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9" r:id="rId3"/>
    <p:sldMasterId id="2147483716" r:id="rId4"/>
    <p:sldMasterId id="2147484101" r:id="rId5"/>
    <p:sldMasterId id="2147485234" r:id="rId6"/>
    <p:sldMasterId id="2147485247" r:id="rId7"/>
    <p:sldMasterId id="2147488567" r:id="rId8"/>
    <p:sldMasterId id="2147488784" r:id="rId9"/>
    <p:sldMasterId id="2147489013" r:id="rId10"/>
    <p:sldMasterId id="2147489254" r:id="rId11"/>
    <p:sldMasterId id="2147490023" r:id="rId12"/>
    <p:sldMasterId id="2147490828" r:id="rId13"/>
    <p:sldMasterId id="2147490840" r:id="rId14"/>
    <p:sldMasterId id="2147490868" r:id="rId15"/>
    <p:sldMasterId id="2147490880" r:id="rId16"/>
    <p:sldMasterId id="2147490893" r:id="rId17"/>
    <p:sldMasterId id="2147490905" r:id="rId18"/>
    <p:sldMasterId id="2147490917" r:id="rId19"/>
  </p:sldMasterIdLst>
  <p:notesMasterIdLst>
    <p:notesMasterId r:id="rId168"/>
  </p:notesMasterIdLst>
  <p:handoutMasterIdLst>
    <p:handoutMasterId r:id="rId169"/>
  </p:handoutMasterIdLst>
  <p:sldIdLst>
    <p:sldId id="837" r:id="rId20"/>
    <p:sldId id="1066" r:id="rId21"/>
    <p:sldId id="1067" r:id="rId22"/>
    <p:sldId id="1033" r:id="rId23"/>
    <p:sldId id="899" r:id="rId24"/>
    <p:sldId id="313" r:id="rId25"/>
    <p:sldId id="381" r:id="rId26"/>
    <p:sldId id="900" r:id="rId27"/>
    <p:sldId id="361" r:id="rId28"/>
    <p:sldId id="901" r:id="rId29"/>
    <p:sldId id="1051" r:id="rId30"/>
    <p:sldId id="1053" r:id="rId31"/>
    <p:sldId id="898" r:id="rId32"/>
    <p:sldId id="902" r:id="rId33"/>
    <p:sldId id="903" r:id="rId34"/>
    <p:sldId id="890" r:id="rId35"/>
    <p:sldId id="910" r:id="rId36"/>
    <p:sldId id="891" r:id="rId37"/>
    <p:sldId id="895" r:id="rId38"/>
    <p:sldId id="266" r:id="rId39"/>
    <p:sldId id="836" r:id="rId40"/>
    <p:sldId id="886" r:id="rId41"/>
    <p:sldId id="911" r:id="rId42"/>
    <p:sldId id="378" r:id="rId43"/>
    <p:sldId id="866" r:id="rId44"/>
    <p:sldId id="867" r:id="rId45"/>
    <p:sldId id="377" r:id="rId46"/>
    <p:sldId id="360" r:id="rId47"/>
    <p:sldId id="1052" r:id="rId48"/>
    <p:sldId id="315" r:id="rId49"/>
    <p:sldId id="362" r:id="rId50"/>
    <p:sldId id="364" r:id="rId51"/>
    <p:sldId id="365" r:id="rId52"/>
    <p:sldId id="366" r:id="rId53"/>
    <p:sldId id="367" r:id="rId54"/>
    <p:sldId id="363" r:id="rId55"/>
    <p:sldId id="368" r:id="rId56"/>
    <p:sldId id="397" r:id="rId57"/>
    <p:sldId id="909" r:id="rId58"/>
    <p:sldId id="494" r:id="rId59"/>
    <p:sldId id="495" r:id="rId60"/>
    <p:sldId id="496" r:id="rId61"/>
    <p:sldId id="497" r:id="rId62"/>
    <p:sldId id="498" r:id="rId63"/>
    <p:sldId id="799" r:id="rId64"/>
    <p:sldId id="844" r:id="rId65"/>
    <p:sldId id="370" r:id="rId66"/>
    <p:sldId id="376" r:id="rId67"/>
    <p:sldId id="757" r:id="rId68"/>
    <p:sldId id="1058" r:id="rId69"/>
    <p:sldId id="1036" r:id="rId70"/>
    <p:sldId id="372" r:id="rId71"/>
    <p:sldId id="593" r:id="rId72"/>
    <p:sldId id="590" r:id="rId73"/>
    <p:sldId id="915" r:id="rId74"/>
    <p:sldId id="1057" r:id="rId75"/>
    <p:sldId id="1054" r:id="rId76"/>
    <p:sldId id="1056" r:id="rId77"/>
    <p:sldId id="1055" r:id="rId78"/>
    <p:sldId id="479" r:id="rId79"/>
    <p:sldId id="480" r:id="rId80"/>
    <p:sldId id="942" r:id="rId81"/>
    <p:sldId id="395" r:id="rId82"/>
    <p:sldId id="406" r:id="rId83"/>
    <p:sldId id="1068" r:id="rId84"/>
    <p:sldId id="550" r:id="rId85"/>
    <p:sldId id="1034" r:id="rId86"/>
    <p:sldId id="436" r:id="rId87"/>
    <p:sldId id="807" r:id="rId88"/>
    <p:sldId id="859" r:id="rId89"/>
    <p:sldId id="860" r:id="rId90"/>
    <p:sldId id="861" r:id="rId91"/>
    <p:sldId id="827" r:id="rId92"/>
    <p:sldId id="830" r:id="rId93"/>
    <p:sldId id="831" r:id="rId94"/>
    <p:sldId id="832" r:id="rId95"/>
    <p:sldId id="834" r:id="rId96"/>
    <p:sldId id="1035" r:id="rId97"/>
    <p:sldId id="870" r:id="rId98"/>
    <p:sldId id="872" r:id="rId99"/>
    <p:sldId id="327" r:id="rId100"/>
    <p:sldId id="806" r:id="rId101"/>
    <p:sldId id="265" r:id="rId102"/>
    <p:sldId id="526" r:id="rId103"/>
    <p:sldId id="326" r:id="rId104"/>
    <p:sldId id="404" r:id="rId105"/>
    <p:sldId id="1031" r:id="rId106"/>
    <p:sldId id="941" r:id="rId107"/>
    <p:sldId id="922" r:id="rId108"/>
    <p:sldId id="923" r:id="rId109"/>
    <p:sldId id="926" r:id="rId110"/>
    <p:sldId id="1005" r:id="rId111"/>
    <p:sldId id="935" r:id="rId112"/>
    <p:sldId id="929" r:id="rId113"/>
    <p:sldId id="1007" r:id="rId114"/>
    <p:sldId id="1006" r:id="rId115"/>
    <p:sldId id="928" r:id="rId116"/>
    <p:sldId id="925" r:id="rId117"/>
    <p:sldId id="927" r:id="rId118"/>
    <p:sldId id="924" r:id="rId119"/>
    <p:sldId id="934" r:id="rId120"/>
    <p:sldId id="1003" r:id="rId121"/>
    <p:sldId id="1002" r:id="rId122"/>
    <p:sldId id="933" r:id="rId123"/>
    <p:sldId id="1009" r:id="rId124"/>
    <p:sldId id="921" r:id="rId125"/>
    <p:sldId id="1014" r:id="rId126"/>
    <p:sldId id="1020" r:id="rId127"/>
    <p:sldId id="1021" r:id="rId128"/>
    <p:sldId id="1026" r:id="rId129"/>
    <p:sldId id="1025" r:id="rId130"/>
    <p:sldId id="1022" r:id="rId131"/>
    <p:sldId id="1027" r:id="rId132"/>
    <p:sldId id="1064" r:id="rId133"/>
    <p:sldId id="930" r:id="rId134"/>
    <p:sldId id="1008" r:id="rId135"/>
    <p:sldId id="932" r:id="rId136"/>
    <p:sldId id="919" r:id="rId137"/>
    <p:sldId id="1004" r:id="rId138"/>
    <p:sldId id="936" r:id="rId139"/>
    <p:sldId id="1032" r:id="rId140"/>
    <p:sldId id="937" r:id="rId141"/>
    <p:sldId id="1028" r:id="rId142"/>
    <p:sldId id="1030" r:id="rId143"/>
    <p:sldId id="1013" r:id="rId144"/>
    <p:sldId id="1059" r:id="rId145"/>
    <p:sldId id="1065" r:id="rId146"/>
    <p:sldId id="1037" r:id="rId147"/>
    <p:sldId id="288" r:id="rId148"/>
    <p:sldId id="1062" r:id="rId149"/>
    <p:sldId id="432" r:id="rId150"/>
    <p:sldId id="1063" r:id="rId151"/>
    <p:sldId id="1060" r:id="rId152"/>
    <p:sldId id="811" r:id="rId153"/>
    <p:sldId id="847" r:id="rId154"/>
    <p:sldId id="848" r:id="rId155"/>
    <p:sldId id="849" r:id="rId156"/>
    <p:sldId id="850" r:id="rId157"/>
    <p:sldId id="851" r:id="rId158"/>
    <p:sldId id="853" r:id="rId159"/>
    <p:sldId id="854" r:id="rId160"/>
    <p:sldId id="864" r:id="rId161"/>
    <p:sldId id="855" r:id="rId162"/>
    <p:sldId id="856" r:id="rId163"/>
    <p:sldId id="865" r:id="rId164"/>
    <p:sldId id="1049" r:id="rId165"/>
    <p:sldId id="258" r:id="rId166"/>
    <p:sldId id="1050" r:id="rId167"/>
  </p:sldIdLst>
  <p:sldSz cx="9144000" cy="6858000" type="screen4x3"/>
  <p:notesSz cx="7010400" cy="9296400"/>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80"/>
    <a:srgbClr val="00FFFF"/>
    <a:srgbClr val="FF00FF"/>
    <a:srgbClr val="FF00C0"/>
    <a:srgbClr val="0000FF"/>
    <a:srgbClr val="4DFFA6"/>
    <a:srgbClr val="CCFFE6"/>
    <a:srgbClr val="FF80FF"/>
    <a:srgbClr val="FEC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95342" autoAdjust="0"/>
  </p:normalViewPr>
  <p:slideViewPr>
    <p:cSldViewPr snapToGrid="0">
      <p:cViewPr varScale="1">
        <p:scale>
          <a:sx n="91" d="100"/>
          <a:sy n="91" d="100"/>
        </p:scale>
        <p:origin x="48" y="204"/>
      </p:cViewPr>
      <p:guideLst>
        <p:guide orient="horz" pos="2160"/>
        <p:guide pos="2880"/>
      </p:guideLst>
    </p:cSldViewPr>
  </p:slideViewPr>
  <p:outlineViewPr>
    <p:cViewPr>
      <p:scale>
        <a:sx n="33" d="100"/>
        <a:sy n="33" d="100"/>
      </p:scale>
      <p:origin x="0" y="-4179"/>
    </p:cViewPr>
  </p:outlineViewPr>
  <p:notesTextViewPr>
    <p:cViewPr>
      <p:scale>
        <a:sx n="3" d="2"/>
        <a:sy n="3" d="2"/>
      </p:scale>
      <p:origin x="0" y="0"/>
    </p:cViewPr>
  </p:notesTextViewPr>
  <p:sorterViewPr>
    <p:cViewPr varScale="1">
      <p:scale>
        <a:sx n="1" d="1"/>
        <a:sy n="1" d="1"/>
      </p:scale>
      <p:origin x="0" y="0"/>
    </p:cViewPr>
  </p:sorterViewPr>
  <p:gridSpacing cx="72010" cy="72010"/>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presProps" Target="presProps.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6" Type="http://schemas.openxmlformats.org/officeDocument/2006/relationships/slideMaster" Target="slideMasters/slideMaster16.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14FE77BE-65D9-4678-8ADE-31CFB7B0AB88}"/>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en-US"/>
          </a:p>
        </p:txBody>
      </p:sp>
      <p:sp>
        <p:nvSpPr>
          <p:cNvPr id="254979" name="Rectangle 3">
            <a:extLst>
              <a:ext uri="{FF2B5EF4-FFF2-40B4-BE49-F238E27FC236}">
                <a16:creationId xmlns:a16="http://schemas.microsoft.com/office/drawing/2014/main" id="{58D50924-B8F8-4BCC-81A0-BE236FF655DE}"/>
              </a:ext>
            </a:extLst>
          </p:cNvPr>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cs typeface="Arial" pitchFamily="34" charset="0"/>
              </a:defRPr>
            </a:lvl1pPr>
          </a:lstStyle>
          <a:p>
            <a:pPr>
              <a:defRPr/>
            </a:pPr>
            <a:fld id="{68961B7F-FA15-448A-B552-41034D70C96D}" type="datetimeFigureOut">
              <a:rPr lang="en-US"/>
              <a:pPr>
                <a:defRPr/>
              </a:pPr>
              <a:t>8/25/2020</a:t>
            </a:fld>
            <a:endParaRPr lang="en-US"/>
          </a:p>
        </p:txBody>
      </p:sp>
      <p:sp>
        <p:nvSpPr>
          <p:cNvPr id="254980" name="Rectangle 4">
            <a:extLst>
              <a:ext uri="{FF2B5EF4-FFF2-40B4-BE49-F238E27FC236}">
                <a16:creationId xmlns:a16="http://schemas.microsoft.com/office/drawing/2014/main" id="{8F7E1C5D-2678-465F-B60A-BD37B42A01E3}"/>
              </a:ext>
            </a:extLst>
          </p:cNvPr>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cs typeface="Arial" pitchFamily="34" charset="0"/>
              </a:defRPr>
            </a:lvl1pPr>
          </a:lstStyle>
          <a:p>
            <a:pPr>
              <a:defRPr/>
            </a:pPr>
            <a:endParaRPr lang="en-US"/>
          </a:p>
        </p:txBody>
      </p:sp>
      <p:sp>
        <p:nvSpPr>
          <p:cNvPr id="254981" name="Rectangle 5">
            <a:extLst>
              <a:ext uri="{FF2B5EF4-FFF2-40B4-BE49-F238E27FC236}">
                <a16:creationId xmlns:a16="http://schemas.microsoft.com/office/drawing/2014/main" id="{C89D50EF-25D3-4FF1-A743-587FBB4FF737}"/>
              </a:ext>
            </a:extLst>
          </p:cNvPr>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81CF1C7-701B-4CAF-BB32-B8631A4B120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02FE4ED-8EA6-495E-8979-F129092778BB}"/>
              </a:ext>
            </a:extLst>
          </p:cNvPr>
          <p:cNvSpPr>
            <a:spLocks noGrp="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pitchFamily="34" charset="0"/>
                <a:cs typeface="Arial" pitchFamily="34" charset="0"/>
              </a:defRPr>
            </a:lvl1pPr>
          </a:lstStyle>
          <a:p>
            <a:pPr>
              <a:defRPr/>
            </a:pPr>
            <a:endParaRPr lang="fr-CA"/>
          </a:p>
        </p:txBody>
      </p:sp>
      <p:sp>
        <p:nvSpPr>
          <p:cNvPr id="3" name="Espace réservé de la date 2">
            <a:extLst>
              <a:ext uri="{FF2B5EF4-FFF2-40B4-BE49-F238E27FC236}">
                <a16:creationId xmlns:a16="http://schemas.microsoft.com/office/drawing/2014/main" id="{87030771-F545-4C77-A9BF-31451F540439}"/>
              </a:ext>
            </a:extLst>
          </p:cNvPr>
          <p:cNvSpPr>
            <a:spLocks noGrp="1"/>
          </p:cNvSpPr>
          <p:nvPr>
            <p:ph type="dt"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itchFamily="34" charset="0"/>
                <a:cs typeface="Arial" pitchFamily="34" charset="0"/>
              </a:defRPr>
            </a:lvl1pPr>
          </a:lstStyle>
          <a:p>
            <a:pPr>
              <a:defRPr/>
            </a:pPr>
            <a:fld id="{E59F5C91-6EA5-441A-946B-00FD24950A30}" type="datetimeFigureOut">
              <a:rPr lang="fr-FR"/>
              <a:pPr>
                <a:defRPr/>
              </a:pPr>
              <a:t>25/08/2020</a:t>
            </a:fld>
            <a:endParaRPr lang="fr-CA"/>
          </a:p>
        </p:txBody>
      </p:sp>
      <p:sp>
        <p:nvSpPr>
          <p:cNvPr id="4" name="Espace réservé de l'image des diapositives 3">
            <a:extLst>
              <a:ext uri="{FF2B5EF4-FFF2-40B4-BE49-F238E27FC236}">
                <a16:creationId xmlns:a16="http://schemas.microsoft.com/office/drawing/2014/main" id="{B92BCAD5-9B8C-4F12-B698-57C908828156}"/>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fr-CA" noProof="0"/>
          </a:p>
        </p:txBody>
      </p:sp>
      <p:sp>
        <p:nvSpPr>
          <p:cNvPr id="5" name="Espace réservé des commentaires 4">
            <a:extLst>
              <a:ext uri="{FF2B5EF4-FFF2-40B4-BE49-F238E27FC236}">
                <a16:creationId xmlns:a16="http://schemas.microsoft.com/office/drawing/2014/main" id="{92A1FA60-3868-4C0F-B803-47C335A9A360}"/>
              </a:ext>
            </a:extLst>
          </p:cNvPr>
          <p:cNvSpPr>
            <a:spLocks noGrp="1"/>
          </p:cNvSpPr>
          <p:nvPr>
            <p:ph type="body" sz="quarter" idx="3"/>
          </p:nvPr>
        </p:nvSpPr>
        <p:spPr bwMode="auto">
          <a:xfrm>
            <a:off x="701675" y="4416425"/>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a:extLst>
              <a:ext uri="{FF2B5EF4-FFF2-40B4-BE49-F238E27FC236}">
                <a16:creationId xmlns:a16="http://schemas.microsoft.com/office/drawing/2014/main" id="{2273E06D-EB9C-402A-8B2C-575243C1DE51}"/>
              </a:ext>
            </a:extLst>
          </p:cNvPr>
          <p:cNvSpPr>
            <a:spLocks noGrp="1"/>
          </p:cNvSpPr>
          <p:nvPr>
            <p:ph type="ftr" sz="quarter" idx="4"/>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pitchFamily="34" charset="0"/>
                <a:cs typeface="Arial" pitchFamily="34" charset="0"/>
              </a:defRPr>
            </a:lvl1pPr>
          </a:lstStyle>
          <a:p>
            <a:pPr>
              <a:defRPr/>
            </a:pPr>
            <a:endParaRPr lang="fr-CA"/>
          </a:p>
        </p:txBody>
      </p:sp>
      <p:sp>
        <p:nvSpPr>
          <p:cNvPr id="7" name="Espace réservé du numéro de diapositive 6">
            <a:extLst>
              <a:ext uri="{FF2B5EF4-FFF2-40B4-BE49-F238E27FC236}">
                <a16:creationId xmlns:a16="http://schemas.microsoft.com/office/drawing/2014/main" id="{62E470F6-8EA4-43B1-A035-598EC899B74E}"/>
              </a:ext>
            </a:extLst>
          </p:cNvPr>
          <p:cNvSpPr>
            <a:spLocks noGrp="1"/>
          </p:cNvSpPr>
          <p:nvPr>
            <p:ph type="sldNum" sz="quarter" idx="5"/>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511C61B8-7ADD-4417-800A-001A94493CFF}"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a:extLst>
              <a:ext uri="{FF2B5EF4-FFF2-40B4-BE49-F238E27FC236}">
                <a16:creationId xmlns:a16="http://schemas.microsoft.com/office/drawing/2014/main" id="{94AE6997-BFB8-42F5-9193-3F270E240F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commentaires 2">
            <a:extLst>
              <a:ext uri="{FF2B5EF4-FFF2-40B4-BE49-F238E27FC236}">
                <a16:creationId xmlns:a16="http://schemas.microsoft.com/office/drawing/2014/main" id="{8FCB6FDB-1119-46B9-BE8A-9A5814C9E313}"/>
              </a:ext>
            </a:extLst>
          </p:cNvPr>
          <p:cNvSpPr>
            <a:spLocks noGrp="1" noChangeArrowheads="1"/>
          </p:cNvSpPr>
          <p:nvPr>
            <p:ph type="body" idx="1"/>
          </p:nvPr>
        </p:nvSpPr>
        <p:spPr>
          <a:noFill/>
        </p:spPr>
        <p:txBody>
          <a:bodyPr/>
          <a:lstStyle/>
          <a:p>
            <a:r>
              <a:rPr lang="fr-CA" altLang="en-US"/>
              <a:t>http://www.tableausoftware.com/products/tour</a:t>
            </a:r>
          </a:p>
          <a:p>
            <a:r>
              <a:rPr lang="fr-CA" altLang="en-US"/>
              <a:t>Longer video: http://www.tableausoftware.com/products/desktop/demo</a:t>
            </a:r>
          </a:p>
          <a:p>
            <a:endParaRPr lang="fr-CA" altLang="en-US"/>
          </a:p>
          <a:p>
            <a:endParaRPr lang="fr-CA" altLang="en-US"/>
          </a:p>
        </p:txBody>
      </p:sp>
      <p:sp>
        <p:nvSpPr>
          <p:cNvPr id="95236" name="Espace réservé du numéro de diapositive 3">
            <a:extLst>
              <a:ext uri="{FF2B5EF4-FFF2-40B4-BE49-F238E27FC236}">
                <a16:creationId xmlns:a16="http://schemas.microsoft.com/office/drawing/2014/main" id="{DCA20400-A435-4ACA-A2CB-B6A5574D6BEA}"/>
              </a:ext>
            </a:extLst>
          </p:cNvPr>
          <p:cNvSpPr>
            <a:spLocks noGrp="1"/>
          </p:cNvSpPr>
          <p:nvPr>
            <p:ph type="sldNum" sz="quarter" idx="5"/>
          </p:nvPr>
        </p:nvSpPr>
        <p:spPr>
          <a:noFill/>
        </p:spPr>
        <p:txBody>
          <a:bodyPr/>
          <a:lstStyle>
            <a:lvl1pPr defTabSz="931863">
              <a:spcBef>
                <a:spcPct val="30000"/>
              </a:spcBef>
              <a:defRPr sz="1200">
                <a:solidFill>
                  <a:schemeClr val="tx1"/>
                </a:solidFill>
                <a:latin typeface="Calibri" panose="020F0502020204030204" pitchFamily="34" charset="0"/>
              </a:defRPr>
            </a:lvl1pPr>
            <a:lvl2pPr marL="742950" indent="-285750" defTabSz="931863">
              <a:spcBef>
                <a:spcPct val="30000"/>
              </a:spcBef>
              <a:defRPr sz="1200">
                <a:solidFill>
                  <a:schemeClr val="tx1"/>
                </a:solidFill>
                <a:latin typeface="Calibri" panose="020F0502020204030204" pitchFamily="34" charset="0"/>
              </a:defRPr>
            </a:lvl2pPr>
            <a:lvl3pPr marL="1143000" indent="-228600" defTabSz="931863">
              <a:spcBef>
                <a:spcPct val="30000"/>
              </a:spcBef>
              <a:defRPr sz="1200">
                <a:solidFill>
                  <a:schemeClr val="tx1"/>
                </a:solidFill>
                <a:latin typeface="Calibri" panose="020F0502020204030204" pitchFamily="34" charset="0"/>
              </a:defRPr>
            </a:lvl3pPr>
            <a:lvl4pPr marL="1600200" indent="-228600" defTabSz="931863">
              <a:spcBef>
                <a:spcPct val="30000"/>
              </a:spcBef>
              <a:defRPr sz="1200">
                <a:solidFill>
                  <a:schemeClr val="tx1"/>
                </a:solidFill>
                <a:latin typeface="Calibri" panose="020F0502020204030204" pitchFamily="34" charset="0"/>
              </a:defRPr>
            </a:lvl4pPr>
            <a:lvl5pPr marL="2057400" indent="-228600" defTabSz="931863">
              <a:spcBef>
                <a:spcPct val="30000"/>
              </a:spcBef>
              <a:defRPr sz="1200">
                <a:solidFill>
                  <a:schemeClr val="tx1"/>
                </a:solidFill>
                <a:latin typeface="Calibri" panose="020F0502020204030204" pitchFamily="34" charset="0"/>
              </a:defRPr>
            </a:lvl5pPr>
            <a:lvl6pPr marL="2514600" indent="-228600" defTabSz="93186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3186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3186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3186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BFC6F1-1456-46E2-935A-72ED43E412CC}" type="slidenum">
              <a:rPr lang="fr-CA" altLang="en-US" smtClean="0">
                <a:latin typeface="Arial" panose="020B0604020202020204" pitchFamily="34" charset="0"/>
              </a:rPr>
              <a:pPr>
                <a:spcBef>
                  <a:spcPct val="0"/>
                </a:spcBef>
              </a:pPr>
              <a:t>30</a:t>
            </a:fld>
            <a:endParaRPr lang="fr-CA"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CF9AADC-539C-4BEC-89ED-E2FAD49D5E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a:extLst>
              <a:ext uri="{FF2B5EF4-FFF2-40B4-BE49-F238E27FC236}">
                <a16:creationId xmlns:a16="http://schemas.microsoft.com/office/drawing/2014/main" id="{7F25C86E-3570-470F-ABC9-A450AFB194C4}"/>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00C5832-8AFD-4FAD-ADA5-0B97DE3B36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a:extLst>
              <a:ext uri="{FF2B5EF4-FFF2-40B4-BE49-F238E27FC236}">
                <a16:creationId xmlns:a16="http://schemas.microsoft.com/office/drawing/2014/main" id="{DC1303AB-7AAD-4029-99E8-AD1047FDFC33}"/>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TODO: Redo this image only using colors that have distinct names, and show 1-pixel thick strips of the colors side-by-side, not just spaced out.</a:t>
            </a:r>
          </a:p>
          <a:p>
            <a:endParaRPr lang="en-US" altLang="en-US"/>
          </a:p>
        </p:txBody>
      </p:sp>
    </p:spTree>
    <p:extLst>
      <p:ext uri="{BB962C8B-B14F-4D97-AF65-F5344CB8AC3E}">
        <p14:creationId xmlns:p14="http://schemas.microsoft.com/office/powerpoint/2010/main" val="414823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E7997669-066B-403C-9119-A1ED4966DB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Rectangle 3">
            <a:extLst>
              <a:ext uri="{FF2B5EF4-FFF2-40B4-BE49-F238E27FC236}">
                <a16:creationId xmlns:a16="http://schemas.microsoft.com/office/drawing/2014/main" id="{D540D613-41F3-4C07-887B-6EA1C07FC43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262302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C2566FF7-2320-4DE6-8A19-64267E861DBB}"/>
              </a:ext>
            </a:extLst>
          </p:cNvPr>
          <p:cNvSpPr>
            <a:spLocks noGrp="1"/>
          </p:cNvSpPr>
          <p:nvPr>
            <p:ph type="dt" sz="half" idx="10"/>
          </p:nvPr>
        </p:nvSpPr>
        <p:spPr/>
        <p:txBody>
          <a:bodyPr/>
          <a:lstStyle>
            <a:lvl1pPr>
              <a:defRPr/>
            </a:lvl1pPr>
          </a:lstStyle>
          <a:p>
            <a:pPr>
              <a:defRPr/>
            </a:pPr>
            <a:fld id="{E45F85F3-1D65-4BF5-818E-4F8A28705E3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6225139F-6F77-4294-A692-B6070943F430}"/>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D26B80FB-4B85-48B0-821F-8BF6BA4DAC0F}"/>
              </a:ext>
            </a:extLst>
          </p:cNvPr>
          <p:cNvSpPr>
            <a:spLocks noGrp="1"/>
          </p:cNvSpPr>
          <p:nvPr>
            <p:ph type="sldNum" sz="quarter" idx="12"/>
          </p:nvPr>
        </p:nvSpPr>
        <p:spPr/>
        <p:txBody>
          <a:bodyPr/>
          <a:lstStyle>
            <a:lvl1pPr>
              <a:defRPr/>
            </a:lvl1pPr>
          </a:lstStyle>
          <a:p>
            <a:pPr>
              <a:defRPr/>
            </a:pPr>
            <a:fld id="{8E45155D-E794-40F0-9C27-3AB22A34694F}" type="slidenum">
              <a:rPr lang="fr-CA" altLang="en-US"/>
              <a:pPr>
                <a:defRPr/>
              </a:pPr>
              <a:t>‹#›</a:t>
            </a:fld>
            <a:endParaRPr lang="fr-CA" altLang="en-US"/>
          </a:p>
        </p:txBody>
      </p:sp>
    </p:spTree>
    <p:extLst>
      <p:ext uri="{BB962C8B-B14F-4D97-AF65-F5344CB8AC3E}">
        <p14:creationId xmlns:p14="http://schemas.microsoft.com/office/powerpoint/2010/main" val="330001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B75668C-E320-40B7-98C6-CEB67300E834}"/>
              </a:ext>
            </a:extLst>
          </p:cNvPr>
          <p:cNvSpPr>
            <a:spLocks noGrp="1"/>
          </p:cNvSpPr>
          <p:nvPr>
            <p:ph type="dt" sz="half" idx="10"/>
          </p:nvPr>
        </p:nvSpPr>
        <p:spPr/>
        <p:txBody>
          <a:bodyPr/>
          <a:lstStyle>
            <a:lvl1pPr>
              <a:defRPr/>
            </a:lvl1pPr>
          </a:lstStyle>
          <a:p>
            <a:pPr>
              <a:defRPr/>
            </a:pPr>
            <a:fld id="{4F2A4E80-7250-48ED-A178-97078FC36BA5}"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97ED0A4F-94B2-456B-9663-7232E4554C75}"/>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4D1BB49A-B7B3-4830-AEF3-4C39FB7613C4}"/>
              </a:ext>
            </a:extLst>
          </p:cNvPr>
          <p:cNvSpPr>
            <a:spLocks noGrp="1"/>
          </p:cNvSpPr>
          <p:nvPr>
            <p:ph type="sldNum" sz="quarter" idx="12"/>
          </p:nvPr>
        </p:nvSpPr>
        <p:spPr/>
        <p:txBody>
          <a:bodyPr/>
          <a:lstStyle>
            <a:lvl1pPr>
              <a:defRPr/>
            </a:lvl1pPr>
          </a:lstStyle>
          <a:p>
            <a:pPr>
              <a:defRPr/>
            </a:pPr>
            <a:fld id="{00BBCBC0-8E09-4A0D-B273-F5475D2061C4}" type="slidenum">
              <a:rPr lang="fr-CA" altLang="en-US"/>
              <a:pPr>
                <a:defRPr/>
              </a:pPr>
              <a:t>‹#›</a:t>
            </a:fld>
            <a:endParaRPr lang="fr-CA" altLang="en-US"/>
          </a:p>
        </p:txBody>
      </p:sp>
    </p:spTree>
    <p:extLst>
      <p:ext uri="{BB962C8B-B14F-4D97-AF65-F5344CB8AC3E}">
        <p14:creationId xmlns:p14="http://schemas.microsoft.com/office/powerpoint/2010/main" val="8265824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A61EE97-451A-4EE1-9275-740A62384DC5}"/>
              </a:ext>
            </a:extLst>
          </p:cNvPr>
          <p:cNvSpPr>
            <a:spLocks noGrp="1"/>
          </p:cNvSpPr>
          <p:nvPr>
            <p:ph type="dt" sz="half" idx="10"/>
          </p:nvPr>
        </p:nvSpPr>
        <p:spPr/>
        <p:txBody>
          <a:bodyPr/>
          <a:lstStyle>
            <a:lvl1pPr>
              <a:defRPr/>
            </a:lvl1pPr>
          </a:lstStyle>
          <a:p>
            <a:pPr>
              <a:defRPr/>
            </a:pPr>
            <a:fld id="{C58679D1-35CC-454F-B464-7CAD9B16C728}"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F8F0819-C514-4855-A636-3BCB9FFB2A81}"/>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52EFF635-5627-4CCE-97E5-F873A5FD3E15}"/>
              </a:ext>
            </a:extLst>
          </p:cNvPr>
          <p:cNvSpPr>
            <a:spLocks noGrp="1"/>
          </p:cNvSpPr>
          <p:nvPr>
            <p:ph type="sldNum" sz="quarter" idx="12"/>
          </p:nvPr>
        </p:nvSpPr>
        <p:spPr/>
        <p:txBody>
          <a:bodyPr/>
          <a:lstStyle>
            <a:lvl1pPr>
              <a:defRPr/>
            </a:lvl1pPr>
          </a:lstStyle>
          <a:p>
            <a:pPr>
              <a:defRPr/>
            </a:pPr>
            <a:fld id="{6A33A387-8644-4749-8AD3-40E033F648A7}" type="slidenum">
              <a:rPr lang="fr-CA" altLang="en-US"/>
              <a:pPr>
                <a:defRPr/>
              </a:pPr>
              <a:t>‹#›</a:t>
            </a:fld>
            <a:endParaRPr lang="fr-CA" altLang="en-US"/>
          </a:p>
        </p:txBody>
      </p:sp>
    </p:spTree>
    <p:extLst>
      <p:ext uri="{BB962C8B-B14F-4D97-AF65-F5344CB8AC3E}">
        <p14:creationId xmlns:p14="http://schemas.microsoft.com/office/powerpoint/2010/main" val="3167044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6426FA0-4DFE-4701-8F03-B1D1B158A3C4}"/>
              </a:ext>
            </a:extLst>
          </p:cNvPr>
          <p:cNvSpPr>
            <a:spLocks noGrp="1"/>
          </p:cNvSpPr>
          <p:nvPr>
            <p:ph type="dt" sz="half" idx="10"/>
          </p:nvPr>
        </p:nvSpPr>
        <p:spPr/>
        <p:txBody>
          <a:bodyPr/>
          <a:lstStyle>
            <a:lvl1pPr>
              <a:defRPr/>
            </a:lvl1pPr>
          </a:lstStyle>
          <a:p>
            <a:pPr>
              <a:defRPr/>
            </a:pPr>
            <a:fld id="{7DCFCBB3-2FDF-4348-ADC2-29BB12DC07D0}"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8AC8ED26-C370-473D-9CC6-4ADF1E9BF1DB}"/>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43BD7E92-552C-4978-95D2-B13D3109CD41}"/>
              </a:ext>
            </a:extLst>
          </p:cNvPr>
          <p:cNvSpPr>
            <a:spLocks noGrp="1"/>
          </p:cNvSpPr>
          <p:nvPr>
            <p:ph type="sldNum" sz="quarter" idx="12"/>
          </p:nvPr>
        </p:nvSpPr>
        <p:spPr/>
        <p:txBody>
          <a:bodyPr/>
          <a:lstStyle>
            <a:lvl1pPr>
              <a:defRPr/>
            </a:lvl1pPr>
          </a:lstStyle>
          <a:p>
            <a:pPr>
              <a:defRPr/>
            </a:pPr>
            <a:fld id="{437323F6-6256-4960-8724-85E92968D0AD}" type="slidenum">
              <a:rPr lang="fr-CA" altLang="en-US"/>
              <a:pPr>
                <a:defRPr/>
              </a:pPr>
              <a:t>‹#›</a:t>
            </a:fld>
            <a:endParaRPr lang="fr-CA" altLang="en-US"/>
          </a:p>
        </p:txBody>
      </p:sp>
    </p:spTree>
    <p:extLst>
      <p:ext uri="{BB962C8B-B14F-4D97-AF65-F5344CB8AC3E}">
        <p14:creationId xmlns:p14="http://schemas.microsoft.com/office/powerpoint/2010/main" val="28987539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F77470-5018-459B-BA45-A55A4C3B76A4}"/>
              </a:ext>
            </a:extLst>
          </p:cNvPr>
          <p:cNvSpPr>
            <a:spLocks noGrp="1"/>
          </p:cNvSpPr>
          <p:nvPr>
            <p:ph type="dt" sz="half" idx="10"/>
          </p:nvPr>
        </p:nvSpPr>
        <p:spPr/>
        <p:txBody>
          <a:bodyPr/>
          <a:lstStyle>
            <a:lvl1pPr>
              <a:defRPr/>
            </a:lvl1pPr>
          </a:lstStyle>
          <a:p>
            <a:pPr>
              <a:defRPr/>
            </a:pPr>
            <a:fld id="{C6558B38-D7DC-4C59-AC16-E0BA0A98105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B396F90C-1872-411D-AB7D-6776F1F59880}"/>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CE01DF0B-DD02-44EC-BD42-000B296DBACB}"/>
              </a:ext>
            </a:extLst>
          </p:cNvPr>
          <p:cNvSpPr>
            <a:spLocks noGrp="1"/>
          </p:cNvSpPr>
          <p:nvPr>
            <p:ph type="sldNum" sz="quarter" idx="12"/>
          </p:nvPr>
        </p:nvSpPr>
        <p:spPr/>
        <p:txBody>
          <a:bodyPr/>
          <a:lstStyle>
            <a:lvl1pPr>
              <a:defRPr/>
            </a:lvl1pPr>
          </a:lstStyle>
          <a:p>
            <a:pPr>
              <a:defRPr/>
            </a:pPr>
            <a:fld id="{C0D35327-FE69-4490-8495-0A05E93876DA}" type="slidenum">
              <a:rPr lang="fr-CA" altLang="en-US"/>
              <a:pPr>
                <a:defRPr/>
              </a:pPr>
              <a:t>‹#›</a:t>
            </a:fld>
            <a:endParaRPr lang="fr-CA" altLang="en-US"/>
          </a:p>
        </p:txBody>
      </p:sp>
    </p:spTree>
    <p:extLst>
      <p:ext uri="{BB962C8B-B14F-4D97-AF65-F5344CB8AC3E}">
        <p14:creationId xmlns:p14="http://schemas.microsoft.com/office/powerpoint/2010/main" val="37350626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745DD2F5-35DB-40A5-B13F-A04A52C96738}"/>
              </a:ext>
            </a:extLst>
          </p:cNvPr>
          <p:cNvSpPr>
            <a:spLocks noGrp="1"/>
          </p:cNvSpPr>
          <p:nvPr>
            <p:ph type="dt" sz="half" idx="10"/>
          </p:nvPr>
        </p:nvSpPr>
        <p:spPr/>
        <p:txBody>
          <a:bodyPr/>
          <a:lstStyle>
            <a:lvl1pPr>
              <a:defRPr/>
            </a:lvl1pPr>
          </a:lstStyle>
          <a:p>
            <a:pPr>
              <a:defRPr/>
            </a:pPr>
            <a:fld id="{205C6DA4-28DC-4CB7-8F80-51406B35AC1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1B19E3F2-888F-40C9-BBB3-3EF30A22C13B}"/>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A7A7E178-53A8-4784-9CF4-4BDC51DB6FBB}"/>
              </a:ext>
            </a:extLst>
          </p:cNvPr>
          <p:cNvSpPr>
            <a:spLocks noGrp="1"/>
          </p:cNvSpPr>
          <p:nvPr>
            <p:ph type="sldNum" sz="quarter" idx="12"/>
          </p:nvPr>
        </p:nvSpPr>
        <p:spPr/>
        <p:txBody>
          <a:bodyPr/>
          <a:lstStyle>
            <a:lvl1pPr>
              <a:defRPr/>
            </a:lvl1pPr>
          </a:lstStyle>
          <a:p>
            <a:pPr>
              <a:defRPr/>
            </a:pPr>
            <a:fld id="{ADFC27B5-0F6B-42BF-BB71-0EB52FABBFAF}" type="slidenum">
              <a:rPr lang="fr-CA" altLang="en-US"/>
              <a:pPr>
                <a:defRPr/>
              </a:pPr>
              <a:t>‹#›</a:t>
            </a:fld>
            <a:endParaRPr lang="fr-CA" altLang="en-US"/>
          </a:p>
        </p:txBody>
      </p:sp>
    </p:spTree>
    <p:extLst>
      <p:ext uri="{BB962C8B-B14F-4D97-AF65-F5344CB8AC3E}">
        <p14:creationId xmlns:p14="http://schemas.microsoft.com/office/powerpoint/2010/main" val="36828341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96A81538-3763-408B-BCE1-1614154C0BD4}"/>
              </a:ext>
            </a:extLst>
          </p:cNvPr>
          <p:cNvSpPr>
            <a:spLocks noGrp="1"/>
          </p:cNvSpPr>
          <p:nvPr>
            <p:ph type="dt" sz="half" idx="10"/>
          </p:nvPr>
        </p:nvSpPr>
        <p:spPr/>
        <p:txBody>
          <a:bodyPr/>
          <a:lstStyle>
            <a:lvl1pPr>
              <a:defRPr/>
            </a:lvl1pPr>
          </a:lstStyle>
          <a:p>
            <a:pPr>
              <a:defRPr/>
            </a:pPr>
            <a:fld id="{81353C6E-3F62-4187-8C55-E5383290C21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741188A0-906C-4904-A9E1-F6078B2F90B2}"/>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076CF92D-30A4-42F8-B32A-633A876330D5}"/>
              </a:ext>
            </a:extLst>
          </p:cNvPr>
          <p:cNvSpPr>
            <a:spLocks noGrp="1"/>
          </p:cNvSpPr>
          <p:nvPr>
            <p:ph type="sldNum" sz="quarter" idx="12"/>
          </p:nvPr>
        </p:nvSpPr>
        <p:spPr/>
        <p:txBody>
          <a:bodyPr/>
          <a:lstStyle>
            <a:lvl1pPr>
              <a:defRPr/>
            </a:lvl1pPr>
          </a:lstStyle>
          <a:p>
            <a:pPr>
              <a:defRPr/>
            </a:pPr>
            <a:fld id="{E90B4416-C61B-44AD-9817-52CFDCA6747B}" type="slidenum">
              <a:rPr lang="fr-CA" altLang="en-US"/>
              <a:pPr>
                <a:defRPr/>
              </a:pPr>
              <a:t>‹#›</a:t>
            </a:fld>
            <a:endParaRPr lang="fr-CA" altLang="en-US"/>
          </a:p>
        </p:txBody>
      </p:sp>
    </p:spTree>
    <p:extLst>
      <p:ext uri="{BB962C8B-B14F-4D97-AF65-F5344CB8AC3E}">
        <p14:creationId xmlns:p14="http://schemas.microsoft.com/office/powerpoint/2010/main" val="1385859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B310B64-C582-4C99-8C9C-F54FCFCEF1BE}"/>
              </a:ext>
            </a:extLst>
          </p:cNvPr>
          <p:cNvSpPr>
            <a:spLocks noGrp="1"/>
          </p:cNvSpPr>
          <p:nvPr>
            <p:ph type="dt" sz="half" idx="10"/>
          </p:nvPr>
        </p:nvSpPr>
        <p:spPr/>
        <p:txBody>
          <a:bodyPr/>
          <a:lstStyle>
            <a:lvl1pPr>
              <a:defRPr/>
            </a:lvl1pPr>
          </a:lstStyle>
          <a:p>
            <a:pPr>
              <a:defRPr/>
            </a:pPr>
            <a:fld id="{4994EE25-E153-4EE6-8738-5D379F3F4616}"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E6E021DA-4B22-4C0B-AD16-CDFBD0221ED9}"/>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CFC76A4C-61C6-402A-8348-19B809E687F2}"/>
              </a:ext>
            </a:extLst>
          </p:cNvPr>
          <p:cNvSpPr>
            <a:spLocks noGrp="1"/>
          </p:cNvSpPr>
          <p:nvPr>
            <p:ph type="sldNum" sz="quarter" idx="12"/>
          </p:nvPr>
        </p:nvSpPr>
        <p:spPr/>
        <p:txBody>
          <a:bodyPr/>
          <a:lstStyle>
            <a:lvl1pPr>
              <a:defRPr/>
            </a:lvl1pPr>
          </a:lstStyle>
          <a:p>
            <a:pPr>
              <a:defRPr/>
            </a:pPr>
            <a:fld id="{F7375DE3-4CC0-4AD0-B39F-4BB19A12BE3C}" type="slidenum">
              <a:rPr lang="fr-CA" altLang="en-US"/>
              <a:pPr>
                <a:defRPr/>
              </a:pPr>
              <a:t>‹#›</a:t>
            </a:fld>
            <a:endParaRPr lang="fr-CA" altLang="en-US"/>
          </a:p>
        </p:txBody>
      </p:sp>
    </p:spTree>
    <p:extLst>
      <p:ext uri="{BB962C8B-B14F-4D97-AF65-F5344CB8AC3E}">
        <p14:creationId xmlns:p14="http://schemas.microsoft.com/office/powerpoint/2010/main" val="1742881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415F2D-25E9-4CA7-BD1D-904BD87C635C}"/>
              </a:ext>
            </a:extLst>
          </p:cNvPr>
          <p:cNvSpPr>
            <a:spLocks noGrp="1"/>
          </p:cNvSpPr>
          <p:nvPr>
            <p:ph type="dt" sz="half" idx="10"/>
          </p:nvPr>
        </p:nvSpPr>
        <p:spPr/>
        <p:txBody>
          <a:bodyPr/>
          <a:lstStyle>
            <a:lvl1pPr>
              <a:defRPr/>
            </a:lvl1pPr>
          </a:lstStyle>
          <a:p>
            <a:pPr>
              <a:defRPr/>
            </a:pPr>
            <a:fld id="{2782A617-44EC-47DB-AE28-509C14D74D8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B96ACB75-F369-470D-B516-FE9B102F382A}"/>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DDD8A33D-1C55-4006-9523-9E2F01C652DF}"/>
              </a:ext>
            </a:extLst>
          </p:cNvPr>
          <p:cNvSpPr>
            <a:spLocks noGrp="1"/>
          </p:cNvSpPr>
          <p:nvPr>
            <p:ph type="sldNum" sz="quarter" idx="12"/>
          </p:nvPr>
        </p:nvSpPr>
        <p:spPr/>
        <p:txBody>
          <a:bodyPr/>
          <a:lstStyle>
            <a:lvl1pPr>
              <a:defRPr/>
            </a:lvl1pPr>
          </a:lstStyle>
          <a:p>
            <a:pPr>
              <a:defRPr/>
            </a:pPr>
            <a:fld id="{CE085E30-35FF-4644-B1F9-26B80331B5D2}" type="slidenum">
              <a:rPr lang="fr-CA" altLang="en-US"/>
              <a:pPr>
                <a:defRPr/>
              </a:pPr>
              <a:t>‹#›</a:t>
            </a:fld>
            <a:endParaRPr lang="fr-CA" altLang="en-US"/>
          </a:p>
        </p:txBody>
      </p:sp>
    </p:spTree>
    <p:extLst>
      <p:ext uri="{BB962C8B-B14F-4D97-AF65-F5344CB8AC3E}">
        <p14:creationId xmlns:p14="http://schemas.microsoft.com/office/powerpoint/2010/main" val="35528175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B2137AC9-7091-47A6-99D6-032C7C68F73A}"/>
              </a:ext>
            </a:extLst>
          </p:cNvPr>
          <p:cNvSpPr>
            <a:spLocks noGrp="1"/>
          </p:cNvSpPr>
          <p:nvPr>
            <p:ph type="dt" sz="half" idx="10"/>
          </p:nvPr>
        </p:nvSpPr>
        <p:spPr/>
        <p:txBody>
          <a:bodyPr/>
          <a:lstStyle>
            <a:lvl1pPr>
              <a:defRPr/>
            </a:lvl1pPr>
          </a:lstStyle>
          <a:p>
            <a:pPr>
              <a:defRPr/>
            </a:pPr>
            <a:fld id="{7B8B4613-578B-4E8C-848E-1F4ADA70121E}"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54BDBF74-ED74-48AA-B166-C7C02559A94C}"/>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3DBED23E-A1F6-4828-AF49-4E1EE0E32B94}"/>
              </a:ext>
            </a:extLst>
          </p:cNvPr>
          <p:cNvSpPr>
            <a:spLocks noGrp="1"/>
          </p:cNvSpPr>
          <p:nvPr>
            <p:ph type="sldNum" sz="quarter" idx="12"/>
          </p:nvPr>
        </p:nvSpPr>
        <p:spPr/>
        <p:txBody>
          <a:bodyPr/>
          <a:lstStyle>
            <a:lvl1pPr>
              <a:defRPr/>
            </a:lvl1pPr>
          </a:lstStyle>
          <a:p>
            <a:pPr>
              <a:defRPr/>
            </a:pPr>
            <a:fld id="{4AF4C366-1932-4AFD-8FB0-8B11E7C54E53}" type="slidenum">
              <a:rPr lang="fr-CA" altLang="en-US"/>
              <a:pPr>
                <a:defRPr/>
              </a:pPr>
              <a:t>‹#›</a:t>
            </a:fld>
            <a:endParaRPr lang="fr-CA" altLang="en-US"/>
          </a:p>
        </p:txBody>
      </p:sp>
    </p:spTree>
    <p:extLst>
      <p:ext uri="{BB962C8B-B14F-4D97-AF65-F5344CB8AC3E}">
        <p14:creationId xmlns:p14="http://schemas.microsoft.com/office/powerpoint/2010/main" val="9301490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E7EB4368-BE99-4024-907D-1A8A9776E69F}"/>
              </a:ext>
            </a:extLst>
          </p:cNvPr>
          <p:cNvSpPr>
            <a:spLocks noGrp="1"/>
          </p:cNvSpPr>
          <p:nvPr>
            <p:ph type="dt" sz="half" idx="10"/>
          </p:nvPr>
        </p:nvSpPr>
        <p:spPr/>
        <p:txBody>
          <a:bodyPr/>
          <a:lstStyle>
            <a:lvl1pPr>
              <a:defRPr/>
            </a:lvl1pPr>
          </a:lstStyle>
          <a:p>
            <a:pPr>
              <a:defRPr/>
            </a:pPr>
            <a:fld id="{B99800C7-D167-483F-B17E-BBA5F3E05361}"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0775E874-B63B-4082-A95E-3B1328463762}"/>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68949AA4-B6E9-4EA1-B647-D5AA5895D3E3}"/>
              </a:ext>
            </a:extLst>
          </p:cNvPr>
          <p:cNvSpPr>
            <a:spLocks noGrp="1"/>
          </p:cNvSpPr>
          <p:nvPr>
            <p:ph type="sldNum" sz="quarter" idx="12"/>
          </p:nvPr>
        </p:nvSpPr>
        <p:spPr/>
        <p:txBody>
          <a:bodyPr/>
          <a:lstStyle>
            <a:lvl1pPr>
              <a:defRPr/>
            </a:lvl1pPr>
          </a:lstStyle>
          <a:p>
            <a:pPr>
              <a:defRPr/>
            </a:pPr>
            <a:fld id="{B9A4E310-C582-469C-A16E-790E22A471F7}" type="slidenum">
              <a:rPr lang="fr-CA" altLang="en-US"/>
              <a:pPr>
                <a:defRPr/>
              </a:pPr>
              <a:t>‹#›</a:t>
            </a:fld>
            <a:endParaRPr lang="fr-CA" altLang="en-US"/>
          </a:p>
        </p:txBody>
      </p:sp>
    </p:spTree>
    <p:extLst>
      <p:ext uri="{BB962C8B-B14F-4D97-AF65-F5344CB8AC3E}">
        <p14:creationId xmlns:p14="http://schemas.microsoft.com/office/powerpoint/2010/main" val="2882138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1A014240-A768-40F9-A62B-A005CB26B197}"/>
              </a:ext>
            </a:extLst>
          </p:cNvPr>
          <p:cNvSpPr>
            <a:spLocks noGrp="1"/>
          </p:cNvSpPr>
          <p:nvPr>
            <p:ph type="dt" sz="half" idx="10"/>
          </p:nvPr>
        </p:nvSpPr>
        <p:spPr/>
        <p:txBody>
          <a:bodyPr/>
          <a:lstStyle>
            <a:lvl1pPr>
              <a:defRPr/>
            </a:lvl1pPr>
          </a:lstStyle>
          <a:p>
            <a:pPr>
              <a:defRPr/>
            </a:pPr>
            <a:fld id="{1759905B-D2D8-4657-9A97-5A6C2B6F2D0D}"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33225E72-A411-47DE-9D3B-0B4565FB576B}"/>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AF22C0D4-0D6F-4463-AF08-3F08A88113FD}"/>
              </a:ext>
            </a:extLst>
          </p:cNvPr>
          <p:cNvSpPr>
            <a:spLocks noGrp="1"/>
          </p:cNvSpPr>
          <p:nvPr>
            <p:ph type="sldNum" sz="quarter" idx="12"/>
          </p:nvPr>
        </p:nvSpPr>
        <p:spPr/>
        <p:txBody>
          <a:bodyPr/>
          <a:lstStyle>
            <a:lvl1pPr>
              <a:defRPr/>
            </a:lvl1pPr>
          </a:lstStyle>
          <a:p>
            <a:pPr>
              <a:defRPr/>
            </a:pPr>
            <a:fld id="{1140619E-DAA8-4B6A-9510-6CE793AD392C}" type="slidenum">
              <a:rPr lang="fr-CA" altLang="en-US"/>
              <a:pPr>
                <a:defRPr/>
              </a:pPr>
              <a:t>‹#›</a:t>
            </a:fld>
            <a:endParaRPr lang="fr-CA" altLang="en-US"/>
          </a:p>
        </p:txBody>
      </p:sp>
    </p:spTree>
    <p:extLst>
      <p:ext uri="{BB962C8B-B14F-4D97-AF65-F5344CB8AC3E}">
        <p14:creationId xmlns:p14="http://schemas.microsoft.com/office/powerpoint/2010/main" val="411302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03BA651-C131-4B92-B353-BC6B892AB6D1}"/>
              </a:ext>
            </a:extLst>
          </p:cNvPr>
          <p:cNvSpPr>
            <a:spLocks noGrp="1"/>
          </p:cNvSpPr>
          <p:nvPr>
            <p:ph type="dt" sz="half" idx="10"/>
          </p:nvPr>
        </p:nvSpPr>
        <p:spPr/>
        <p:txBody>
          <a:bodyPr/>
          <a:lstStyle>
            <a:lvl1pPr>
              <a:defRPr/>
            </a:lvl1pPr>
          </a:lstStyle>
          <a:p>
            <a:pPr>
              <a:defRPr/>
            </a:pPr>
            <a:fld id="{B7C0031A-1E85-4B05-A843-E955F6C72B3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127DA787-CD6F-4917-A104-DD83B9C09F1F}"/>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0E2B1FAB-F722-4AED-8904-E13BF9526661}"/>
              </a:ext>
            </a:extLst>
          </p:cNvPr>
          <p:cNvSpPr>
            <a:spLocks noGrp="1"/>
          </p:cNvSpPr>
          <p:nvPr>
            <p:ph type="sldNum" sz="quarter" idx="12"/>
          </p:nvPr>
        </p:nvSpPr>
        <p:spPr/>
        <p:txBody>
          <a:bodyPr/>
          <a:lstStyle>
            <a:lvl1pPr>
              <a:defRPr/>
            </a:lvl1pPr>
          </a:lstStyle>
          <a:p>
            <a:pPr>
              <a:defRPr/>
            </a:pPr>
            <a:fld id="{76130B50-FE77-44C6-B190-07CA06216253}" type="slidenum">
              <a:rPr lang="fr-CA" altLang="en-US"/>
              <a:pPr>
                <a:defRPr/>
              </a:pPr>
              <a:t>‹#›</a:t>
            </a:fld>
            <a:endParaRPr lang="fr-CA" altLang="en-US"/>
          </a:p>
        </p:txBody>
      </p:sp>
    </p:spTree>
    <p:extLst>
      <p:ext uri="{BB962C8B-B14F-4D97-AF65-F5344CB8AC3E}">
        <p14:creationId xmlns:p14="http://schemas.microsoft.com/office/powerpoint/2010/main" val="1742308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4B2F3C6B-F2A8-44F4-BAA6-0EDB3939A76D}"/>
              </a:ext>
            </a:extLst>
          </p:cNvPr>
          <p:cNvSpPr>
            <a:spLocks noGrp="1"/>
          </p:cNvSpPr>
          <p:nvPr>
            <p:ph type="dt" sz="half" idx="10"/>
          </p:nvPr>
        </p:nvSpPr>
        <p:spPr/>
        <p:txBody>
          <a:bodyPr/>
          <a:lstStyle>
            <a:lvl1pPr>
              <a:defRPr/>
            </a:lvl1pPr>
          </a:lstStyle>
          <a:p>
            <a:pPr>
              <a:defRPr/>
            </a:pPr>
            <a:fld id="{E38E038F-0107-4FCA-8206-895D822C5604}"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8556AB25-E660-441D-B62C-65AFC391F9DF}"/>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8DE0CA4C-975C-4FCD-8F36-9B201E84E844}"/>
              </a:ext>
            </a:extLst>
          </p:cNvPr>
          <p:cNvSpPr>
            <a:spLocks noGrp="1"/>
          </p:cNvSpPr>
          <p:nvPr>
            <p:ph type="sldNum" sz="quarter" idx="12"/>
          </p:nvPr>
        </p:nvSpPr>
        <p:spPr/>
        <p:txBody>
          <a:bodyPr/>
          <a:lstStyle>
            <a:lvl1pPr>
              <a:defRPr/>
            </a:lvl1pPr>
          </a:lstStyle>
          <a:p>
            <a:pPr>
              <a:defRPr/>
            </a:pPr>
            <a:fld id="{2F3848A7-D072-4909-9211-A071BF96862A}" type="slidenum">
              <a:rPr lang="fr-CA" altLang="en-US"/>
              <a:pPr>
                <a:defRPr/>
              </a:pPr>
              <a:t>‹#›</a:t>
            </a:fld>
            <a:endParaRPr lang="fr-CA" altLang="en-US"/>
          </a:p>
        </p:txBody>
      </p:sp>
    </p:spTree>
    <p:extLst>
      <p:ext uri="{BB962C8B-B14F-4D97-AF65-F5344CB8AC3E}">
        <p14:creationId xmlns:p14="http://schemas.microsoft.com/office/powerpoint/2010/main" val="10482302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939F3B9F-6D9D-4742-8E8D-19F1481DC62D}"/>
              </a:ext>
            </a:extLst>
          </p:cNvPr>
          <p:cNvSpPr>
            <a:spLocks noGrp="1"/>
          </p:cNvSpPr>
          <p:nvPr>
            <p:ph type="dt" sz="half" idx="10"/>
          </p:nvPr>
        </p:nvSpPr>
        <p:spPr/>
        <p:txBody>
          <a:bodyPr/>
          <a:lstStyle>
            <a:lvl1pPr>
              <a:defRPr/>
            </a:lvl1pPr>
          </a:lstStyle>
          <a:p>
            <a:pPr>
              <a:defRPr/>
            </a:pPr>
            <a:fld id="{CD411AB0-4081-4B4B-9A86-C2B06CAC38EE}"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8632E927-ADC0-48A8-8EDB-4341EE8AC74C}"/>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65580051-DAF6-4450-AA75-3EFC946DFFC1}"/>
              </a:ext>
            </a:extLst>
          </p:cNvPr>
          <p:cNvSpPr>
            <a:spLocks noGrp="1"/>
          </p:cNvSpPr>
          <p:nvPr>
            <p:ph type="sldNum" sz="quarter" idx="12"/>
          </p:nvPr>
        </p:nvSpPr>
        <p:spPr/>
        <p:txBody>
          <a:bodyPr/>
          <a:lstStyle>
            <a:lvl1pPr>
              <a:defRPr/>
            </a:lvl1pPr>
          </a:lstStyle>
          <a:p>
            <a:pPr>
              <a:defRPr/>
            </a:pPr>
            <a:fld id="{1731B4E7-8F28-438A-9887-C2D963D0328C}" type="slidenum">
              <a:rPr lang="fr-CA" altLang="en-US"/>
              <a:pPr>
                <a:defRPr/>
              </a:pPr>
              <a:t>‹#›</a:t>
            </a:fld>
            <a:endParaRPr lang="fr-CA" altLang="en-US"/>
          </a:p>
        </p:txBody>
      </p:sp>
    </p:spTree>
    <p:extLst>
      <p:ext uri="{BB962C8B-B14F-4D97-AF65-F5344CB8AC3E}">
        <p14:creationId xmlns:p14="http://schemas.microsoft.com/office/powerpoint/2010/main" val="1350617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C880D524-A33D-4499-9E8C-E3800A6BBAAB}"/>
              </a:ext>
            </a:extLst>
          </p:cNvPr>
          <p:cNvSpPr>
            <a:spLocks noGrp="1"/>
          </p:cNvSpPr>
          <p:nvPr>
            <p:ph type="dt" sz="half" idx="10"/>
          </p:nvPr>
        </p:nvSpPr>
        <p:spPr/>
        <p:txBody>
          <a:bodyPr/>
          <a:lstStyle>
            <a:lvl1pPr>
              <a:defRPr/>
            </a:lvl1pPr>
          </a:lstStyle>
          <a:p>
            <a:pPr>
              <a:defRPr/>
            </a:pPr>
            <a:fld id="{1FD65582-C6C7-4C83-8B7E-000E7B7B2B3B}"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17286393-122D-4914-BD38-3342163755AC}"/>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B3315DD9-B907-4CDC-9EFB-787778395A20}"/>
              </a:ext>
            </a:extLst>
          </p:cNvPr>
          <p:cNvSpPr>
            <a:spLocks noGrp="1"/>
          </p:cNvSpPr>
          <p:nvPr>
            <p:ph type="sldNum" sz="quarter" idx="12"/>
          </p:nvPr>
        </p:nvSpPr>
        <p:spPr/>
        <p:txBody>
          <a:bodyPr/>
          <a:lstStyle>
            <a:lvl1pPr>
              <a:defRPr/>
            </a:lvl1pPr>
          </a:lstStyle>
          <a:p>
            <a:pPr>
              <a:defRPr/>
            </a:pPr>
            <a:fld id="{B117DA82-4DB6-452D-9D8A-80BBFA05BF27}" type="slidenum">
              <a:rPr lang="fr-CA" altLang="en-US"/>
              <a:pPr>
                <a:defRPr/>
              </a:pPr>
              <a:t>‹#›</a:t>
            </a:fld>
            <a:endParaRPr lang="fr-CA" altLang="en-US"/>
          </a:p>
        </p:txBody>
      </p:sp>
    </p:spTree>
    <p:extLst>
      <p:ext uri="{BB962C8B-B14F-4D97-AF65-F5344CB8AC3E}">
        <p14:creationId xmlns:p14="http://schemas.microsoft.com/office/powerpoint/2010/main" val="897443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A9CEC6C-242A-42C7-A257-61E60CACEC5B}"/>
              </a:ext>
            </a:extLst>
          </p:cNvPr>
          <p:cNvSpPr>
            <a:spLocks noGrp="1"/>
          </p:cNvSpPr>
          <p:nvPr>
            <p:ph type="dt" sz="half" idx="10"/>
          </p:nvPr>
        </p:nvSpPr>
        <p:spPr/>
        <p:txBody>
          <a:bodyPr/>
          <a:lstStyle>
            <a:lvl1pPr>
              <a:defRPr/>
            </a:lvl1pPr>
          </a:lstStyle>
          <a:p>
            <a:pPr>
              <a:defRPr/>
            </a:pPr>
            <a:fld id="{C3BFD5DD-1FA8-4C47-9D37-FC235242BE70}"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586C306E-F35D-45FA-AE09-1A1F28FA1342}"/>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036BCD71-5E67-46D1-88BB-05CC733FC4C6}"/>
              </a:ext>
            </a:extLst>
          </p:cNvPr>
          <p:cNvSpPr>
            <a:spLocks noGrp="1"/>
          </p:cNvSpPr>
          <p:nvPr>
            <p:ph type="sldNum" sz="quarter" idx="12"/>
          </p:nvPr>
        </p:nvSpPr>
        <p:spPr/>
        <p:txBody>
          <a:bodyPr/>
          <a:lstStyle>
            <a:lvl1pPr>
              <a:defRPr/>
            </a:lvl1pPr>
          </a:lstStyle>
          <a:p>
            <a:pPr>
              <a:defRPr/>
            </a:pPr>
            <a:fld id="{89966D47-842F-4273-BDE7-DDEBC1972331}" type="slidenum">
              <a:rPr lang="fr-CA" altLang="en-US"/>
              <a:pPr>
                <a:defRPr/>
              </a:pPr>
              <a:t>‹#›</a:t>
            </a:fld>
            <a:endParaRPr lang="fr-CA" altLang="en-US"/>
          </a:p>
        </p:txBody>
      </p:sp>
    </p:spTree>
    <p:extLst>
      <p:ext uri="{BB962C8B-B14F-4D97-AF65-F5344CB8AC3E}">
        <p14:creationId xmlns:p14="http://schemas.microsoft.com/office/powerpoint/2010/main" val="36762241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0717510-8E87-4512-9F33-06844A5E9A05}"/>
              </a:ext>
            </a:extLst>
          </p:cNvPr>
          <p:cNvSpPr>
            <a:spLocks noGrp="1"/>
          </p:cNvSpPr>
          <p:nvPr>
            <p:ph type="dt" sz="half" idx="10"/>
          </p:nvPr>
        </p:nvSpPr>
        <p:spPr/>
        <p:txBody>
          <a:bodyPr/>
          <a:lstStyle>
            <a:lvl1pPr>
              <a:defRPr/>
            </a:lvl1pPr>
          </a:lstStyle>
          <a:p>
            <a:pPr>
              <a:defRPr/>
            </a:pPr>
            <a:fld id="{952C39CF-A40A-4E5A-AA32-2438B8E05BA2}"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7E4266CD-2828-4A73-8769-BE555E6BD66E}"/>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1EA4AA95-0045-44D7-94E6-7909A04D3DFE}"/>
              </a:ext>
            </a:extLst>
          </p:cNvPr>
          <p:cNvSpPr>
            <a:spLocks noGrp="1"/>
          </p:cNvSpPr>
          <p:nvPr>
            <p:ph type="sldNum" sz="quarter" idx="12"/>
          </p:nvPr>
        </p:nvSpPr>
        <p:spPr/>
        <p:txBody>
          <a:bodyPr/>
          <a:lstStyle>
            <a:lvl1pPr>
              <a:defRPr/>
            </a:lvl1pPr>
          </a:lstStyle>
          <a:p>
            <a:pPr>
              <a:defRPr/>
            </a:pPr>
            <a:fld id="{80DEFF06-92E4-4349-BF30-DB6C4459A82D}" type="slidenum">
              <a:rPr lang="fr-CA" altLang="en-US"/>
              <a:pPr>
                <a:defRPr/>
              </a:pPr>
              <a:t>‹#›</a:t>
            </a:fld>
            <a:endParaRPr lang="fr-CA" altLang="en-US"/>
          </a:p>
        </p:txBody>
      </p:sp>
    </p:spTree>
    <p:extLst>
      <p:ext uri="{BB962C8B-B14F-4D97-AF65-F5344CB8AC3E}">
        <p14:creationId xmlns:p14="http://schemas.microsoft.com/office/powerpoint/2010/main" val="24170879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A8AFF43B-3331-4C1A-96BF-FDBA9A478DD2}"/>
              </a:ext>
            </a:extLst>
          </p:cNvPr>
          <p:cNvSpPr>
            <a:spLocks noGrp="1"/>
          </p:cNvSpPr>
          <p:nvPr>
            <p:ph type="dt" sz="half" idx="10"/>
          </p:nvPr>
        </p:nvSpPr>
        <p:spPr/>
        <p:txBody>
          <a:bodyPr/>
          <a:lstStyle>
            <a:lvl1pPr>
              <a:defRPr/>
            </a:lvl1pPr>
          </a:lstStyle>
          <a:p>
            <a:pPr>
              <a:defRPr/>
            </a:pPr>
            <a:fld id="{A5DD7325-AD9D-47F5-B697-1F7B2BFC5FB2}"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29625F42-DF69-4904-9163-A35E492BD0B2}"/>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C7A5D838-F1D2-4B1E-A719-72590B55D2AF}"/>
              </a:ext>
            </a:extLst>
          </p:cNvPr>
          <p:cNvSpPr>
            <a:spLocks noGrp="1"/>
          </p:cNvSpPr>
          <p:nvPr>
            <p:ph type="sldNum" sz="quarter" idx="12"/>
          </p:nvPr>
        </p:nvSpPr>
        <p:spPr/>
        <p:txBody>
          <a:bodyPr/>
          <a:lstStyle>
            <a:lvl1pPr>
              <a:defRPr/>
            </a:lvl1pPr>
          </a:lstStyle>
          <a:p>
            <a:pPr>
              <a:defRPr/>
            </a:pPr>
            <a:fld id="{B5DB6203-96D3-4A09-A5A4-F76E287A4C96}" type="slidenum">
              <a:rPr lang="fr-CA" altLang="en-US"/>
              <a:pPr>
                <a:defRPr/>
              </a:pPr>
              <a:t>‹#›</a:t>
            </a:fld>
            <a:endParaRPr lang="fr-CA" altLang="en-US"/>
          </a:p>
        </p:txBody>
      </p:sp>
    </p:spTree>
    <p:extLst>
      <p:ext uri="{BB962C8B-B14F-4D97-AF65-F5344CB8AC3E}">
        <p14:creationId xmlns:p14="http://schemas.microsoft.com/office/powerpoint/2010/main" val="39958386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7D2D2C28-EA26-40B5-BBBF-A9599B8E35BE}"/>
              </a:ext>
            </a:extLst>
          </p:cNvPr>
          <p:cNvSpPr>
            <a:spLocks noGrp="1"/>
          </p:cNvSpPr>
          <p:nvPr>
            <p:ph type="dt" sz="half" idx="10"/>
          </p:nvPr>
        </p:nvSpPr>
        <p:spPr/>
        <p:txBody>
          <a:bodyPr/>
          <a:lstStyle>
            <a:lvl1pPr eaLnBrk="0" hangingPunct="0">
              <a:defRPr/>
            </a:lvl1pPr>
          </a:lstStyle>
          <a:p>
            <a:pPr>
              <a:defRPr/>
            </a:pPr>
            <a:fld id="{1576F279-BF50-4243-88F3-F8FE686CE943}"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CBB5A144-93C4-440E-A8D2-68864B76EC40}"/>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65D2D569-C02F-470E-931E-24E4BCB12CC5}"/>
              </a:ext>
            </a:extLst>
          </p:cNvPr>
          <p:cNvSpPr>
            <a:spLocks noGrp="1"/>
          </p:cNvSpPr>
          <p:nvPr>
            <p:ph type="sldNum" sz="quarter" idx="12"/>
          </p:nvPr>
        </p:nvSpPr>
        <p:spPr/>
        <p:txBody>
          <a:bodyPr/>
          <a:lstStyle>
            <a:lvl1pPr eaLnBrk="0" hangingPunct="0">
              <a:defRPr/>
            </a:lvl1pPr>
          </a:lstStyle>
          <a:p>
            <a:pPr>
              <a:defRPr/>
            </a:pPr>
            <a:fld id="{15E859D4-F8B9-4725-AE67-DC97C99E05AA}" type="slidenum">
              <a:rPr lang="fr-CA" altLang="en-US"/>
              <a:pPr>
                <a:defRPr/>
              </a:pPr>
              <a:t>‹#›</a:t>
            </a:fld>
            <a:endParaRPr lang="fr-CA" altLang="en-US"/>
          </a:p>
        </p:txBody>
      </p:sp>
    </p:spTree>
    <p:extLst>
      <p:ext uri="{BB962C8B-B14F-4D97-AF65-F5344CB8AC3E}">
        <p14:creationId xmlns:p14="http://schemas.microsoft.com/office/powerpoint/2010/main" val="25034133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9734B7C-5E88-4E9A-8B36-3AE604F9BF27}"/>
              </a:ext>
            </a:extLst>
          </p:cNvPr>
          <p:cNvSpPr>
            <a:spLocks noGrp="1"/>
          </p:cNvSpPr>
          <p:nvPr>
            <p:ph type="dt" sz="half" idx="10"/>
          </p:nvPr>
        </p:nvSpPr>
        <p:spPr/>
        <p:txBody>
          <a:bodyPr/>
          <a:lstStyle>
            <a:lvl1pPr eaLnBrk="0" hangingPunct="0">
              <a:defRPr/>
            </a:lvl1pPr>
          </a:lstStyle>
          <a:p>
            <a:pPr>
              <a:defRPr/>
            </a:pPr>
            <a:fld id="{73D7CBF0-6FE4-4506-972A-90E6E88C683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031E76DF-F827-4FE4-B710-164A36955FB4}"/>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529A067C-4596-4D51-9041-F0F829A46474}"/>
              </a:ext>
            </a:extLst>
          </p:cNvPr>
          <p:cNvSpPr>
            <a:spLocks noGrp="1"/>
          </p:cNvSpPr>
          <p:nvPr>
            <p:ph type="sldNum" sz="quarter" idx="12"/>
          </p:nvPr>
        </p:nvSpPr>
        <p:spPr/>
        <p:txBody>
          <a:bodyPr/>
          <a:lstStyle>
            <a:lvl1pPr eaLnBrk="0" hangingPunct="0">
              <a:defRPr/>
            </a:lvl1pPr>
          </a:lstStyle>
          <a:p>
            <a:pPr>
              <a:defRPr/>
            </a:pPr>
            <a:fld id="{B84464E2-B4DC-468B-95FB-7BE881621A9D}" type="slidenum">
              <a:rPr lang="fr-CA" altLang="en-US"/>
              <a:pPr>
                <a:defRPr/>
              </a:pPr>
              <a:t>‹#›</a:t>
            </a:fld>
            <a:endParaRPr lang="fr-CA" altLang="en-US"/>
          </a:p>
        </p:txBody>
      </p:sp>
    </p:spTree>
    <p:extLst>
      <p:ext uri="{BB962C8B-B14F-4D97-AF65-F5344CB8AC3E}">
        <p14:creationId xmlns:p14="http://schemas.microsoft.com/office/powerpoint/2010/main" val="12654703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76BF98C-8BBD-436F-AAB1-2212536CEAC4}"/>
              </a:ext>
            </a:extLst>
          </p:cNvPr>
          <p:cNvSpPr>
            <a:spLocks noGrp="1"/>
          </p:cNvSpPr>
          <p:nvPr>
            <p:ph type="dt" sz="half" idx="10"/>
          </p:nvPr>
        </p:nvSpPr>
        <p:spPr/>
        <p:txBody>
          <a:bodyPr/>
          <a:lstStyle>
            <a:lvl1pPr eaLnBrk="0" hangingPunct="0">
              <a:defRPr/>
            </a:lvl1pPr>
          </a:lstStyle>
          <a:p>
            <a:pPr>
              <a:defRPr/>
            </a:pPr>
            <a:fld id="{492B4967-E40A-4E01-ADB8-D46917AFE2BE}"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95554F29-1B13-4A7A-972A-61B48D04C0A9}"/>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8AD5912A-F9ED-4556-8BC8-B87FBDE11991}"/>
              </a:ext>
            </a:extLst>
          </p:cNvPr>
          <p:cNvSpPr>
            <a:spLocks noGrp="1"/>
          </p:cNvSpPr>
          <p:nvPr>
            <p:ph type="sldNum" sz="quarter" idx="12"/>
          </p:nvPr>
        </p:nvSpPr>
        <p:spPr/>
        <p:txBody>
          <a:bodyPr/>
          <a:lstStyle>
            <a:lvl1pPr eaLnBrk="0" hangingPunct="0">
              <a:defRPr/>
            </a:lvl1pPr>
          </a:lstStyle>
          <a:p>
            <a:pPr>
              <a:defRPr/>
            </a:pPr>
            <a:fld id="{B47867B9-3746-494C-A4D0-107711BF97D4}" type="slidenum">
              <a:rPr lang="fr-CA" altLang="en-US"/>
              <a:pPr>
                <a:defRPr/>
              </a:pPr>
              <a:t>‹#›</a:t>
            </a:fld>
            <a:endParaRPr lang="fr-CA" altLang="en-US"/>
          </a:p>
        </p:txBody>
      </p:sp>
    </p:spTree>
    <p:extLst>
      <p:ext uri="{BB962C8B-B14F-4D97-AF65-F5344CB8AC3E}">
        <p14:creationId xmlns:p14="http://schemas.microsoft.com/office/powerpoint/2010/main" val="3544298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2C16E4A8-40EC-467C-B86D-8264A2480D4D}"/>
              </a:ext>
            </a:extLst>
          </p:cNvPr>
          <p:cNvSpPr>
            <a:spLocks noGrp="1"/>
          </p:cNvSpPr>
          <p:nvPr>
            <p:ph type="dt" sz="half" idx="10"/>
          </p:nvPr>
        </p:nvSpPr>
        <p:spPr/>
        <p:txBody>
          <a:bodyPr/>
          <a:lstStyle>
            <a:lvl1pPr eaLnBrk="0" hangingPunct="0">
              <a:defRPr/>
            </a:lvl1pPr>
          </a:lstStyle>
          <a:p>
            <a:pPr>
              <a:defRPr/>
            </a:pPr>
            <a:fld id="{D7F22B8C-92C2-4EA8-A10A-A562170E498D}"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61FEE86-F1E5-4BAD-B0ED-CF6563A32395}"/>
              </a:ext>
            </a:extLst>
          </p:cNvPr>
          <p:cNvSpPr>
            <a:spLocks noGrp="1"/>
          </p:cNvSpPr>
          <p:nvPr>
            <p:ph type="ftr" sz="quarter" idx="11"/>
          </p:nvPr>
        </p:nvSpPr>
        <p:spPr/>
        <p:txBody>
          <a:bodyPr/>
          <a:lstStyle>
            <a:lvl1pPr eaLnBrk="0" hangingPunct="0">
              <a:defRPr/>
            </a:lvl1pPr>
          </a:lstStyle>
          <a:p>
            <a:pPr>
              <a:defRPr/>
            </a:pPr>
            <a:endParaRPr lang="fr-CA"/>
          </a:p>
        </p:txBody>
      </p:sp>
      <p:sp>
        <p:nvSpPr>
          <p:cNvPr id="7" name="Espace réservé du numéro de diapositive 5">
            <a:extLst>
              <a:ext uri="{FF2B5EF4-FFF2-40B4-BE49-F238E27FC236}">
                <a16:creationId xmlns:a16="http://schemas.microsoft.com/office/drawing/2014/main" id="{EFA0DC49-FB77-4A73-8221-0CF574721F7D}"/>
              </a:ext>
            </a:extLst>
          </p:cNvPr>
          <p:cNvSpPr>
            <a:spLocks noGrp="1"/>
          </p:cNvSpPr>
          <p:nvPr>
            <p:ph type="sldNum" sz="quarter" idx="12"/>
          </p:nvPr>
        </p:nvSpPr>
        <p:spPr/>
        <p:txBody>
          <a:bodyPr/>
          <a:lstStyle>
            <a:lvl1pPr eaLnBrk="0" hangingPunct="0">
              <a:defRPr/>
            </a:lvl1pPr>
          </a:lstStyle>
          <a:p>
            <a:pPr>
              <a:defRPr/>
            </a:pPr>
            <a:fld id="{715124D6-842D-4977-A316-4A4A8FDCC1E5}" type="slidenum">
              <a:rPr lang="fr-CA" altLang="en-US"/>
              <a:pPr>
                <a:defRPr/>
              </a:pPr>
              <a:t>‹#›</a:t>
            </a:fld>
            <a:endParaRPr lang="fr-CA" altLang="en-US"/>
          </a:p>
        </p:txBody>
      </p:sp>
    </p:spTree>
    <p:extLst>
      <p:ext uri="{BB962C8B-B14F-4D97-AF65-F5344CB8AC3E}">
        <p14:creationId xmlns:p14="http://schemas.microsoft.com/office/powerpoint/2010/main" val="162379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16C577FB-4138-4BB4-87E0-435AD2C37D8E}"/>
              </a:ext>
            </a:extLst>
          </p:cNvPr>
          <p:cNvSpPr>
            <a:spLocks noGrp="1"/>
          </p:cNvSpPr>
          <p:nvPr>
            <p:ph type="dt" sz="half" idx="10"/>
          </p:nvPr>
        </p:nvSpPr>
        <p:spPr/>
        <p:txBody>
          <a:bodyPr/>
          <a:lstStyle>
            <a:lvl1pPr>
              <a:defRPr/>
            </a:lvl1pPr>
          </a:lstStyle>
          <a:p>
            <a:pPr>
              <a:defRPr/>
            </a:pPr>
            <a:fld id="{8F1EEE88-28FF-412E-B657-77230A56C319}"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0CE6E3F2-DB1B-425F-9487-BE1426DA589A}"/>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FDA540B9-BE68-4DFF-A5F1-FB615C9E13C2}"/>
              </a:ext>
            </a:extLst>
          </p:cNvPr>
          <p:cNvSpPr>
            <a:spLocks noGrp="1"/>
          </p:cNvSpPr>
          <p:nvPr>
            <p:ph type="sldNum" sz="quarter" idx="12"/>
          </p:nvPr>
        </p:nvSpPr>
        <p:spPr/>
        <p:txBody>
          <a:bodyPr/>
          <a:lstStyle>
            <a:lvl1pPr>
              <a:defRPr/>
            </a:lvl1pPr>
          </a:lstStyle>
          <a:p>
            <a:pPr>
              <a:defRPr/>
            </a:pPr>
            <a:fld id="{29715E4E-655F-4368-8FB5-AAA1EEDC9CC6}" type="slidenum">
              <a:rPr lang="fr-CA" altLang="en-US"/>
              <a:pPr>
                <a:defRPr/>
              </a:pPr>
              <a:t>‹#›</a:t>
            </a:fld>
            <a:endParaRPr lang="fr-CA" altLang="en-US"/>
          </a:p>
        </p:txBody>
      </p:sp>
    </p:spTree>
    <p:extLst>
      <p:ext uri="{BB962C8B-B14F-4D97-AF65-F5344CB8AC3E}">
        <p14:creationId xmlns:p14="http://schemas.microsoft.com/office/powerpoint/2010/main" val="31490907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B5DCA894-23E1-49AB-8133-AA57323C140D}"/>
              </a:ext>
            </a:extLst>
          </p:cNvPr>
          <p:cNvSpPr>
            <a:spLocks noGrp="1"/>
          </p:cNvSpPr>
          <p:nvPr>
            <p:ph type="dt" sz="half" idx="10"/>
          </p:nvPr>
        </p:nvSpPr>
        <p:spPr/>
        <p:txBody>
          <a:bodyPr/>
          <a:lstStyle>
            <a:lvl1pPr eaLnBrk="0" hangingPunct="0">
              <a:defRPr/>
            </a:lvl1pPr>
          </a:lstStyle>
          <a:p>
            <a:pPr>
              <a:defRPr/>
            </a:pPr>
            <a:fld id="{97FB67AD-F9A0-40EB-8B09-332D9CBB7E1F}"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D944541B-7555-4A7A-84A4-812FD47A838C}"/>
              </a:ext>
            </a:extLst>
          </p:cNvPr>
          <p:cNvSpPr>
            <a:spLocks noGrp="1"/>
          </p:cNvSpPr>
          <p:nvPr>
            <p:ph type="ftr" sz="quarter" idx="11"/>
          </p:nvPr>
        </p:nvSpPr>
        <p:spPr/>
        <p:txBody>
          <a:bodyPr/>
          <a:lstStyle>
            <a:lvl1pPr eaLnBrk="0" hangingPunct="0">
              <a:defRPr/>
            </a:lvl1pPr>
          </a:lstStyle>
          <a:p>
            <a:pPr>
              <a:defRPr/>
            </a:pPr>
            <a:endParaRPr lang="fr-CA"/>
          </a:p>
        </p:txBody>
      </p:sp>
      <p:sp>
        <p:nvSpPr>
          <p:cNvPr id="9" name="Espace réservé du numéro de diapositive 5">
            <a:extLst>
              <a:ext uri="{FF2B5EF4-FFF2-40B4-BE49-F238E27FC236}">
                <a16:creationId xmlns:a16="http://schemas.microsoft.com/office/drawing/2014/main" id="{C852D2CE-8B76-434A-B02D-53BA85078C15}"/>
              </a:ext>
            </a:extLst>
          </p:cNvPr>
          <p:cNvSpPr>
            <a:spLocks noGrp="1"/>
          </p:cNvSpPr>
          <p:nvPr>
            <p:ph type="sldNum" sz="quarter" idx="12"/>
          </p:nvPr>
        </p:nvSpPr>
        <p:spPr/>
        <p:txBody>
          <a:bodyPr/>
          <a:lstStyle>
            <a:lvl1pPr eaLnBrk="0" hangingPunct="0">
              <a:defRPr/>
            </a:lvl1pPr>
          </a:lstStyle>
          <a:p>
            <a:pPr>
              <a:defRPr/>
            </a:pPr>
            <a:fld id="{DAD6C592-DA72-4E95-AA98-5A66C9ED372E}" type="slidenum">
              <a:rPr lang="fr-CA" altLang="en-US"/>
              <a:pPr>
                <a:defRPr/>
              </a:pPr>
              <a:t>‹#›</a:t>
            </a:fld>
            <a:endParaRPr lang="fr-CA" altLang="en-US"/>
          </a:p>
        </p:txBody>
      </p:sp>
    </p:spTree>
    <p:extLst>
      <p:ext uri="{BB962C8B-B14F-4D97-AF65-F5344CB8AC3E}">
        <p14:creationId xmlns:p14="http://schemas.microsoft.com/office/powerpoint/2010/main" val="14662650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57C18528-CAA1-4E4D-B96F-6A6F52CE49FA}"/>
              </a:ext>
            </a:extLst>
          </p:cNvPr>
          <p:cNvSpPr>
            <a:spLocks noGrp="1"/>
          </p:cNvSpPr>
          <p:nvPr>
            <p:ph type="dt" sz="half" idx="10"/>
          </p:nvPr>
        </p:nvSpPr>
        <p:spPr/>
        <p:txBody>
          <a:bodyPr/>
          <a:lstStyle>
            <a:lvl1pPr eaLnBrk="0" hangingPunct="0">
              <a:defRPr/>
            </a:lvl1pPr>
          </a:lstStyle>
          <a:p>
            <a:pPr>
              <a:defRPr/>
            </a:pPr>
            <a:fld id="{8658062A-A53A-40DA-869F-0430C9F38313}"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6016654B-CAAB-4EAB-AEEB-12530A45BE86}"/>
              </a:ext>
            </a:extLst>
          </p:cNvPr>
          <p:cNvSpPr>
            <a:spLocks noGrp="1"/>
          </p:cNvSpPr>
          <p:nvPr>
            <p:ph type="ftr" sz="quarter" idx="11"/>
          </p:nvPr>
        </p:nvSpPr>
        <p:spPr/>
        <p:txBody>
          <a:bodyPr/>
          <a:lstStyle>
            <a:lvl1pPr eaLnBrk="0" hangingPunct="0">
              <a:defRPr/>
            </a:lvl1pPr>
          </a:lstStyle>
          <a:p>
            <a:pPr>
              <a:defRPr/>
            </a:pPr>
            <a:endParaRPr lang="fr-CA"/>
          </a:p>
        </p:txBody>
      </p:sp>
      <p:sp>
        <p:nvSpPr>
          <p:cNvPr id="5" name="Espace réservé du numéro de diapositive 5">
            <a:extLst>
              <a:ext uri="{FF2B5EF4-FFF2-40B4-BE49-F238E27FC236}">
                <a16:creationId xmlns:a16="http://schemas.microsoft.com/office/drawing/2014/main" id="{1434B680-E8BE-440E-8FEF-D111FC7936B8}"/>
              </a:ext>
            </a:extLst>
          </p:cNvPr>
          <p:cNvSpPr>
            <a:spLocks noGrp="1"/>
          </p:cNvSpPr>
          <p:nvPr>
            <p:ph type="sldNum" sz="quarter" idx="12"/>
          </p:nvPr>
        </p:nvSpPr>
        <p:spPr/>
        <p:txBody>
          <a:bodyPr/>
          <a:lstStyle>
            <a:lvl1pPr eaLnBrk="0" hangingPunct="0">
              <a:defRPr/>
            </a:lvl1pPr>
          </a:lstStyle>
          <a:p>
            <a:pPr>
              <a:defRPr/>
            </a:pPr>
            <a:fld id="{507A9F6E-F2A5-4F1F-B1BC-483BA53DD1DF}" type="slidenum">
              <a:rPr lang="fr-CA" altLang="en-US"/>
              <a:pPr>
                <a:defRPr/>
              </a:pPr>
              <a:t>‹#›</a:t>
            </a:fld>
            <a:endParaRPr lang="fr-CA" altLang="en-US"/>
          </a:p>
        </p:txBody>
      </p:sp>
    </p:spTree>
    <p:extLst>
      <p:ext uri="{BB962C8B-B14F-4D97-AF65-F5344CB8AC3E}">
        <p14:creationId xmlns:p14="http://schemas.microsoft.com/office/powerpoint/2010/main" val="21610707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764F489D-EC6B-4B60-9D17-293063773146}"/>
              </a:ext>
            </a:extLst>
          </p:cNvPr>
          <p:cNvSpPr>
            <a:spLocks noGrp="1"/>
          </p:cNvSpPr>
          <p:nvPr>
            <p:ph type="dt" sz="half" idx="10"/>
          </p:nvPr>
        </p:nvSpPr>
        <p:spPr/>
        <p:txBody>
          <a:bodyPr/>
          <a:lstStyle>
            <a:lvl1pPr eaLnBrk="0" hangingPunct="0">
              <a:defRPr/>
            </a:lvl1pPr>
          </a:lstStyle>
          <a:p>
            <a:pPr>
              <a:defRPr/>
            </a:pPr>
            <a:fld id="{3B449353-0D8A-48D9-86A3-9F9AD9F52D0D}"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ABAF39BF-D199-4DBA-AD7C-F804FB813F75}"/>
              </a:ext>
            </a:extLst>
          </p:cNvPr>
          <p:cNvSpPr>
            <a:spLocks noGrp="1"/>
          </p:cNvSpPr>
          <p:nvPr>
            <p:ph type="ftr" sz="quarter" idx="11"/>
          </p:nvPr>
        </p:nvSpPr>
        <p:spPr/>
        <p:txBody>
          <a:bodyPr/>
          <a:lstStyle>
            <a:lvl1pPr eaLnBrk="0" hangingPunct="0">
              <a:defRPr/>
            </a:lvl1pPr>
          </a:lstStyle>
          <a:p>
            <a:pPr>
              <a:defRPr/>
            </a:pPr>
            <a:endParaRPr lang="fr-CA"/>
          </a:p>
        </p:txBody>
      </p:sp>
      <p:sp>
        <p:nvSpPr>
          <p:cNvPr id="4" name="Espace réservé du numéro de diapositive 5">
            <a:extLst>
              <a:ext uri="{FF2B5EF4-FFF2-40B4-BE49-F238E27FC236}">
                <a16:creationId xmlns:a16="http://schemas.microsoft.com/office/drawing/2014/main" id="{1093F576-0E73-4105-A9F3-3FA4994F04DD}"/>
              </a:ext>
            </a:extLst>
          </p:cNvPr>
          <p:cNvSpPr>
            <a:spLocks noGrp="1"/>
          </p:cNvSpPr>
          <p:nvPr>
            <p:ph type="sldNum" sz="quarter" idx="12"/>
          </p:nvPr>
        </p:nvSpPr>
        <p:spPr/>
        <p:txBody>
          <a:bodyPr/>
          <a:lstStyle>
            <a:lvl1pPr eaLnBrk="0" hangingPunct="0">
              <a:defRPr/>
            </a:lvl1pPr>
          </a:lstStyle>
          <a:p>
            <a:pPr>
              <a:defRPr/>
            </a:pPr>
            <a:fld id="{11CB6504-3C3C-4BDD-B561-C0467EEA6B45}" type="slidenum">
              <a:rPr lang="fr-CA" altLang="en-US"/>
              <a:pPr>
                <a:defRPr/>
              </a:pPr>
              <a:t>‹#›</a:t>
            </a:fld>
            <a:endParaRPr lang="fr-CA" altLang="en-US"/>
          </a:p>
        </p:txBody>
      </p:sp>
    </p:spTree>
    <p:extLst>
      <p:ext uri="{BB962C8B-B14F-4D97-AF65-F5344CB8AC3E}">
        <p14:creationId xmlns:p14="http://schemas.microsoft.com/office/powerpoint/2010/main" val="41089650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6115AC18-F509-47B4-BEE3-841C9144BEF7}"/>
              </a:ext>
            </a:extLst>
          </p:cNvPr>
          <p:cNvSpPr>
            <a:spLocks noGrp="1"/>
          </p:cNvSpPr>
          <p:nvPr>
            <p:ph type="dt" sz="half" idx="10"/>
          </p:nvPr>
        </p:nvSpPr>
        <p:spPr/>
        <p:txBody>
          <a:bodyPr/>
          <a:lstStyle>
            <a:lvl1pPr eaLnBrk="0" hangingPunct="0">
              <a:defRPr/>
            </a:lvl1pPr>
          </a:lstStyle>
          <a:p>
            <a:pPr>
              <a:defRPr/>
            </a:pPr>
            <a:fld id="{727D697A-AB3E-49BA-BC5B-4E488C78856C}"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2F05F55E-DB42-493C-99A1-C2A2C9AB371F}"/>
              </a:ext>
            </a:extLst>
          </p:cNvPr>
          <p:cNvSpPr>
            <a:spLocks noGrp="1"/>
          </p:cNvSpPr>
          <p:nvPr>
            <p:ph type="ftr" sz="quarter" idx="11"/>
          </p:nvPr>
        </p:nvSpPr>
        <p:spPr/>
        <p:txBody>
          <a:bodyPr/>
          <a:lstStyle>
            <a:lvl1pPr eaLnBrk="0" hangingPunct="0">
              <a:defRPr/>
            </a:lvl1pPr>
          </a:lstStyle>
          <a:p>
            <a:pPr>
              <a:defRPr/>
            </a:pPr>
            <a:endParaRPr lang="fr-CA"/>
          </a:p>
        </p:txBody>
      </p:sp>
      <p:sp>
        <p:nvSpPr>
          <p:cNvPr id="7" name="Espace réservé du numéro de diapositive 5">
            <a:extLst>
              <a:ext uri="{FF2B5EF4-FFF2-40B4-BE49-F238E27FC236}">
                <a16:creationId xmlns:a16="http://schemas.microsoft.com/office/drawing/2014/main" id="{7C949E9B-1974-49E1-9402-F4137C8190C3}"/>
              </a:ext>
            </a:extLst>
          </p:cNvPr>
          <p:cNvSpPr>
            <a:spLocks noGrp="1"/>
          </p:cNvSpPr>
          <p:nvPr>
            <p:ph type="sldNum" sz="quarter" idx="12"/>
          </p:nvPr>
        </p:nvSpPr>
        <p:spPr/>
        <p:txBody>
          <a:bodyPr/>
          <a:lstStyle>
            <a:lvl1pPr eaLnBrk="0" hangingPunct="0">
              <a:defRPr/>
            </a:lvl1pPr>
          </a:lstStyle>
          <a:p>
            <a:pPr>
              <a:defRPr/>
            </a:pPr>
            <a:fld id="{4423A0A5-F32B-44DB-83F2-64887B739CEE}" type="slidenum">
              <a:rPr lang="fr-CA" altLang="en-US"/>
              <a:pPr>
                <a:defRPr/>
              </a:pPr>
              <a:t>‹#›</a:t>
            </a:fld>
            <a:endParaRPr lang="fr-CA" altLang="en-US"/>
          </a:p>
        </p:txBody>
      </p:sp>
    </p:spTree>
    <p:extLst>
      <p:ext uri="{BB962C8B-B14F-4D97-AF65-F5344CB8AC3E}">
        <p14:creationId xmlns:p14="http://schemas.microsoft.com/office/powerpoint/2010/main" val="11313627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A2BBD7F1-F8BE-4EB7-A1EE-605CF5B5B51E}"/>
              </a:ext>
            </a:extLst>
          </p:cNvPr>
          <p:cNvSpPr>
            <a:spLocks noGrp="1"/>
          </p:cNvSpPr>
          <p:nvPr>
            <p:ph type="dt" sz="half" idx="10"/>
          </p:nvPr>
        </p:nvSpPr>
        <p:spPr/>
        <p:txBody>
          <a:bodyPr/>
          <a:lstStyle>
            <a:lvl1pPr eaLnBrk="0" hangingPunct="0">
              <a:defRPr/>
            </a:lvl1pPr>
          </a:lstStyle>
          <a:p>
            <a:pPr>
              <a:defRPr/>
            </a:pPr>
            <a:fld id="{30F28376-93B3-4855-90B9-5CD892833271}"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82D17688-9426-4C50-8FA0-BB006AEE5948}"/>
              </a:ext>
            </a:extLst>
          </p:cNvPr>
          <p:cNvSpPr>
            <a:spLocks noGrp="1"/>
          </p:cNvSpPr>
          <p:nvPr>
            <p:ph type="ftr" sz="quarter" idx="11"/>
          </p:nvPr>
        </p:nvSpPr>
        <p:spPr/>
        <p:txBody>
          <a:bodyPr/>
          <a:lstStyle>
            <a:lvl1pPr eaLnBrk="0" hangingPunct="0">
              <a:defRPr/>
            </a:lvl1pPr>
          </a:lstStyle>
          <a:p>
            <a:pPr>
              <a:defRPr/>
            </a:pPr>
            <a:endParaRPr lang="fr-CA"/>
          </a:p>
        </p:txBody>
      </p:sp>
      <p:sp>
        <p:nvSpPr>
          <p:cNvPr id="7" name="Espace réservé du numéro de diapositive 5">
            <a:extLst>
              <a:ext uri="{FF2B5EF4-FFF2-40B4-BE49-F238E27FC236}">
                <a16:creationId xmlns:a16="http://schemas.microsoft.com/office/drawing/2014/main" id="{C595B21A-C530-4D05-A09F-B481AED75E44}"/>
              </a:ext>
            </a:extLst>
          </p:cNvPr>
          <p:cNvSpPr>
            <a:spLocks noGrp="1"/>
          </p:cNvSpPr>
          <p:nvPr>
            <p:ph type="sldNum" sz="quarter" idx="12"/>
          </p:nvPr>
        </p:nvSpPr>
        <p:spPr/>
        <p:txBody>
          <a:bodyPr/>
          <a:lstStyle>
            <a:lvl1pPr eaLnBrk="0" hangingPunct="0">
              <a:defRPr/>
            </a:lvl1pPr>
          </a:lstStyle>
          <a:p>
            <a:pPr>
              <a:defRPr/>
            </a:pPr>
            <a:fld id="{EFB59601-13DF-4475-ABB9-CE2468D81CFE}" type="slidenum">
              <a:rPr lang="fr-CA" altLang="en-US"/>
              <a:pPr>
                <a:defRPr/>
              </a:pPr>
              <a:t>‹#›</a:t>
            </a:fld>
            <a:endParaRPr lang="fr-CA" altLang="en-US"/>
          </a:p>
        </p:txBody>
      </p:sp>
    </p:spTree>
    <p:extLst>
      <p:ext uri="{BB962C8B-B14F-4D97-AF65-F5344CB8AC3E}">
        <p14:creationId xmlns:p14="http://schemas.microsoft.com/office/powerpoint/2010/main" val="3439213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556DB19-2AA9-4F2A-9345-732E752E16B1}"/>
              </a:ext>
            </a:extLst>
          </p:cNvPr>
          <p:cNvSpPr>
            <a:spLocks noGrp="1"/>
          </p:cNvSpPr>
          <p:nvPr>
            <p:ph type="dt" sz="half" idx="10"/>
          </p:nvPr>
        </p:nvSpPr>
        <p:spPr/>
        <p:txBody>
          <a:bodyPr/>
          <a:lstStyle>
            <a:lvl1pPr eaLnBrk="0" hangingPunct="0">
              <a:defRPr/>
            </a:lvl1pPr>
          </a:lstStyle>
          <a:p>
            <a:pPr>
              <a:defRPr/>
            </a:pPr>
            <a:fld id="{8F7E1F04-7CCE-408B-8841-F21F7E840CC5}"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EA20D96F-2F81-4BF4-BD56-D717F329987B}"/>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BE883E1F-D933-4BAA-AFED-170462CE3130}"/>
              </a:ext>
            </a:extLst>
          </p:cNvPr>
          <p:cNvSpPr>
            <a:spLocks noGrp="1"/>
          </p:cNvSpPr>
          <p:nvPr>
            <p:ph type="sldNum" sz="quarter" idx="12"/>
          </p:nvPr>
        </p:nvSpPr>
        <p:spPr/>
        <p:txBody>
          <a:bodyPr/>
          <a:lstStyle>
            <a:lvl1pPr eaLnBrk="0" hangingPunct="0">
              <a:defRPr/>
            </a:lvl1pPr>
          </a:lstStyle>
          <a:p>
            <a:pPr>
              <a:defRPr/>
            </a:pPr>
            <a:fld id="{6BA0BB66-6E4E-4115-A780-06F88A2DA4A5}" type="slidenum">
              <a:rPr lang="fr-CA" altLang="en-US"/>
              <a:pPr>
                <a:defRPr/>
              </a:pPr>
              <a:t>‹#›</a:t>
            </a:fld>
            <a:endParaRPr lang="fr-CA" altLang="en-US"/>
          </a:p>
        </p:txBody>
      </p:sp>
    </p:spTree>
    <p:extLst>
      <p:ext uri="{BB962C8B-B14F-4D97-AF65-F5344CB8AC3E}">
        <p14:creationId xmlns:p14="http://schemas.microsoft.com/office/powerpoint/2010/main" val="42408665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A619541-0B76-4D14-BEB9-FDA99E3E0B88}"/>
              </a:ext>
            </a:extLst>
          </p:cNvPr>
          <p:cNvSpPr>
            <a:spLocks noGrp="1"/>
          </p:cNvSpPr>
          <p:nvPr>
            <p:ph type="dt" sz="half" idx="10"/>
          </p:nvPr>
        </p:nvSpPr>
        <p:spPr/>
        <p:txBody>
          <a:bodyPr/>
          <a:lstStyle>
            <a:lvl1pPr eaLnBrk="0" hangingPunct="0">
              <a:defRPr/>
            </a:lvl1pPr>
          </a:lstStyle>
          <a:p>
            <a:pPr>
              <a:defRPr/>
            </a:pPr>
            <a:fld id="{029FF110-7F9C-4322-8054-144D5E3C5EC7}"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F8240D25-F04A-4272-8789-3449ACEAFDCF}"/>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4E7D6447-FFC1-4EE9-8643-7AA9355BE537}"/>
              </a:ext>
            </a:extLst>
          </p:cNvPr>
          <p:cNvSpPr>
            <a:spLocks noGrp="1"/>
          </p:cNvSpPr>
          <p:nvPr>
            <p:ph type="sldNum" sz="quarter" idx="12"/>
          </p:nvPr>
        </p:nvSpPr>
        <p:spPr/>
        <p:txBody>
          <a:bodyPr/>
          <a:lstStyle>
            <a:lvl1pPr eaLnBrk="0" hangingPunct="0">
              <a:defRPr/>
            </a:lvl1pPr>
          </a:lstStyle>
          <a:p>
            <a:pPr>
              <a:defRPr/>
            </a:pPr>
            <a:fld id="{977ED009-0528-4502-9C72-941ED184AA53}" type="slidenum">
              <a:rPr lang="fr-CA" altLang="en-US"/>
              <a:pPr>
                <a:defRPr/>
              </a:pPr>
              <a:t>‹#›</a:t>
            </a:fld>
            <a:endParaRPr lang="fr-CA" altLang="en-US"/>
          </a:p>
        </p:txBody>
      </p:sp>
    </p:spTree>
    <p:extLst>
      <p:ext uri="{BB962C8B-B14F-4D97-AF65-F5344CB8AC3E}">
        <p14:creationId xmlns:p14="http://schemas.microsoft.com/office/powerpoint/2010/main" val="27177078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A2FC3C58-84D7-47DC-AF44-F274023718F1}"/>
              </a:ext>
            </a:extLst>
          </p:cNvPr>
          <p:cNvSpPr>
            <a:spLocks noGrp="1"/>
          </p:cNvSpPr>
          <p:nvPr>
            <p:ph type="dt" sz="half" idx="10"/>
          </p:nvPr>
        </p:nvSpPr>
        <p:spPr/>
        <p:txBody>
          <a:bodyPr/>
          <a:lstStyle>
            <a:lvl1pPr eaLnBrk="0" hangingPunct="0">
              <a:defRPr/>
            </a:lvl1pPr>
          </a:lstStyle>
          <a:p>
            <a:pPr>
              <a:defRPr/>
            </a:pPr>
            <a:fld id="{5A4FAD5B-9FB8-4BA3-903D-977282D6D752}"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BC5E96C8-E72C-4689-815D-EC2DB09212EA}"/>
              </a:ext>
            </a:extLst>
          </p:cNvPr>
          <p:cNvSpPr>
            <a:spLocks noGrp="1"/>
          </p:cNvSpPr>
          <p:nvPr>
            <p:ph type="ftr" sz="quarter" idx="11"/>
          </p:nvPr>
        </p:nvSpPr>
        <p:spPr/>
        <p:txBody>
          <a:bodyPr/>
          <a:lstStyle>
            <a:lvl1pPr eaLnBrk="0" hangingPunct="0">
              <a:defRPr/>
            </a:lvl1pPr>
          </a:lstStyle>
          <a:p>
            <a:pPr>
              <a:defRPr/>
            </a:pPr>
            <a:endParaRPr lang="fr-CA"/>
          </a:p>
        </p:txBody>
      </p:sp>
      <p:sp>
        <p:nvSpPr>
          <p:cNvPr id="6" name="Espace réservé du numéro de diapositive 5">
            <a:extLst>
              <a:ext uri="{FF2B5EF4-FFF2-40B4-BE49-F238E27FC236}">
                <a16:creationId xmlns:a16="http://schemas.microsoft.com/office/drawing/2014/main" id="{8983A073-20A4-4FBE-BC5E-6D263FD5EF9E}"/>
              </a:ext>
            </a:extLst>
          </p:cNvPr>
          <p:cNvSpPr>
            <a:spLocks noGrp="1"/>
          </p:cNvSpPr>
          <p:nvPr>
            <p:ph type="sldNum" sz="quarter" idx="12"/>
          </p:nvPr>
        </p:nvSpPr>
        <p:spPr/>
        <p:txBody>
          <a:bodyPr/>
          <a:lstStyle>
            <a:lvl1pPr eaLnBrk="0" hangingPunct="0">
              <a:defRPr/>
            </a:lvl1pPr>
          </a:lstStyle>
          <a:p>
            <a:pPr>
              <a:defRPr/>
            </a:pPr>
            <a:fld id="{7070F5D5-20EA-46E1-9961-5005EA7A385E}" type="slidenum">
              <a:rPr lang="fr-CA" altLang="en-US"/>
              <a:pPr>
                <a:defRPr/>
              </a:pPr>
              <a:t>‹#›</a:t>
            </a:fld>
            <a:endParaRPr lang="fr-CA" altLang="en-US"/>
          </a:p>
        </p:txBody>
      </p:sp>
    </p:spTree>
    <p:extLst>
      <p:ext uri="{BB962C8B-B14F-4D97-AF65-F5344CB8AC3E}">
        <p14:creationId xmlns:p14="http://schemas.microsoft.com/office/powerpoint/2010/main" val="30098220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373F88ED-1180-4BF0-9E93-A95346EB1BE3}"/>
              </a:ext>
            </a:extLst>
          </p:cNvPr>
          <p:cNvSpPr>
            <a:spLocks noGrp="1"/>
          </p:cNvSpPr>
          <p:nvPr>
            <p:ph type="dt" sz="half" idx="10"/>
          </p:nvPr>
        </p:nvSpPr>
        <p:spPr/>
        <p:txBody>
          <a:bodyPr/>
          <a:lstStyle>
            <a:lvl1pPr>
              <a:defRPr/>
            </a:lvl1pPr>
          </a:lstStyle>
          <a:p>
            <a:pPr>
              <a:defRPr/>
            </a:pPr>
            <a:fld id="{788B91A4-EC2D-4BBF-BEF2-A6DA9898D645}"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7734533B-EFA9-41FC-9732-868DD447F64C}"/>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08A6C4FD-3248-43AE-87CC-0384D3530126}"/>
              </a:ext>
            </a:extLst>
          </p:cNvPr>
          <p:cNvSpPr>
            <a:spLocks noGrp="1"/>
          </p:cNvSpPr>
          <p:nvPr>
            <p:ph type="sldNum" sz="quarter" idx="12"/>
          </p:nvPr>
        </p:nvSpPr>
        <p:spPr/>
        <p:txBody>
          <a:bodyPr/>
          <a:lstStyle>
            <a:lvl1pPr>
              <a:defRPr/>
            </a:lvl1pPr>
          </a:lstStyle>
          <a:p>
            <a:pPr>
              <a:defRPr/>
            </a:pPr>
            <a:fld id="{6E8640D3-F3A9-4FF5-9A9F-A6FDD1D39786}" type="slidenum">
              <a:rPr lang="fr-CA" altLang="en-US"/>
              <a:pPr>
                <a:defRPr/>
              </a:pPr>
              <a:t>‹#›</a:t>
            </a:fld>
            <a:endParaRPr lang="fr-CA" altLang="en-US"/>
          </a:p>
        </p:txBody>
      </p:sp>
    </p:spTree>
    <p:extLst>
      <p:ext uri="{BB962C8B-B14F-4D97-AF65-F5344CB8AC3E}">
        <p14:creationId xmlns:p14="http://schemas.microsoft.com/office/powerpoint/2010/main" val="26635210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4A2ACFD-2E4A-4330-95DE-A772C0F02A45}"/>
              </a:ext>
            </a:extLst>
          </p:cNvPr>
          <p:cNvSpPr>
            <a:spLocks noGrp="1"/>
          </p:cNvSpPr>
          <p:nvPr>
            <p:ph type="dt" sz="half" idx="10"/>
          </p:nvPr>
        </p:nvSpPr>
        <p:spPr/>
        <p:txBody>
          <a:bodyPr/>
          <a:lstStyle>
            <a:lvl1pPr>
              <a:defRPr/>
            </a:lvl1pPr>
          </a:lstStyle>
          <a:p>
            <a:pPr>
              <a:defRPr/>
            </a:pPr>
            <a:fld id="{DE2088B9-F0F8-4328-9406-0AA5CDD45FDB}"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B9BAA575-1576-4508-9CC1-370A28906BC5}"/>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7D060BCB-1B12-435C-A252-A616ABBDF824}"/>
              </a:ext>
            </a:extLst>
          </p:cNvPr>
          <p:cNvSpPr>
            <a:spLocks noGrp="1"/>
          </p:cNvSpPr>
          <p:nvPr>
            <p:ph type="sldNum" sz="quarter" idx="12"/>
          </p:nvPr>
        </p:nvSpPr>
        <p:spPr/>
        <p:txBody>
          <a:bodyPr/>
          <a:lstStyle>
            <a:lvl1pPr>
              <a:defRPr/>
            </a:lvl1pPr>
          </a:lstStyle>
          <a:p>
            <a:pPr>
              <a:defRPr/>
            </a:pPr>
            <a:fld id="{E669EDB3-1430-4CEF-8455-61EBBD7B8C20}" type="slidenum">
              <a:rPr lang="fr-CA" altLang="en-US"/>
              <a:pPr>
                <a:defRPr/>
              </a:pPr>
              <a:t>‹#›</a:t>
            </a:fld>
            <a:endParaRPr lang="fr-CA" altLang="en-US"/>
          </a:p>
        </p:txBody>
      </p:sp>
    </p:spTree>
    <p:extLst>
      <p:ext uri="{BB962C8B-B14F-4D97-AF65-F5344CB8AC3E}">
        <p14:creationId xmlns:p14="http://schemas.microsoft.com/office/powerpoint/2010/main" val="405036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947805BD-A655-4A9C-B239-3D953B72A596}"/>
              </a:ext>
            </a:extLst>
          </p:cNvPr>
          <p:cNvSpPr>
            <a:spLocks noGrp="1" noChangeArrowheads="1"/>
          </p:cNvSpPr>
          <p:nvPr>
            <p:ph type="dt" sz="half" idx="10"/>
          </p:nvPr>
        </p:nvSpPr>
        <p:spPr>
          <a:ln/>
        </p:spPr>
        <p:txBody>
          <a:bodyPr/>
          <a:lstStyle>
            <a:lvl1pPr>
              <a:defRPr/>
            </a:lvl1pPr>
          </a:lstStyle>
          <a:p>
            <a:pPr>
              <a:defRPr/>
            </a:pPr>
            <a:fld id="{F039B116-E062-4143-8A5B-831507C3AD6D}" type="datetimeFigureOut">
              <a:rPr lang="en-US"/>
              <a:pPr>
                <a:defRPr/>
              </a:pPr>
              <a:t>8/25/2020</a:t>
            </a:fld>
            <a:endParaRPr lang="en-US"/>
          </a:p>
        </p:txBody>
      </p:sp>
      <p:sp>
        <p:nvSpPr>
          <p:cNvPr id="5" name="Rectangle 5">
            <a:extLst>
              <a:ext uri="{FF2B5EF4-FFF2-40B4-BE49-F238E27FC236}">
                <a16:creationId xmlns:a16="http://schemas.microsoft.com/office/drawing/2014/main" id="{23B88E85-47D9-4DE7-A672-D6673D5A3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BD59F73-697C-4194-B0B2-2DE10EA9BA94}"/>
              </a:ext>
            </a:extLst>
          </p:cNvPr>
          <p:cNvSpPr>
            <a:spLocks noGrp="1" noChangeArrowheads="1"/>
          </p:cNvSpPr>
          <p:nvPr>
            <p:ph type="sldNum" sz="quarter" idx="12"/>
          </p:nvPr>
        </p:nvSpPr>
        <p:spPr>
          <a:ln/>
        </p:spPr>
        <p:txBody>
          <a:bodyPr/>
          <a:lstStyle>
            <a:lvl1pPr>
              <a:defRPr/>
            </a:lvl1pPr>
          </a:lstStyle>
          <a:p>
            <a:pPr>
              <a:defRPr/>
            </a:pPr>
            <a:fld id="{1BEDF69A-8685-483C-B415-6D13B5EF974B}" type="slidenum">
              <a:rPr lang="en-US" altLang="en-US"/>
              <a:pPr>
                <a:defRPr/>
              </a:pPr>
              <a:t>‹#›</a:t>
            </a:fld>
            <a:endParaRPr lang="en-US" altLang="en-US"/>
          </a:p>
        </p:txBody>
      </p:sp>
    </p:spTree>
    <p:extLst>
      <p:ext uri="{BB962C8B-B14F-4D97-AF65-F5344CB8AC3E}">
        <p14:creationId xmlns:p14="http://schemas.microsoft.com/office/powerpoint/2010/main" val="257314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A21FF3-D303-4910-AD99-22D63A21AC99}"/>
              </a:ext>
            </a:extLst>
          </p:cNvPr>
          <p:cNvSpPr>
            <a:spLocks noGrp="1"/>
          </p:cNvSpPr>
          <p:nvPr>
            <p:ph type="dt" sz="half" idx="10"/>
          </p:nvPr>
        </p:nvSpPr>
        <p:spPr/>
        <p:txBody>
          <a:bodyPr/>
          <a:lstStyle>
            <a:lvl1pPr>
              <a:defRPr/>
            </a:lvl1pPr>
          </a:lstStyle>
          <a:p>
            <a:pPr>
              <a:defRPr/>
            </a:pPr>
            <a:fld id="{2664496F-5AA3-450F-9719-5DD14369D4F9}"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28448F7F-36FB-4865-902B-11F10075F44C}"/>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5943BB6F-EA35-4A75-B33A-6E85584F4599}"/>
              </a:ext>
            </a:extLst>
          </p:cNvPr>
          <p:cNvSpPr>
            <a:spLocks noGrp="1"/>
          </p:cNvSpPr>
          <p:nvPr>
            <p:ph type="sldNum" sz="quarter" idx="12"/>
          </p:nvPr>
        </p:nvSpPr>
        <p:spPr/>
        <p:txBody>
          <a:bodyPr/>
          <a:lstStyle>
            <a:lvl1pPr>
              <a:defRPr/>
            </a:lvl1pPr>
          </a:lstStyle>
          <a:p>
            <a:pPr>
              <a:defRPr/>
            </a:pPr>
            <a:fld id="{2E616DC7-EEF5-4C1C-9129-005E90E93B93}" type="slidenum">
              <a:rPr lang="fr-CA" altLang="en-US"/>
              <a:pPr>
                <a:defRPr/>
              </a:pPr>
              <a:t>‹#›</a:t>
            </a:fld>
            <a:endParaRPr lang="fr-CA" altLang="en-US"/>
          </a:p>
        </p:txBody>
      </p:sp>
    </p:spTree>
    <p:extLst>
      <p:ext uri="{BB962C8B-B14F-4D97-AF65-F5344CB8AC3E}">
        <p14:creationId xmlns:p14="http://schemas.microsoft.com/office/powerpoint/2010/main" val="955813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53746D25-600A-4CFF-AE64-D317D854D15B}"/>
              </a:ext>
            </a:extLst>
          </p:cNvPr>
          <p:cNvSpPr>
            <a:spLocks noGrp="1"/>
          </p:cNvSpPr>
          <p:nvPr>
            <p:ph type="dt" sz="half" idx="10"/>
          </p:nvPr>
        </p:nvSpPr>
        <p:spPr/>
        <p:txBody>
          <a:bodyPr/>
          <a:lstStyle>
            <a:lvl1pPr>
              <a:defRPr/>
            </a:lvl1pPr>
          </a:lstStyle>
          <a:p>
            <a:pPr>
              <a:defRPr/>
            </a:pPr>
            <a:fld id="{9EA78463-3846-4436-96DD-CE04FB1B2C37}"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6AEC1E1-2CE5-4C0C-88A9-ACA7AA299DFC}"/>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7F0902B0-E8C5-4EFF-AFD2-90313A070660}"/>
              </a:ext>
            </a:extLst>
          </p:cNvPr>
          <p:cNvSpPr>
            <a:spLocks noGrp="1"/>
          </p:cNvSpPr>
          <p:nvPr>
            <p:ph type="sldNum" sz="quarter" idx="12"/>
          </p:nvPr>
        </p:nvSpPr>
        <p:spPr/>
        <p:txBody>
          <a:bodyPr/>
          <a:lstStyle>
            <a:lvl1pPr>
              <a:defRPr/>
            </a:lvl1pPr>
          </a:lstStyle>
          <a:p>
            <a:pPr>
              <a:defRPr/>
            </a:pPr>
            <a:fld id="{4A8B8FE6-0609-4C47-B8FC-6BE0C868F0F1}" type="slidenum">
              <a:rPr lang="fr-CA" altLang="en-US"/>
              <a:pPr>
                <a:defRPr/>
              </a:pPr>
              <a:t>‹#›</a:t>
            </a:fld>
            <a:endParaRPr lang="fr-CA" altLang="en-US"/>
          </a:p>
        </p:txBody>
      </p:sp>
    </p:spTree>
    <p:extLst>
      <p:ext uri="{BB962C8B-B14F-4D97-AF65-F5344CB8AC3E}">
        <p14:creationId xmlns:p14="http://schemas.microsoft.com/office/powerpoint/2010/main" val="12657518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C749EBB9-4E92-4794-B211-4610BBFEDD7B}"/>
              </a:ext>
            </a:extLst>
          </p:cNvPr>
          <p:cNvSpPr>
            <a:spLocks noGrp="1"/>
          </p:cNvSpPr>
          <p:nvPr>
            <p:ph type="dt" sz="half" idx="10"/>
          </p:nvPr>
        </p:nvSpPr>
        <p:spPr/>
        <p:txBody>
          <a:bodyPr/>
          <a:lstStyle>
            <a:lvl1pPr>
              <a:defRPr/>
            </a:lvl1pPr>
          </a:lstStyle>
          <a:p>
            <a:pPr>
              <a:defRPr/>
            </a:pPr>
            <a:fld id="{98B40173-E832-4A0B-AC88-76760F9A797D}"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FB78217D-25C9-4B4D-AFF1-621F8C627C12}"/>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E1BD7E1B-E8CA-4074-BB50-865D5B2E1A0E}"/>
              </a:ext>
            </a:extLst>
          </p:cNvPr>
          <p:cNvSpPr>
            <a:spLocks noGrp="1"/>
          </p:cNvSpPr>
          <p:nvPr>
            <p:ph type="sldNum" sz="quarter" idx="12"/>
          </p:nvPr>
        </p:nvSpPr>
        <p:spPr/>
        <p:txBody>
          <a:bodyPr/>
          <a:lstStyle>
            <a:lvl1pPr>
              <a:defRPr/>
            </a:lvl1pPr>
          </a:lstStyle>
          <a:p>
            <a:pPr>
              <a:defRPr/>
            </a:pPr>
            <a:fld id="{96689D22-DA80-4CF9-8522-EA6FC07E1FD9}" type="slidenum">
              <a:rPr lang="fr-CA" altLang="en-US"/>
              <a:pPr>
                <a:defRPr/>
              </a:pPr>
              <a:t>‹#›</a:t>
            </a:fld>
            <a:endParaRPr lang="fr-CA" altLang="en-US"/>
          </a:p>
        </p:txBody>
      </p:sp>
    </p:spTree>
    <p:extLst>
      <p:ext uri="{BB962C8B-B14F-4D97-AF65-F5344CB8AC3E}">
        <p14:creationId xmlns:p14="http://schemas.microsoft.com/office/powerpoint/2010/main" val="30599078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21A1BACA-85D3-465F-8211-8CDD91E81B2C}"/>
              </a:ext>
            </a:extLst>
          </p:cNvPr>
          <p:cNvSpPr>
            <a:spLocks noGrp="1"/>
          </p:cNvSpPr>
          <p:nvPr>
            <p:ph type="dt" sz="half" idx="10"/>
          </p:nvPr>
        </p:nvSpPr>
        <p:spPr/>
        <p:txBody>
          <a:bodyPr/>
          <a:lstStyle>
            <a:lvl1pPr>
              <a:defRPr/>
            </a:lvl1pPr>
          </a:lstStyle>
          <a:p>
            <a:pPr>
              <a:defRPr/>
            </a:pPr>
            <a:fld id="{87320989-29B8-431B-A454-2FD6AB95135D}"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998C7CEE-1A5B-4833-BC5C-FE87AC80A377}"/>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5815BC64-1EA6-4F64-9C1E-874BF3C18BC6}"/>
              </a:ext>
            </a:extLst>
          </p:cNvPr>
          <p:cNvSpPr>
            <a:spLocks noGrp="1"/>
          </p:cNvSpPr>
          <p:nvPr>
            <p:ph type="sldNum" sz="quarter" idx="12"/>
          </p:nvPr>
        </p:nvSpPr>
        <p:spPr/>
        <p:txBody>
          <a:bodyPr/>
          <a:lstStyle>
            <a:lvl1pPr>
              <a:defRPr/>
            </a:lvl1pPr>
          </a:lstStyle>
          <a:p>
            <a:pPr>
              <a:defRPr/>
            </a:pPr>
            <a:fld id="{6A032744-0E02-42E3-B9EE-6D1A3DFECD19}" type="slidenum">
              <a:rPr lang="fr-CA" altLang="en-US"/>
              <a:pPr>
                <a:defRPr/>
              </a:pPr>
              <a:t>‹#›</a:t>
            </a:fld>
            <a:endParaRPr lang="fr-CA" altLang="en-US"/>
          </a:p>
        </p:txBody>
      </p:sp>
    </p:spTree>
    <p:extLst>
      <p:ext uri="{BB962C8B-B14F-4D97-AF65-F5344CB8AC3E}">
        <p14:creationId xmlns:p14="http://schemas.microsoft.com/office/powerpoint/2010/main" val="1598245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17DCC39E-4F69-4114-8E26-2E1840276599}"/>
              </a:ext>
            </a:extLst>
          </p:cNvPr>
          <p:cNvSpPr>
            <a:spLocks noGrp="1"/>
          </p:cNvSpPr>
          <p:nvPr>
            <p:ph type="dt" sz="half" idx="10"/>
          </p:nvPr>
        </p:nvSpPr>
        <p:spPr/>
        <p:txBody>
          <a:bodyPr/>
          <a:lstStyle>
            <a:lvl1pPr>
              <a:defRPr/>
            </a:lvl1pPr>
          </a:lstStyle>
          <a:p>
            <a:pPr>
              <a:defRPr/>
            </a:pPr>
            <a:fld id="{01871279-8FC2-48EF-8A67-7C7117DF5CF9}"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4211AE59-3F10-4074-8A32-009EB5DF9AF9}"/>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11175252-1A82-4468-B0FC-9E0EF5298E2A}"/>
              </a:ext>
            </a:extLst>
          </p:cNvPr>
          <p:cNvSpPr>
            <a:spLocks noGrp="1"/>
          </p:cNvSpPr>
          <p:nvPr>
            <p:ph type="sldNum" sz="quarter" idx="12"/>
          </p:nvPr>
        </p:nvSpPr>
        <p:spPr/>
        <p:txBody>
          <a:bodyPr/>
          <a:lstStyle>
            <a:lvl1pPr>
              <a:defRPr/>
            </a:lvl1pPr>
          </a:lstStyle>
          <a:p>
            <a:pPr>
              <a:defRPr/>
            </a:pPr>
            <a:fld id="{A5CD996B-1375-4035-89F8-18D0E7A220D5}" type="slidenum">
              <a:rPr lang="fr-CA" altLang="en-US"/>
              <a:pPr>
                <a:defRPr/>
              </a:pPr>
              <a:t>‹#›</a:t>
            </a:fld>
            <a:endParaRPr lang="fr-CA" altLang="en-US"/>
          </a:p>
        </p:txBody>
      </p:sp>
    </p:spTree>
    <p:extLst>
      <p:ext uri="{BB962C8B-B14F-4D97-AF65-F5344CB8AC3E}">
        <p14:creationId xmlns:p14="http://schemas.microsoft.com/office/powerpoint/2010/main" val="31444036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D2EFCFA5-A39E-498E-92FB-EEAC1685B02B}"/>
              </a:ext>
            </a:extLst>
          </p:cNvPr>
          <p:cNvSpPr>
            <a:spLocks noGrp="1"/>
          </p:cNvSpPr>
          <p:nvPr>
            <p:ph type="dt" sz="half" idx="10"/>
          </p:nvPr>
        </p:nvSpPr>
        <p:spPr/>
        <p:txBody>
          <a:bodyPr/>
          <a:lstStyle>
            <a:lvl1pPr>
              <a:defRPr/>
            </a:lvl1pPr>
          </a:lstStyle>
          <a:p>
            <a:pPr>
              <a:defRPr/>
            </a:pPr>
            <a:fld id="{6E840049-250A-45C4-9534-7630E660F693}"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DD6EA3AB-CDAD-4067-BA69-997AC4BF81E6}"/>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FDB2DEF5-6671-406A-A15A-6B19997F249A}"/>
              </a:ext>
            </a:extLst>
          </p:cNvPr>
          <p:cNvSpPr>
            <a:spLocks noGrp="1"/>
          </p:cNvSpPr>
          <p:nvPr>
            <p:ph type="sldNum" sz="quarter" idx="12"/>
          </p:nvPr>
        </p:nvSpPr>
        <p:spPr/>
        <p:txBody>
          <a:bodyPr/>
          <a:lstStyle>
            <a:lvl1pPr>
              <a:defRPr/>
            </a:lvl1pPr>
          </a:lstStyle>
          <a:p>
            <a:pPr>
              <a:defRPr/>
            </a:pPr>
            <a:fld id="{2BDA02E4-E5BF-4EF4-ACC3-C44C306AE0DC}" type="slidenum">
              <a:rPr lang="fr-CA" altLang="en-US"/>
              <a:pPr>
                <a:defRPr/>
              </a:pPr>
              <a:t>‹#›</a:t>
            </a:fld>
            <a:endParaRPr lang="fr-CA" altLang="en-US"/>
          </a:p>
        </p:txBody>
      </p:sp>
    </p:spTree>
    <p:extLst>
      <p:ext uri="{BB962C8B-B14F-4D97-AF65-F5344CB8AC3E}">
        <p14:creationId xmlns:p14="http://schemas.microsoft.com/office/powerpoint/2010/main" val="25491813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B98E24A0-2A9A-4C0B-9104-83826E1CF144}"/>
              </a:ext>
            </a:extLst>
          </p:cNvPr>
          <p:cNvSpPr>
            <a:spLocks noGrp="1"/>
          </p:cNvSpPr>
          <p:nvPr>
            <p:ph type="dt" sz="half" idx="10"/>
          </p:nvPr>
        </p:nvSpPr>
        <p:spPr/>
        <p:txBody>
          <a:bodyPr/>
          <a:lstStyle>
            <a:lvl1pPr>
              <a:defRPr/>
            </a:lvl1pPr>
          </a:lstStyle>
          <a:p>
            <a:pPr>
              <a:defRPr/>
            </a:pPr>
            <a:fld id="{EBEFC4A8-7C28-4AA8-A398-3B75AB339D67}"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81845AA3-B45E-4055-B1BF-A0FE669E8385}"/>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C98A23FA-BF7C-4DE0-AD26-990F3B695A2C}"/>
              </a:ext>
            </a:extLst>
          </p:cNvPr>
          <p:cNvSpPr>
            <a:spLocks noGrp="1"/>
          </p:cNvSpPr>
          <p:nvPr>
            <p:ph type="sldNum" sz="quarter" idx="12"/>
          </p:nvPr>
        </p:nvSpPr>
        <p:spPr/>
        <p:txBody>
          <a:bodyPr/>
          <a:lstStyle>
            <a:lvl1pPr>
              <a:defRPr/>
            </a:lvl1pPr>
          </a:lstStyle>
          <a:p>
            <a:pPr>
              <a:defRPr/>
            </a:pPr>
            <a:fld id="{A762C075-8A1E-49E5-8067-01E80F5B41BB}" type="slidenum">
              <a:rPr lang="fr-CA" altLang="en-US"/>
              <a:pPr>
                <a:defRPr/>
              </a:pPr>
              <a:t>‹#›</a:t>
            </a:fld>
            <a:endParaRPr lang="fr-CA" altLang="en-US"/>
          </a:p>
        </p:txBody>
      </p:sp>
    </p:spTree>
    <p:extLst>
      <p:ext uri="{BB962C8B-B14F-4D97-AF65-F5344CB8AC3E}">
        <p14:creationId xmlns:p14="http://schemas.microsoft.com/office/powerpoint/2010/main" val="7110660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442CCB3-26C1-4EFF-88F0-21565CA5AA9D}"/>
              </a:ext>
            </a:extLst>
          </p:cNvPr>
          <p:cNvSpPr>
            <a:spLocks noGrp="1"/>
          </p:cNvSpPr>
          <p:nvPr>
            <p:ph type="dt" sz="half" idx="10"/>
          </p:nvPr>
        </p:nvSpPr>
        <p:spPr/>
        <p:txBody>
          <a:bodyPr/>
          <a:lstStyle>
            <a:lvl1pPr>
              <a:defRPr/>
            </a:lvl1pPr>
          </a:lstStyle>
          <a:p>
            <a:pPr>
              <a:defRPr/>
            </a:pPr>
            <a:fld id="{1A311C9A-6979-45F4-8274-C5488654AF1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C140C9A2-9DBB-4F99-B366-7AEDADB1B46A}"/>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192C6683-3FC5-4091-9C1B-070C97FD312D}"/>
              </a:ext>
            </a:extLst>
          </p:cNvPr>
          <p:cNvSpPr>
            <a:spLocks noGrp="1"/>
          </p:cNvSpPr>
          <p:nvPr>
            <p:ph type="sldNum" sz="quarter" idx="12"/>
          </p:nvPr>
        </p:nvSpPr>
        <p:spPr/>
        <p:txBody>
          <a:bodyPr/>
          <a:lstStyle>
            <a:lvl1pPr>
              <a:defRPr/>
            </a:lvl1pPr>
          </a:lstStyle>
          <a:p>
            <a:pPr>
              <a:defRPr/>
            </a:pPr>
            <a:fld id="{5363FD12-5D7D-4668-BFAF-E8D79E704C1B}" type="slidenum">
              <a:rPr lang="fr-CA" altLang="en-US"/>
              <a:pPr>
                <a:defRPr/>
              </a:pPr>
              <a:t>‹#›</a:t>
            </a:fld>
            <a:endParaRPr lang="fr-CA" altLang="en-US"/>
          </a:p>
        </p:txBody>
      </p:sp>
    </p:spTree>
    <p:extLst>
      <p:ext uri="{BB962C8B-B14F-4D97-AF65-F5344CB8AC3E}">
        <p14:creationId xmlns:p14="http://schemas.microsoft.com/office/powerpoint/2010/main" val="37455265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46799E3-0ACA-44FB-A47F-E061858B81B2}"/>
              </a:ext>
            </a:extLst>
          </p:cNvPr>
          <p:cNvSpPr>
            <a:spLocks noGrp="1"/>
          </p:cNvSpPr>
          <p:nvPr>
            <p:ph type="dt" sz="half" idx="10"/>
          </p:nvPr>
        </p:nvSpPr>
        <p:spPr/>
        <p:txBody>
          <a:bodyPr/>
          <a:lstStyle>
            <a:lvl1pPr>
              <a:defRPr/>
            </a:lvl1pPr>
          </a:lstStyle>
          <a:p>
            <a:pPr>
              <a:defRPr/>
            </a:pPr>
            <a:fld id="{00B2855D-3422-47B3-8F08-19CD0B1BE6E0}"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5899D881-ECEC-491C-9235-42D0EA858A76}"/>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B8322574-353E-4368-A799-473B21C39E7D}"/>
              </a:ext>
            </a:extLst>
          </p:cNvPr>
          <p:cNvSpPr>
            <a:spLocks noGrp="1"/>
          </p:cNvSpPr>
          <p:nvPr>
            <p:ph type="sldNum" sz="quarter" idx="12"/>
          </p:nvPr>
        </p:nvSpPr>
        <p:spPr/>
        <p:txBody>
          <a:bodyPr/>
          <a:lstStyle>
            <a:lvl1pPr>
              <a:defRPr/>
            </a:lvl1pPr>
          </a:lstStyle>
          <a:p>
            <a:pPr>
              <a:defRPr/>
            </a:pPr>
            <a:fld id="{6342D54D-060D-4682-8428-E094BB0FE0CE}" type="slidenum">
              <a:rPr lang="fr-CA" altLang="en-US"/>
              <a:pPr>
                <a:defRPr/>
              </a:pPr>
              <a:t>‹#›</a:t>
            </a:fld>
            <a:endParaRPr lang="fr-CA" altLang="en-US"/>
          </a:p>
        </p:txBody>
      </p:sp>
    </p:spTree>
    <p:extLst>
      <p:ext uri="{BB962C8B-B14F-4D97-AF65-F5344CB8AC3E}">
        <p14:creationId xmlns:p14="http://schemas.microsoft.com/office/powerpoint/2010/main" val="41573308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8F42E3C6-BE8A-4D20-8614-460D9232666E}"/>
              </a:ext>
            </a:extLst>
          </p:cNvPr>
          <p:cNvSpPr>
            <a:spLocks noGrp="1"/>
          </p:cNvSpPr>
          <p:nvPr>
            <p:ph type="dt" sz="half" idx="10"/>
          </p:nvPr>
        </p:nvSpPr>
        <p:spPr/>
        <p:txBody>
          <a:bodyPr/>
          <a:lstStyle>
            <a:lvl1pPr>
              <a:defRPr/>
            </a:lvl1pPr>
          </a:lstStyle>
          <a:p>
            <a:pPr>
              <a:defRPr/>
            </a:pPr>
            <a:fld id="{4875F5BE-9C11-44F6-9D1C-43AD323A5D8C}"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65D7B26F-2EA3-461E-B245-CBC96B0FDA14}"/>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52A8AD99-8C70-43FD-BD8D-CD2BE234CBED}"/>
              </a:ext>
            </a:extLst>
          </p:cNvPr>
          <p:cNvSpPr>
            <a:spLocks noGrp="1"/>
          </p:cNvSpPr>
          <p:nvPr>
            <p:ph type="sldNum" sz="quarter" idx="12"/>
          </p:nvPr>
        </p:nvSpPr>
        <p:spPr/>
        <p:txBody>
          <a:bodyPr/>
          <a:lstStyle>
            <a:lvl1pPr>
              <a:defRPr/>
            </a:lvl1pPr>
          </a:lstStyle>
          <a:p>
            <a:pPr>
              <a:defRPr/>
            </a:pPr>
            <a:fld id="{519370B2-628D-42C1-8F38-163E36F8989A}" type="slidenum">
              <a:rPr lang="fr-CA" altLang="en-US"/>
              <a:pPr>
                <a:defRPr/>
              </a:pPr>
              <a:t>‹#›</a:t>
            </a:fld>
            <a:endParaRPr lang="fr-CA" altLang="en-US"/>
          </a:p>
        </p:txBody>
      </p:sp>
    </p:spTree>
    <p:extLst>
      <p:ext uri="{BB962C8B-B14F-4D97-AF65-F5344CB8AC3E}">
        <p14:creationId xmlns:p14="http://schemas.microsoft.com/office/powerpoint/2010/main" val="2426203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15A00998-9DFB-44FA-8E4C-194BA1656BEC}"/>
              </a:ext>
            </a:extLst>
          </p:cNvPr>
          <p:cNvSpPr>
            <a:spLocks noGrp="1" noChangeArrowheads="1"/>
          </p:cNvSpPr>
          <p:nvPr>
            <p:ph type="dt" sz="half" idx="10"/>
          </p:nvPr>
        </p:nvSpPr>
        <p:spPr>
          <a:ln/>
        </p:spPr>
        <p:txBody>
          <a:bodyPr/>
          <a:lstStyle>
            <a:lvl1pPr>
              <a:defRPr/>
            </a:lvl1pPr>
          </a:lstStyle>
          <a:p>
            <a:pPr>
              <a:defRPr/>
            </a:pPr>
            <a:fld id="{9AEC8A7B-247B-42F4-A3F4-D71C9CCE33EF}" type="datetimeFigureOut">
              <a:rPr lang="en-US"/>
              <a:pPr>
                <a:defRPr/>
              </a:pPr>
              <a:t>8/25/2020</a:t>
            </a:fld>
            <a:endParaRPr lang="en-US"/>
          </a:p>
        </p:txBody>
      </p:sp>
      <p:sp>
        <p:nvSpPr>
          <p:cNvPr id="5" name="Rectangle 5">
            <a:extLst>
              <a:ext uri="{FF2B5EF4-FFF2-40B4-BE49-F238E27FC236}">
                <a16:creationId xmlns:a16="http://schemas.microsoft.com/office/drawing/2014/main" id="{842D1DE5-0408-4363-99C1-AE79B077D5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142B2B-D635-4920-BE9B-758CEDC9ACC5}"/>
              </a:ext>
            </a:extLst>
          </p:cNvPr>
          <p:cNvSpPr>
            <a:spLocks noGrp="1" noChangeArrowheads="1"/>
          </p:cNvSpPr>
          <p:nvPr>
            <p:ph type="sldNum" sz="quarter" idx="12"/>
          </p:nvPr>
        </p:nvSpPr>
        <p:spPr>
          <a:ln/>
        </p:spPr>
        <p:txBody>
          <a:bodyPr/>
          <a:lstStyle>
            <a:lvl1pPr>
              <a:defRPr/>
            </a:lvl1pPr>
          </a:lstStyle>
          <a:p>
            <a:pPr>
              <a:defRPr/>
            </a:pPr>
            <a:fld id="{BD888CCA-CA20-4023-965C-0D7C6F911CE1}" type="slidenum">
              <a:rPr lang="en-US" altLang="en-US"/>
              <a:pPr>
                <a:defRPr/>
              </a:pPr>
              <a:t>‹#›</a:t>
            </a:fld>
            <a:endParaRPr lang="en-US" altLang="en-US"/>
          </a:p>
        </p:txBody>
      </p:sp>
    </p:spTree>
    <p:extLst>
      <p:ext uri="{BB962C8B-B14F-4D97-AF65-F5344CB8AC3E}">
        <p14:creationId xmlns:p14="http://schemas.microsoft.com/office/powerpoint/2010/main" val="5719923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a:defRPr/>
            </a:pPr>
            <a:fld id="{60D895B5-2EB8-46B3-9329-CAD8D55692B6}" type="datetimeFigureOut">
              <a:rPr lang="fr-FR"/>
              <a:pPr>
                <a:defRPr/>
              </a:pPr>
              <a:t>25/08/2020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E599006D-7238-47D4-B474-F2A25B474A63}" type="slidenum">
              <a:rPr lang="fr-CA"/>
              <a:pPr>
                <a:defRPr/>
              </a:pPr>
              <a:t>‹#›</a:t>
            </a:fld>
            <a:endParaRPr lang="fr-CA"/>
          </a:p>
        </p:txBody>
      </p:sp>
    </p:spTree>
    <p:extLst>
      <p:ext uri="{BB962C8B-B14F-4D97-AF65-F5344CB8AC3E}">
        <p14:creationId xmlns:p14="http://schemas.microsoft.com/office/powerpoint/2010/main" val="3575130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C8908020-A5BA-4ADC-A712-838A0DC947F5}" type="datetimeFigureOut">
              <a:rPr lang="fr-FR"/>
              <a:pPr>
                <a:defRPr/>
              </a:pPr>
              <a:t>25/08/2020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9F2C844-AF6F-4966-AF18-3F8964168B72}" type="slidenum">
              <a:rPr lang="fr-CA"/>
              <a:pPr>
                <a:defRPr/>
              </a:pPr>
              <a:t>‹#›</a:t>
            </a:fld>
            <a:endParaRPr lang="fr-CA"/>
          </a:p>
        </p:txBody>
      </p:sp>
    </p:spTree>
    <p:extLst>
      <p:ext uri="{BB962C8B-B14F-4D97-AF65-F5344CB8AC3E}">
        <p14:creationId xmlns:p14="http://schemas.microsoft.com/office/powerpoint/2010/main" val="282152140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1F869A3-C325-4D0C-9466-31E325AFDB6A}" type="datetimeFigureOut">
              <a:rPr lang="fr-FR"/>
              <a:pPr>
                <a:defRPr/>
              </a:pPr>
              <a:t>25/08/2020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30A47BA4-31D7-418C-B32A-D1F39F08C659}" type="slidenum">
              <a:rPr lang="fr-CA"/>
              <a:pPr>
                <a:defRPr/>
              </a:pPr>
              <a:t>‹#›</a:t>
            </a:fld>
            <a:endParaRPr lang="fr-CA"/>
          </a:p>
        </p:txBody>
      </p:sp>
    </p:spTree>
    <p:extLst>
      <p:ext uri="{BB962C8B-B14F-4D97-AF65-F5344CB8AC3E}">
        <p14:creationId xmlns:p14="http://schemas.microsoft.com/office/powerpoint/2010/main" val="39869076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a:defRPr/>
            </a:pPr>
            <a:fld id="{0646655B-0222-48FB-8C3A-01FF2712B964}" type="datetimeFigureOut">
              <a:rPr lang="fr-FR"/>
              <a:pPr>
                <a:defRPr/>
              </a:pPr>
              <a:t>25/08/2020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B90DA38C-D6E7-4EC6-B7E4-5165144FBDD3}" type="slidenum">
              <a:rPr lang="fr-CA"/>
              <a:pPr>
                <a:defRPr/>
              </a:pPr>
              <a:t>‹#›</a:t>
            </a:fld>
            <a:endParaRPr lang="fr-CA"/>
          </a:p>
        </p:txBody>
      </p:sp>
    </p:spTree>
    <p:extLst>
      <p:ext uri="{BB962C8B-B14F-4D97-AF65-F5344CB8AC3E}">
        <p14:creationId xmlns:p14="http://schemas.microsoft.com/office/powerpoint/2010/main" val="7049515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a:defRPr/>
            </a:pPr>
            <a:fld id="{2E36A9C1-7E61-4357-A7AE-BADC574BEE49}" type="datetimeFigureOut">
              <a:rPr lang="fr-FR"/>
              <a:pPr>
                <a:defRPr/>
              </a:pPr>
              <a:t>25/08/2020</a:t>
            </a:fld>
            <a:endParaRPr lang="fr-CA"/>
          </a:p>
        </p:txBody>
      </p:sp>
      <p:sp>
        <p:nvSpPr>
          <p:cNvPr id="8" name="Espace réservé du pied de page 4"/>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lvl1pPr>
          </a:lstStyle>
          <a:p>
            <a:pPr>
              <a:defRPr/>
            </a:pPr>
            <a:fld id="{12EBE40B-8CE7-46CC-9714-6B08D37C642F}" type="slidenum">
              <a:rPr lang="fr-CA"/>
              <a:pPr>
                <a:defRPr/>
              </a:pPr>
              <a:t>‹#›</a:t>
            </a:fld>
            <a:endParaRPr lang="fr-CA"/>
          </a:p>
        </p:txBody>
      </p:sp>
    </p:spTree>
    <p:extLst>
      <p:ext uri="{BB962C8B-B14F-4D97-AF65-F5344CB8AC3E}">
        <p14:creationId xmlns:p14="http://schemas.microsoft.com/office/powerpoint/2010/main" val="9553784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a:defRPr/>
            </a:pPr>
            <a:fld id="{67A64176-5BB8-404C-9604-3F3D90F9711C}" type="datetimeFigureOut">
              <a:rPr lang="fr-FR"/>
              <a:pPr>
                <a:defRPr/>
              </a:pPr>
              <a:t>25/08/2020</a:t>
            </a:fld>
            <a:endParaRPr lang="fr-CA"/>
          </a:p>
        </p:txBody>
      </p:sp>
      <p:sp>
        <p:nvSpPr>
          <p:cNvPr id="4" name="Espace réservé du pied de page 4"/>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lvl1pPr>
          </a:lstStyle>
          <a:p>
            <a:pPr>
              <a:defRPr/>
            </a:pPr>
            <a:fld id="{907EB415-F3DB-48D2-B65A-07F742F150CB}" type="slidenum">
              <a:rPr lang="fr-CA"/>
              <a:pPr>
                <a:defRPr/>
              </a:pPr>
              <a:t>‹#›</a:t>
            </a:fld>
            <a:endParaRPr lang="fr-CA"/>
          </a:p>
        </p:txBody>
      </p:sp>
    </p:spTree>
    <p:extLst>
      <p:ext uri="{BB962C8B-B14F-4D97-AF65-F5344CB8AC3E}">
        <p14:creationId xmlns:p14="http://schemas.microsoft.com/office/powerpoint/2010/main" val="5965050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9E383E8-00A9-4E5B-8A7D-979703365FF1}" type="datetimeFigureOut">
              <a:rPr lang="fr-FR"/>
              <a:pPr>
                <a:defRPr/>
              </a:pPr>
              <a:t>25/08/2020</a:t>
            </a:fld>
            <a:endParaRPr lang="fr-CA"/>
          </a:p>
        </p:txBody>
      </p:sp>
      <p:sp>
        <p:nvSpPr>
          <p:cNvPr id="3" name="Espace réservé du pied de page 4"/>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lvl1pPr>
          </a:lstStyle>
          <a:p>
            <a:pPr>
              <a:defRPr/>
            </a:pPr>
            <a:fld id="{5F2E1AD4-A5DF-4CFF-98D5-BF06C780A692}" type="slidenum">
              <a:rPr lang="fr-CA"/>
              <a:pPr>
                <a:defRPr/>
              </a:pPr>
              <a:t>‹#›</a:t>
            </a:fld>
            <a:endParaRPr lang="fr-CA"/>
          </a:p>
        </p:txBody>
      </p:sp>
    </p:spTree>
    <p:extLst>
      <p:ext uri="{BB962C8B-B14F-4D97-AF65-F5344CB8AC3E}">
        <p14:creationId xmlns:p14="http://schemas.microsoft.com/office/powerpoint/2010/main" val="8641055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44B4FDA4-4BA8-4838-B05C-095C7E97E61E}" type="datetimeFigureOut">
              <a:rPr lang="fr-FR"/>
              <a:pPr>
                <a:defRPr/>
              </a:pPr>
              <a:t>25/08/2020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20D37046-EA97-462B-ADA7-3550D210C6F0}" type="slidenum">
              <a:rPr lang="fr-CA"/>
              <a:pPr>
                <a:defRPr/>
              </a:pPr>
              <a:t>‹#›</a:t>
            </a:fld>
            <a:endParaRPr lang="fr-CA"/>
          </a:p>
        </p:txBody>
      </p:sp>
    </p:spTree>
    <p:extLst>
      <p:ext uri="{BB962C8B-B14F-4D97-AF65-F5344CB8AC3E}">
        <p14:creationId xmlns:p14="http://schemas.microsoft.com/office/powerpoint/2010/main" val="22004700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20007F1-B17B-4BEE-B5FA-F0A6895EABD4}" type="datetimeFigureOut">
              <a:rPr lang="fr-FR"/>
              <a:pPr>
                <a:defRPr/>
              </a:pPr>
              <a:t>25/08/2020</a:t>
            </a:fld>
            <a:endParaRPr lang="fr-CA"/>
          </a:p>
        </p:txBody>
      </p:sp>
      <p:sp>
        <p:nvSpPr>
          <p:cNvPr id="6" name="Espace réservé du pied de page 4"/>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lvl1pPr>
          </a:lstStyle>
          <a:p>
            <a:pPr>
              <a:defRPr/>
            </a:pPr>
            <a:fld id="{872D9E43-9FE1-4B65-BA3B-E9DA38F7F660}" type="slidenum">
              <a:rPr lang="fr-CA"/>
              <a:pPr>
                <a:defRPr/>
              </a:pPr>
              <a:t>‹#›</a:t>
            </a:fld>
            <a:endParaRPr lang="fr-CA"/>
          </a:p>
        </p:txBody>
      </p:sp>
    </p:spTree>
    <p:extLst>
      <p:ext uri="{BB962C8B-B14F-4D97-AF65-F5344CB8AC3E}">
        <p14:creationId xmlns:p14="http://schemas.microsoft.com/office/powerpoint/2010/main" val="23205295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896E27C0-EA09-4058-8A83-9887D71451AE}" type="datetimeFigureOut">
              <a:rPr lang="fr-FR"/>
              <a:pPr>
                <a:defRPr/>
              </a:pPr>
              <a:t>25/08/2020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24899EF4-C6DF-455D-8BF8-41A945DF0448}" type="slidenum">
              <a:rPr lang="fr-CA"/>
              <a:pPr>
                <a:defRPr/>
              </a:pPr>
              <a:t>‹#›</a:t>
            </a:fld>
            <a:endParaRPr lang="fr-CA"/>
          </a:p>
        </p:txBody>
      </p:sp>
    </p:spTree>
    <p:extLst>
      <p:ext uri="{BB962C8B-B14F-4D97-AF65-F5344CB8AC3E}">
        <p14:creationId xmlns:p14="http://schemas.microsoft.com/office/powerpoint/2010/main" val="2830784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84A9BEF7-CC71-4C4E-9DB3-CC23C2AF21B2}"/>
              </a:ext>
            </a:extLst>
          </p:cNvPr>
          <p:cNvSpPr>
            <a:spLocks noGrp="1" noChangeArrowheads="1"/>
          </p:cNvSpPr>
          <p:nvPr>
            <p:ph type="dt" sz="half" idx="10"/>
          </p:nvPr>
        </p:nvSpPr>
        <p:spPr>
          <a:ln/>
        </p:spPr>
        <p:txBody>
          <a:bodyPr/>
          <a:lstStyle>
            <a:lvl1pPr>
              <a:defRPr/>
            </a:lvl1pPr>
          </a:lstStyle>
          <a:p>
            <a:pPr>
              <a:defRPr/>
            </a:pPr>
            <a:fld id="{CF968A03-4649-4DD7-8757-2D0C775D4824}" type="datetimeFigureOut">
              <a:rPr lang="en-US"/>
              <a:pPr>
                <a:defRPr/>
              </a:pPr>
              <a:t>8/25/2020</a:t>
            </a:fld>
            <a:endParaRPr lang="en-US"/>
          </a:p>
        </p:txBody>
      </p:sp>
      <p:sp>
        <p:nvSpPr>
          <p:cNvPr id="5" name="Rectangle 5">
            <a:extLst>
              <a:ext uri="{FF2B5EF4-FFF2-40B4-BE49-F238E27FC236}">
                <a16:creationId xmlns:a16="http://schemas.microsoft.com/office/drawing/2014/main" id="{7E6B6438-4992-43A3-9962-1A50CE7931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72DE2F-E89E-420F-ACF7-A0305B1F78E2}"/>
              </a:ext>
            </a:extLst>
          </p:cNvPr>
          <p:cNvSpPr>
            <a:spLocks noGrp="1" noChangeArrowheads="1"/>
          </p:cNvSpPr>
          <p:nvPr>
            <p:ph type="sldNum" sz="quarter" idx="12"/>
          </p:nvPr>
        </p:nvSpPr>
        <p:spPr>
          <a:ln/>
        </p:spPr>
        <p:txBody>
          <a:bodyPr/>
          <a:lstStyle>
            <a:lvl1pPr>
              <a:defRPr/>
            </a:lvl1pPr>
          </a:lstStyle>
          <a:p>
            <a:pPr>
              <a:defRPr/>
            </a:pPr>
            <a:fld id="{3D94E288-B53D-44DB-A9DC-69623CB9CC1C}" type="slidenum">
              <a:rPr lang="en-US" altLang="en-US"/>
              <a:pPr>
                <a:defRPr/>
              </a:pPr>
              <a:t>‹#›</a:t>
            </a:fld>
            <a:endParaRPr lang="en-US" altLang="en-US"/>
          </a:p>
        </p:txBody>
      </p:sp>
    </p:spTree>
    <p:extLst>
      <p:ext uri="{BB962C8B-B14F-4D97-AF65-F5344CB8AC3E}">
        <p14:creationId xmlns:p14="http://schemas.microsoft.com/office/powerpoint/2010/main" val="35875374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a:defRPr/>
            </a:pPr>
            <a:fld id="{4FA0AEAE-AE22-4EA7-AFA7-A3E1B98ED8EB}" type="datetimeFigureOut">
              <a:rPr lang="fr-FR"/>
              <a:pPr>
                <a:defRPr/>
              </a:pPr>
              <a:t>25/08/2020</a:t>
            </a:fld>
            <a:endParaRPr lang="fr-CA"/>
          </a:p>
        </p:txBody>
      </p:sp>
      <p:sp>
        <p:nvSpPr>
          <p:cNvPr id="5" name="Espace réservé du pied de page 4"/>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lvl1pPr>
          </a:lstStyle>
          <a:p>
            <a:pPr>
              <a:defRPr/>
            </a:pPr>
            <a:fld id="{C8501982-0333-492C-B5BD-7807A9D4EDEF}" type="slidenum">
              <a:rPr lang="fr-CA"/>
              <a:pPr>
                <a:defRPr/>
              </a:pPr>
              <a:t>‹#›</a:t>
            </a:fld>
            <a:endParaRPr lang="fr-CA"/>
          </a:p>
        </p:txBody>
      </p:sp>
    </p:spTree>
    <p:extLst>
      <p:ext uri="{BB962C8B-B14F-4D97-AF65-F5344CB8AC3E}">
        <p14:creationId xmlns:p14="http://schemas.microsoft.com/office/powerpoint/2010/main" val="18737305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0304B16-2463-41DF-9964-0A7D5DD7A2F1}" type="slidenum">
              <a:rPr lang="en-US" sz="1200"/>
              <a:pPr>
                <a:defRPr/>
              </a:pPr>
              <a:t>‹#›</a:t>
            </a:fld>
            <a:endParaRPr lang="en-US"/>
          </a:p>
        </p:txBody>
      </p:sp>
    </p:spTree>
    <p:extLst>
      <p:ext uri="{BB962C8B-B14F-4D97-AF65-F5344CB8AC3E}">
        <p14:creationId xmlns:p14="http://schemas.microsoft.com/office/powerpoint/2010/main" val="10191022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1DD41C7-7A0B-4514-B928-F44DE4E10395}" type="slidenum">
              <a:rPr lang="en-US" sz="1200"/>
              <a:pPr>
                <a:defRPr/>
              </a:pPr>
              <a:t>‹#›</a:t>
            </a:fld>
            <a:endParaRPr lang="en-US"/>
          </a:p>
        </p:txBody>
      </p:sp>
    </p:spTree>
    <p:extLst>
      <p:ext uri="{BB962C8B-B14F-4D97-AF65-F5344CB8AC3E}">
        <p14:creationId xmlns:p14="http://schemas.microsoft.com/office/powerpoint/2010/main" val="42704384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C3DDAEEC-ED6F-41CE-B343-398DD16A0E26}" type="slidenum">
              <a:rPr lang="en-US" sz="1200"/>
              <a:pPr>
                <a:defRPr/>
              </a:pPr>
              <a:t>‹#›</a:t>
            </a:fld>
            <a:endParaRPr lang="en-US"/>
          </a:p>
        </p:txBody>
      </p:sp>
    </p:spTree>
    <p:extLst>
      <p:ext uri="{BB962C8B-B14F-4D97-AF65-F5344CB8AC3E}">
        <p14:creationId xmlns:p14="http://schemas.microsoft.com/office/powerpoint/2010/main" val="19288350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0242ABFE-803B-4E0A-BE3B-B7C75D4F1B44}" type="slidenum">
              <a:rPr lang="en-US" sz="1200"/>
              <a:pPr>
                <a:defRPr/>
              </a:pPr>
              <a:t>‹#›</a:t>
            </a:fld>
            <a:endParaRPr lang="en-US"/>
          </a:p>
        </p:txBody>
      </p:sp>
    </p:spTree>
    <p:extLst>
      <p:ext uri="{BB962C8B-B14F-4D97-AF65-F5344CB8AC3E}">
        <p14:creationId xmlns:p14="http://schemas.microsoft.com/office/powerpoint/2010/main" val="7306592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B5857A50-9406-4CED-9B76-42FD0A3C6143}" type="slidenum">
              <a:rPr lang="en-US" sz="1200"/>
              <a:pPr>
                <a:defRPr/>
              </a:pPr>
              <a:t>‹#›</a:t>
            </a:fld>
            <a:endParaRPr lang="en-US"/>
          </a:p>
        </p:txBody>
      </p:sp>
    </p:spTree>
    <p:extLst>
      <p:ext uri="{BB962C8B-B14F-4D97-AF65-F5344CB8AC3E}">
        <p14:creationId xmlns:p14="http://schemas.microsoft.com/office/powerpoint/2010/main" val="38259583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A5841072-A893-4885-981D-50A27FD9CDB0}" type="slidenum">
              <a:rPr lang="en-US" sz="1200"/>
              <a:pPr>
                <a:defRPr/>
              </a:pPr>
              <a:t>‹#›</a:t>
            </a:fld>
            <a:endParaRPr lang="en-US"/>
          </a:p>
        </p:txBody>
      </p:sp>
    </p:spTree>
    <p:extLst>
      <p:ext uri="{BB962C8B-B14F-4D97-AF65-F5344CB8AC3E}">
        <p14:creationId xmlns:p14="http://schemas.microsoft.com/office/powerpoint/2010/main" val="20170719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E9E2EE2A-7AFA-4492-B7DD-6CD7883669AE}" type="slidenum">
              <a:rPr lang="en-US" sz="1200"/>
              <a:pPr>
                <a:defRPr/>
              </a:pPr>
              <a:t>‹#›</a:t>
            </a:fld>
            <a:endParaRPr lang="en-US"/>
          </a:p>
        </p:txBody>
      </p:sp>
    </p:spTree>
    <p:extLst>
      <p:ext uri="{BB962C8B-B14F-4D97-AF65-F5344CB8AC3E}">
        <p14:creationId xmlns:p14="http://schemas.microsoft.com/office/powerpoint/2010/main" val="289103172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2D738F27-9069-4F2F-870C-33EBC1609EC4}" type="slidenum">
              <a:rPr lang="en-US" sz="1200"/>
              <a:pPr>
                <a:defRPr/>
              </a:pPr>
              <a:t>‹#›</a:t>
            </a:fld>
            <a:endParaRPr lang="en-US"/>
          </a:p>
        </p:txBody>
      </p:sp>
    </p:spTree>
    <p:extLst>
      <p:ext uri="{BB962C8B-B14F-4D97-AF65-F5344CB8AC3E}">
        <p14:creationId xmlns:p14="http://schemas.microsoft.com/office/powerpoint/2010/main" val="41604538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D22705D2-06F6-4D48-B738-FB20827A5197}" type="slidenum">
              <a:rPr lang="en-US" sz="1200"/>
              <a:pPr>
                <a:defRPr/>
              </a:pPr>
              <a:t>‹#›</a:t>
            </a:fld>
            <a:endParaRPr lang="en-US"/>
          </a:p>
        </p:txBody>
      </p:sp>
    </p:spTree>
    <p:extLst>
      <p:ext uri="{BB962C8B-B14F-4D97-AF65-F5344CB8AC3E}">
        <p14:creationId xmlns:p14="http://schemas.microsoft.com/office/powerpoint/2010/main" val="735855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a:extLst>
              <a:ext uri="{FF2B5EF4-FFF2-40B4-BE49-F238E27FC236}">
                <a16:creationId xmlns:a16="http://schemas.microsoft.com/office/drawing/2014/main" id="{7DF54BC9-1AEE-4CCD-A90A-7167D4331622}"/>
              </a:ext>
            </a:extLst>
          </p:cNvPr>
          <p:cNvSpPr>
            <a:spLocks noGrp="1" noChangeArrowheads="1"/>
          </p:cNvSpPr>
          <p:nvPr>
            <p:ph type="dt" sz="half" idx="10"/>
          </p:nvPr>
        </p:nvSpPr>
        <p:spPr>
          <a:ln/>
        </p:spPr>
        <p:txBody>
          <a:bodyPr/>
          <a:lstStyle>
            <a:lvl1pPr>
              <a:defRPr/>
            </a:lvl1pPr>
          </a:lstStyle>
          <a:p>
            <a:pPr>
              <a:defRPr/>
            </a:pPr>
            <a:fld id="{8DF2C4E3-84B0-4C53-BDC4-62ABD6E252D9}" type="datetimeFigureOut">
              <a:rPr lang="en-US"/>
              <a:pPr>
                <a:defRPr/>
              </a:pPr>
              <a:t>8/25/2020</a:t>
            </a:fld>
            <a:endParaRPr lang="en-US"/>
          </a:p>
        </p:txBody>
      </p:sp>
      <p:sp>
        <p:nvSpPr>
          <p:cNvPr id="6" name="Rectangle 5">
            <a:extLst>
              <a:ext uri="{FF2B5EF4-FFF2-40B4-BE49-F238E27FC236}">
                <a16:creationId xmlns:a16="http://schemas.microsoft.com/office/drawing/2014/main" id="{CE45FF84-FFFC-4097-A1B2-EB253AC46C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42234F-0FAB-4C72-9323-17B9D4B9FE15}"/>
              </a:ext>
            </a:extLst>
          </p:cNvPr>
          <p:cNvSpPr>
            <a:spLocks noGrp="1" noChangeArrowheads="1"/>
          </p:cNvSpPr>
          <p:nvPr>
            <p:ph type="sldNum" sz="quarter" idx="12"/>
          </p:nvPr>
        </p:nvSpPr>
        <p:spPr>
          <a:ln/>
        </p:spPr>
        <p:txBody>
          <a:bodyPr/>
          <a:lstStyle>
            <a:lvl1pPr>
              <a:defRPr/>
            </a:lvl1pPr>
          </a:lstStyle>
          <a:p>
            <a:pPr>
              <a:defRPr/>
            </a:pPr>
            <a:fld id="{3FB6065A-481F-4632-B5D5-1C098AFD0ACB}" type="slidenum">
              <a:rPr lang="en-US" altLang="en-US"/>
              <a:pPr>
                <a:defRPr/>
              </a:pPr>
              <a:t>‹#›</a:t>
            </a:fld>
            <a:endParaRPr lang="en-US" altLang="en-US"/>
          </a:p>
        </p:txBody>
      </p:sp>
    </p:spTree>
    <p:extLst>
      <p:ext uri="{BB962C8B-B14F-4D97-AF65-F5344CB8AC3E}">
        <p14:creationId xmlns:p14="http://schemas.microsoft.com/office/powerpoint/2010/main" val="3008863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ABD4715D-2CAA-4373-8BB1-E02AB4E408DA}" type="slidenum">
              <a:rPr lang="en-US" sz="1200"/>
              <a:pPr>
                <a:defRPr/>
              </a:pPr>
              <a:t>‹#›</a:t>
            </a:fld>
            <a:endParaRPr lang="en-US"/>
          </a:p>
        </p:txBody>
      </p:sp>
    </p:spTree>
    <p:extLst>
      <p:ext uri="{BB962C8B-B14F-4D97-AF65-F5344CB8AC3E}">
        <p14:creationId xmlns:p14="http://schemas.microsoft.com/office/powerpoint/2010/main" val="20261911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0"/>
            <a:ext cx="1943100" cy="6096000"/>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685800" y="0"/>
            <a:ext cx="5676900" cy="60960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1A2DBEDD-4FF3-4589-8ECB-FF9997A3237F}" type="slidenum">
              <a:rPr lang="en-US" sz="1200"/>
              <a:pPr>
                <a:defRPr/>
              </a:pPr>
              <a:t>‹#›</a:t>
            </a:fld>
            <a:endParaRPr lang="en-US"/>
          </a:p>
        </p:txBody>
      </p:sp>
    </p:spTree>
    <p:extLst>
      <p:ext uri="{BB962C8B-B14F-4D97-AF65-F5344CB8AC3E}">
        <p14:creationId xmlns:p14="http://schemas.microsoft.com/office/powerpoint/2010/main" val="9156673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0"/>
            <a:ext cx="7772400" cy="609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C0AC8923-4F8A-4BD7-8280-0BD64A11927F}" type="slidenum">
              <a:rPr lang="en-US" sz="1200"/>
              <a:pPr>
                <a:defRPr/>
              </a:pPr>
              <a:t>‹#›</a:t>
            </a:fld>
            <a:endParaRPr lang="en-US"/>
          </a:p>
        </p:txBody>
      </p:sp>
    </p:spTree>
    <p:extLst>
      <p:ext uri="{BB962C8B-B14F-4D97-AF65-F5344CB8AC3E}">
        <p14:creationId xmlns:p14="http://schemas.microsoft.com/office/powerpoint/2010/main" val="2682498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648200" y="1371600"/>
            <a:ext cx="3810000"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4135D5A-13E5-495F-97A2-F83E555A58B2}" type="slidenum">
              <a:rPr lang="en-US" sz="1200"/>
              <a:pPr>
                <a:defRPr/>
              </a:pPr>
              <a:t>‹#›</a:t>
            </a:fld>
            <a:endParaRPr lang="en-US"/>
          </a:p>
        </p:txBody>
      </p:sp>
    </p:spTree>
    <p:extLst>
      <p:ext uri="{BB962C8B-B14F-4D97-AF65-F5344CB8AC3E}">
        <p14:creationId xmlns:p14="http://schemas.microsoft.com/office/powerpoint/2010/main" val="36942675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a:t>Cliquez pour modifier le style du titre</a:t>
            </a:r>
            <a:endParaRPr lang="fr-CA"/>
          </a:p>
        </p:txBody>
      </p:sp>
      <p:sp>
        <p:nvSpPr>
          <p:cNvPr id="3" name="Espace réservé du texte 2"/>
          <p:cNvSpPr>
            <a:spLocks noGrp="1"/>
          </p:cNvSpPr>
          <p:nvPr>
            <p:ph type="body" sz="half" idx="1"/>
          </p:nvPr>
        </p:nvSpPr>
        <p:spPr>
          <a:xfrm>
            <a:off x="685800" y="1371600"/>
            <a:ext cx="3810000"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48200" y="1371600"/>
            <a:ext cx="3810000" cy="228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648200" y="3810000"/>
            <a:ext cx="3810000" cy="228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3E25A2C3-E887-42FE-B9FE-E0216FBAE773}" type="slidenum">
              <a:rPr lang="en-US" sz="1200"/>
              <a:pPr>
                <a:defRPr/>
              </a:pPr>
              <a:t>‹#›</a:t>
            </a:fld>
            <a:endParaRPr lang="en-US"/>
          </a:p>
        </p:txBody>
      </p:sp>
    </p:spTree>
    <p:extLst>
      <p:ext uri="{BB962C8B-B14F-4D97-AF65-F5344CB8AC3E}">
        <p14:creationId xmlns:p14="http://schemas.microsoft.com/office/powerpoint/2010/main" val="10589060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685800" y="0"/>
            <a:ext cx="7772400" cy="1371600"/>
          </a:xfrm>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85800" y="1371600"/>
            <a:ext cx="3810000" cy="4724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quarter" idx="2"/>
          </p:nvPr>
        </p:nvSpPr>
        <p:spPr>
          <a:xfrm>
            <a:off x="4648200" y="1371600"/>
            <a:ext cx="3810000" cy="228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contenu 4"/>
          <p:cNvSpPr>
            <a:spLocks noGrp="1"/>
          </p:cNvSpPr>
          <p:nvPr>
            <p:ph sz="quarter" idx="3"/>
          </p:nvPr>
        </p:nvSpPr>
        <p:spPr>
          <a:xfrm>
            <a:off x="4648200" y="3810000"/>
            <a:ext cx="3810000" cy="2286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Rectangle 5"/>
          <p:cNvSpPr>
            <a:spLocks noGrp="1" noChangeArrowheads="1"/>
          </p:cNvSpPr>
          <p:nvPr>
            <p:ph type="ftr" sz="quarter" idx="10"/>
          </p:nvPr>
        </p:nvSpPr>
        <p:spPr>
          <a:ln/>
        </p:spPr>
        <p:txBody>
          <a:bodyPr/>
          <a:lstStyle>
            <a:lvl1pPr>
              <a:defRPr/>
            </a:lvl1pPr>
          </a:lstStyle>
          <a:p>
            <a:pPr>
              <a:defRPr/>
            </a:pPr>
            <a:r>
              <a:rPr lang="en-US"/>
              <a:t>—————————————————————————————————————————— </a:t>
            </a:r>
            <a:r>
              <a:rPr lang="en-US" sz="1200"/>
              <a:t>Design of Interactive Computational Media Sep.-Dec. 2002          ©1992-2002, Ronald M. Baecker           Slide 6.</a:t>
            </a:r>
            <a:fld id="{622AE3D2-BB35-48F9-B729-9B3E1CEB0F8B}" type="slidenum">
              <a:rPr lang="en-US" sz="1200"/>
              <a:pPr>
                <a:defRPr/>
              </a:pPr>
              <a:t>‹#›</a:t>
            </a:fld>
            <a:endParaRPr lang="en-US"/>
          </a:p>
        </p:txBody>
      </p:sp>
    </p:spTree>
    <p:extLst>
      <p:ext uri="{BB962C8B-B14F-4D97-AF65-F5344CB8AC3E}">
        <p14:creationId xmlns:p14="http://schemas.microsoft.com/office/powerpoint/2010/main" val="23135698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8716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90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3127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7556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ED5D1A1B-4222-4EBB-8012-953F6EECFA69}"/>
              </a:ext>
            </a:extLst>
          </p:cNvPr>
          <p:cNvSpPr>
            <a:spLocks noGrp="1" noChangeArrowheads="1"/>
          </p:cNvSpPr>
          <p:nvPr>
            <p:ph type="dt" sz="half" idx="10"/>
          </p:nvPr>
        </p:nvSpPr>
        <p:spPr>
          <a:ln/>
        </p:spPr>
        <p:txBody>
          <a:bodyPr/>
          <a:lstStyle>
            <a:lvl1pPr>
              <a:defRPr/>
            </a:lvl1pPr>
          </a:lstStyle>
          <a:p>
            <a:pPr>
              <a:defRPr/>
            </a:pPr>
            <a:fld id="{78C9BE49-3BAB-44A9-8C32-6C83901E81D3}" type="datetimeFigureOut">
              <a:rPr lang="en-US"/>
              <a:pPr>
                <a:defRPr/>
              </a:pPr>
              <a:t>8/25/2020</a:t>
            </a:fld>
            <a:endParaRPr lang="en-US"/>
          </a:p>
        </p:txBody>
      </p:sp>
      <p:sp>
        <p:nvSpPr>
          <p:cNvPr id="8" name="Rectangle 5">
            <a:extLst>
              <a:ext uri="{FF2B5EF4-FFF2-40B4-BE49-F238E27FC236}">
                <a16:creationId xmlns:a16="http://schemas.microsoft.com/office/drawing/2014/main" id="{9756A373-821C-48FE-AFBB-71BDC9E5C5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6F3B662-501D-475D-A310-336A3D82EBCE}"/>
              </a:ext>
            </a:extLst>
          </p:cNvPr>
          <p:cNvSpPr>
            <a:spLocks noGrp="1" noChangeArrowheads="1"/>
          </p:cNvSpPr>
          <p:nvPr>
            <p:ph type="sldNum" sz="quarter" idx="12"/>
          </p:nvPr>
        </p:nvSpPr>
        <p:spPr>
          <a:ln/>
        </p:spPr>
        <p:txBody>
          <a:bodyPr/>
          <a:lstStyle>
            <a:lvl1pPr>
              <a:defRPr/>
            </a:lvl1pPr>
          </a:lstStyle>
          <a:p>
            <a:pPr>
              <a:defRPr/>
            </a:pPr>
            <a:fld id="{A38848F0-5EE3-4F2E-B9F9-D1E8E13CDC71}" type="slidenum">
              <a:rPr lang="en-US" altLang="en-US"/>
              <a:pPr>
                <a:defRPr/>
              </a:pPr>
              <a:t>‹#›</a:t>
            </a:fld>
            <a:endParaRPr lang="en-US" altLang="en-US"/>
          </a:p>
        </p:txBody>
      </p:sp>
    </p:spTree>
    <p:extLst>
      <p:ext uri="{BB962C8B-B14F-4D97-AF65-F5344CB8AC3E}">
        <p14:creationId xmlns:p14="http://schemas.microsoft.com/office/powerpoint/2010/main" val="24896768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602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0591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9373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375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34230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395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245C0268-88C7-4F56-9467-B033351C0E1B}" type="datetimeFigureOut">
              <a:rPr lang="en-US" smtClean="0">
                <a:solidFill>
                  <a:prstClr val="black">
                    <a:tint val="75000"/>
                  </a:prstClr>
                </a:solidFill>
              </a:rPr>
              <a:pPr/>
              <a:t>8/25/2020</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1CE07966-9238-40E7-951B-D12E65603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4779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8F2907-32E6-49AD-B268-E44E48AA5F8A}"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7BAF4BF-BAD0-4782-8A56-BBFCBD2D5A32}"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80088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843539-C43F-40F2-9B99-9A6587F201E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ACA6879-962B-4644-A7D9-409BC28265C4}"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58796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DD218A-0984-4A0F-AD89-B623497E988B}"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D29353-1143-40B8-A225-1C772F3E00D3}"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8586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654F744F-0DE1-41DD-8301-5CE1F03A0DA4}"/>
              </a:ext>
            </a:extLst>
          </p:cNvPr>
          <p:cNvSpPr>
            <a:spLocks noGrp="1" noChangeArrowheads="1"/>
          </p:cNvSpPr>
          <p:nvPr>
            <p:ph type="dt" sz="half" idx="10"/>
          </p:nvPr>
        </p:nvSpPr>
        <p:spPr>
          <a:ln/>
        </p:spPr>
        <p:txBody>
          <a:bodyPr/>
          <a:lstStyle>
            <a:lvl1pPr>
              <a:defRPr/>
            </a:lvl1pPr>
          </a:lstStyle>
          <a:p>
            <a:pPr>
              <a:defRPr/>
            </a:pPr>
            <a:fld id="{55C75241-CC5C-43FE-AA5B-B6FCFCB3E7BD}" type="datetimeFigureOut">
              <a:rPr lang="en-US"/>
              <a:pPr>
                <a:defRPr/>
              </a:pPr>
              <a:t>8/25/2020</a:t>
            </a:fld>
            <a:endParaRPr lang="en-US"/>
          </a:p>
        </p:txBody>
      </p:sp>
      <p:sp>
        <p:nvSpPr>
          <p:cNvPr id="4" name="Rectangle 5">
            <a:extLst>
              <a:ext uri="{FF2B5EF4-FFF2-40B4-BE49-F238E27FC236}">
                <a16:creationId xmlns:a16="http://schemas.microsoft.com/office/drawing/2014/main" id="{DEEAD0BA-506E-4C85-8158-F5C512EB72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B880F6-D6AF-4703-AC64-6BE4AE04C740}"/>
              </a:ext>
            </a:extLst>
          </p:cNvPr>
          <p:cNvSpPr>
            <a:spLocks noGrp="1" noChangeArrowheads="1"/>
          </p:cNvSpPr>
          <p:nvPr>
            <p:ph type="sldNum" sz="quarter" idx="12"/>
          </p:nvPr>
        </p:nvSpPr>
        <p:spPr>
          <a:ln/>
        </p:spPr>
        <p:txBody>
          <a:bodyPr/>
          <a:lstStyle>
            <a:lvl1pPr>
              <a:defRPr/>
            </a:lvl1pPr>
          </a:lstStyle>
          <a:p>
            <a:pPr>
              <a:defRPr/>
            </a:pPr>
            <a:fld id="{3B2CECAA-34A3-4412-86B3-F11104675D90}" type="slidenum">
              <a:rPr lang="en-US" altLang="en-US"/>
              <a:pPr>
                <a:defRPr/>
              </a:pPr>
              <a:t>‹#›</a:t>
            </a:fld>
            <a:endParaRPr lang="en-US" altLang="en-US"/>
          </a:p>
        </p:txBody>
      </p:sp>
    </p:spTree>
    <p:extLst>
      <p:ext uri="{BB962C8B-B14F-4D97-AF65-F5344CB8AC3E}">
        <p14:creationId xmlns:p14="http://schemas.microsoft.com/office/powerpoint/2010/main" val="25622788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7CA1C7-15BC-478A-8AED-6942EEE36927}"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D23CD87-3159-4A3C-8642-799AD6CDC105}"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480458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F363E4-E3A8-4829-A440-E2217CE9A826}"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0C81C1-A9CC-4C77-8F44-351911FD8D47}"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135620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A1EA09D-9DAE-4B7D-920D-64472B2382C5}"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95C081-E3B5-4F12-B23D-0133F4ABAF95}"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646327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EEFDFB-262D-4DC3-945D-03E6E2B0E63F}"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2F67058-E76B-4F00-948A-252F36FC3CA2}"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33375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BE3E8C6-7F50-4174-8FFC-AE5DA3E91268}"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CCF84F-365C-4DF0-920E-68381EFAF31E}"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7162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7C48BB-87A1-4174-BF6D-DC6865217BF4}"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6791CDD-3FE7-4350-BCC9-C270341C393F}"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620507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E6A1B71-4506-4230-83E3-E525CA258B87}"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29E773A-140B-401D-8EE3-122121119860}"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453038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2E59E6-72B8-4269-A998-ABA015A896A9}"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E1019E-1CB7-4DEE-A250-57D5A1CB6748}"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933748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E546BD6-B49E-470F-BD3E-B0C78B838AB0}"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75CF46-D517-4368-8752-A70811C9F7DF}"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148587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CF68AB75-6E65-4A79-8DBD-2C337F6252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FF77893-9944-4C42-B9B1-14596DAA89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A8923A3-A389-4749-BD48-19502C07F843}"/>
              </a:ext>
            </a:extLst>
          </p:cNvPr>
          <p:cNvSpPr>
            <a:spLocks noGrp="1" noChangeArrowheads="1"/>
          </p:cNvSpPr>
          <p:nvPr>
            <p:ph type="sldNum" sz="quarter" idx="12"/>
          </p:nvPr>
        </p:nvSpPr>
        <p:spPr>
          <a:ln/>
        </p:spPr>
        <p:txBody>
          <a:bodyPr/>
          <a:lstStyle>
            <a:lvl1pPr>
              <a:defRPr/>
            </a:lvl1pPr>
          </a:lstStyle>
          <a:p>
            <a:fld id="{D63B5FCF-FE44-4793-87B1-CBE715AA3FD9}" type="slidenum">
              <a:rPr lang="en-US" altLang="en-US"/>
              <a:pPr/>
              <a:t>‹#›</a:t>
            </a:fld>
            <a:endParaRPr lang="en-US" altLang="en-US"/>
          </a:p>
        </p:txBody>
      </p:sp>
    </p:spTree>
    <p:extLst>
      <p:ext uri="{BB962C8B-B14F-4D97-AF65-F5344CB8AC3E}">
        <p14:creationId xmlns:p14="http://schemas.microsoft.com/office/powerpoint/2010/main" val="3506675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F3F12C-3997-4E8B-A9ED-54C71688EEA0}"/>
              </a:ext>
            </a:extLst>
          </p:cNvPr>
          <p:cNvSpPr>
            <a:spLocks noGrp="1" noChangeArrowheads="1"/>
          </p:cNvSpPr>
          <p:nvPr>
            <p:ph type="dt" sz="half" idx="10"/>
          </p:nvPr>
        </p:nvSpPr>
        <p:spPr>
          <a:ln/>
        </p:spPr>
        <p:txBody>
          <a:bodyPr/>
          <a:lstStyle>
            <a:lvl1pPr>
              <a:defRPr/>
            </a:lvl1pPr>
          </a:lstStyle>
          <a:p>
            <a:pPr>
              <a:defRPr/>
            </a:pPr>
            <a:fld id="{E41D7410-146D-4188-9709-B46791D940A8}" type="datetimeFigureOut">
              <a:rPr lang="en-US"/>
              <a:pPr>
                <a:defRPr/>
              </a:pPr>
              <a:t>8/25/2020</a:t>
            </a:fld>
            <a:endParaRPr lang="en-US"/>
          </a:p>
        </p:txBody>
      </p:sp>
      <p:sp>
        <p:nvSpPr>
          <p:cNvPr id="3" name="Rectangle 5">
            <a:extLst>
              <a:ext uri="{FF2B5EF4-FFF2-40B4-BE49-F238E27FC236}">
                <a16:creationId xmlns:a16="http://schemas.microsoft.com/office/drawing/2014/main" id="{E8735D5B-5DCD-4C59-930F-BDE325DB9F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440B7D4-E9A4-4DF5-895F-7675F4E900C3}"/>
              </a:ext>
            </a:extLst>
          </p:cNvPr>
          <p:cNvSpPr>
            <a:spLocks noGrp="1" noChangeArrowheads="1"/>
          </p:cNvSpPr>
          <p:nvPr>
            <p:ph type="sldNum" sz="quarter" idx="12"/>
          </p:nvPr>
        </p:nvSpPr>
        <p:spPr>
          <a:ln/>
        </p:spPr>
        <p:txBody>
          <a:bodyPr/>
          <a:lstStyle>
            <a:lvl1pPr>
              <a:defRPr/>
            </a:lvl1pPr>
          </a:lstStyle>
          <a:p>
            <a:pPr>
              <a:defRPr/>
            </a:pPr>
            <a:fld id="{56689D90-8388-4B40-BB0F-C61B2ADB53AB}" type="slidenum">
              <a:rPr lang="en-US" altLang="en-US"/>
              <a:pPr>
                <a:defRPr/>
              </a:pPr>
              <a:t>‹#›</a:t>
            </a:fld>
            <a:endParaRPr lang="en-US" altLang="en-US"/>
          </a:p>
        </p:txBody>
      </p:sp>
    </p:spTree>
    <p:extLst>
      <p:ext uri="{BB962C8B-B14F-4D97-AF65-F5344CB8AC3E}">
        <p14:creationId xmlns:p14="http://schemas.microsoft.com/office/powerpoint/2010/main" val="17102275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D4883C33-2A0A-4DDC-8B34-957C5502C1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D6ED01A-4104-44CF-8B20-3E5DA69813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0EA2474-F594-4933-A0F5-0890D8C2009B}"/>
              </a:ext>
            </a:extLst>
          </p:cNvPr>
          <p:cNvSpPr>
            <a:spLocks noGrp="1" noChangeArrowheads="1"/>
          </p:cNvSpPr>
          <p:nvPr>
            <p:ph type="sldNum" sz="quarter" idx="12"/>
          </p:nvPr>
        </p:nvSpPr>
        <p:spPr>
          <a:ln/>
        </p:spPr>
        <p:txBody>
          <a:bodyPr/>
          <a:lstStyle>
            <a:lvl1pPr>
              <a:defRPr/>
            </a:lvl1pPr>
          </a:lstStyle>
          <a:p>
            <a:fld id="{7C5C6C88-CEA9-48B5-94B5-DBBF37A17FD7}" type="slidenum">
              <a:rPr lang="en-US" altLang="en-US"/>
              <a:pPr/>
              <a:t>‹#›</a:t>
            </a:fld>
            <a:endParaRPr lang="en-US" altLang="en-US"/>
          </a:p>
        </p:txBody>
      </p:sp>
    </p:spTree>
    <p:extLst>
      <p:ext uri="{BB962C8B-B14F-4D97-AF65-F5344CB8AC3E}">
        <p14:creationId xmlns:p14="http://schemas.microsoft.com/office/powerpoint/2010/main" val="1036205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28A23482-672E-46A0-821B-BAC2E83989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183AA54-7FA4-4B3F-8199-1C2025B655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048952B-DF8D-4B4B-9E79-F92C4F17D489}"/>
              </a:ext>
            </a:extLst>
          </p:cNvPr>
          <p:cNvSpPr>
            <a:spLocks noGrp="1" noChangeArrowheads="1"/>
          </p:cNvSpPr>
          <p:nvPr>
            <p:ph type="sldNum" sz="quarter" idx="12"/>
          </p:nvPr>
        </p:nvSpPr>
        <p:spPr>
          <a:ln/>
        </p:spPr>
        <p:txBody>
          <a:bodyPr/>
          <a:lstStyle>
            <a:lvl1pPr>
              <a:defRPr/>
            </a:lvl1pPr>
          </a:lstStyle>
          <a:p>
            <a:fld id="{338C55EA-5615-4282-98FB-5D3E7DB67788}" type="slidenum">
              <a:rPr lang="en-US" altLang="en-US"/>
              <a:pPr/>
              <a:t>‹#›</a:t>
            </a:fld>
            <a:endParaRPr lang="en-US" altLang="en-US"/>
          </a:p>
        </p:txBody>
      </p:sp>
    </p:spTree>
    <p:extLst>
      <p:ext uri="{BB962C8B-B14F-4D97-AF65-F5344CB8AC3E}">
        <p14:creationId xmlns:p14="http://schemas.microsoft.com/office/powerpoint/2010/main" val="20994067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a:extLst>
              <a:ext uri="{FF2B5EF4-FFF2-40B4-BE49-F238E27FC236}">
                <a16:creationId xmlns:a16="http://schemas.microsoft.com/office/drawing/2014/main" id="{4448572F-741B-4C15-B4D5-E1E844BF4A5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CD6B558-8BCE-4743-BF1A-29CC8231A0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061705F-68F0-4DCA-888F-75B926E4A895}"/>
              </a:ext>
            </a:extLst>
          </p:cNvPr>
          <p:cNvSpPr>
            <a:spLocks noGrp="1" noChangeArrowheads="1"/>
          </p:cNvSpPr>
          <p:nvPr>
            <p:ph type="sldNum" sz="quarter" idx="12"/>
          </p:nvPr>
        </p:nvSpPr>
        <p:spPr>
          <a:ln/>
        </p:spPr>
        <p:txBody>
          <a:bodyPr/>
          <a:lstStyle>
            <a:lvl1pPr>
              <a:defRPr/>
            </a:lvl1pPr>
          </a:lstStyle>
          <a:p>
            <a:fld id="{7849077C-3CD0-4DCF-B645-AB88068BF669}" type="slidenum">
              <a:rPr lang="en-US" altLang="en-US"/>
              <a:pPr/>
              <a:t>‹#›</a:t>
            </a:fld>
            <a:endParaRPr lang="en-US" altLang="en-US"/>
          </a:p>
        </p:txBody>
      </p:sp>
    </p:spTree>
    <p:extLst>
      <p:ext uri="{BB962C8B-B14F-4D97-AF65-F5344CB8AC3E}">
        <p14:creationId xmlns:p14="http://schemas.microsoft.com/office/powerpoint/2010/main" val="38506113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01C5F195-AFAC-4F66-A173-E5740EDE35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2F97C6A-4C4F-4BF1-BBD5-35DF2F1F80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07A959B-1788-45EF-8FC0-A2C6DDD2E34F}"/>
              </a:ext>
            </a:extLst>
          </p:cNvPr>
          <p:cNvSpPr>
            <a:spLocks noGrp="1" noChangeArrowheads="1"/>
          </p:cNvSpPr>
          <p:nvPr>
            <p:ph type="sldNum" sz="quarter" idx="12"/>
          </p:nvPr>
        </p:nvSpPr>
        <p:spPr>
          <a:ln/>
        </p:spPr>
        <p:txBody>
          <a:bodyPr/>
          <a:lstStyle>
            <a:lvl1pPr>
              <a:defRPr/>
            </a:lvl1pPr>
          </a:lstStyle>
          <a:p>
            <a:fld id="{C9A6C4DD-B0F9-4E7D-BD34-0A6AC63D5569}" type="slidenum">
              <a:rPr lang="en-US" altLang="en-US"/>
              <a:pPr/>
              <a:t>‹#›</a:t>
            </a:fld>
            <a:endParaRPr lang="en-US" altLang="en-US"/>
          </a:p>
        </p:txBody>
      </p:sp>
    </p:spTree>
    <p:extLst>
      <p:ext uri="{BB962C8B-B14F-4D97-AF65-F5344CB8AC3E}">
        <p14:creationId xmlns:p14="http://schemas.microsoft.com/office/powerpoint/2010/main" val="7546358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F1AD3F73-7645-4342-A42A-AA780E38F0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E0738550-DCD6-4BC5-8AF6-31D22F933A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11264EB-A5B3-433F-986D-065507B6C439}"/>
              </a:ext>
            </a:extLst>
          </p:cNvPr>
          <p:cNvSpPr>
            <a:spLocks noGrp="1" noChangeArrowheads="1"/>
          </p:cNvSpPr>
          <p:nvPr>
            <p:ph type="sldNum" sz="quarter" idx="12"/>
          </p:nvPr>
        </p:nvSpPr>
        <p:spPr>
          <a:ln/>
        </p:spPr>
        <p:txBody>
          <a:bodyPr/>
          <a:lstStyle>
            <a:lvl1pPr>
              <a:defRPr/>
            </a:lvl1pPr>
          </a:lstStyle>
          <a:p>
            <a:fld id="{7A3E5E48-8CF6-4D7E-9DCE-41A2E6AE4B96}" type="slidenum">
              <a:rPr lang="en-US" altLang="en-US"/>
              <a:pPr/>
              <a:t>‹#›</a:t>
            </a:fld>
            <a:endParaRPr lang="en-US" altLang="en-US"/>
          </a:p>
        </p:txBody>
      </p:sp>
    </p:spTree>
    <p:extLst>
      <p:ext uri="{BB962C8B-B14F-4D97-AF65-F5344CB8AC3E}">
        <p14:creationId xmlns:p14="http://schemas.microsoft.com/office/powerpoint/2010/main" val="31937724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39DD79-19F5-4456-82CC-7369519094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B6FF440-E8CA-4A90-9191-5F1248CD16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D9931FB-A009-4B63-9FD7-83507E0ABDEE}"/>
              </a:ext>
            </a:extLst>
          </p:cNvPr>
          <p:cNvSpPr>
            <a:spLocks noGrp="1" noChangeArrowheads="1"/>
          </p:cNvSpPr>
          <p:nvPr>
            <p:ph type="sldNum" sz="quarter" idx="12"/>
          </p:nvPr>
        </p:nvSpPr>
        <p:spPr>
          <a:ln/>
        </p:spPr>
        <p:txBody>
          <a:bodyPr/>
          <a:lstStyle>
            <a:lvl1pPr>
              <a:defRPr/>
            </a:lvl1pPr>
          </a:lstStyle>
          <a:p>
            <a:fld id="{8D59DCE3-EADD-4BDA-9665-71A5DF993178}" type="slidenum">
              <a:rPr lang="en-US" altLang="en-US"/>
              <a:pPr/>
              <a:t>‹#›</a:t>
            </a:fld>
            <a:endParaRPr lang="en-US" altLang="en-US"/>
          </a:p>
        </p:txBody>
      </p:sp>
    </p:spTree>
    <p:extLst>
      <p:ext uri="{BB962C8B-B14F-4D97-AF65-F5344CB8AC3E}">
        <p14:creationId xmlns:p14="http://schemas.microsoft.com/office/powerpoint/2010/main" val="1237570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69828A3E-32CB-4E28-8F8F-DDB539F573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417AC5C-C809-4F64-811C-9CB991D8FD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060BAC-5F45-4FBE-94F1-AB13DA0F30B9}"/>
              </a:ext>
            </a:extLst>
          </p:cNvPr>
          <p:cNvSpPr>
            <a:spLocks noGrp="1" noChangeArrowheads="1"/>
          </p:cNvSpPr>
          <p:nvPr>
            <p:ph type="sldNum" sz="quarter" idx="12"/>
          </p:nvPr>
        </p:nvSpPr>
        <p:spPr>
          <a:ln/>
        </p:spPr>
        <p:txBody>
          <a:bodyPr/>
          <a:lstStyle>
            <a:lvl1pPr>
              <a:defRPr/>
            </a:lvl1pPr>
          </a:lstStyle>
          <a:p>
            <a:fld id="{E18BE168-5091-4D31-BEA9-2D1C92AB7D29}" type="slidenum">
              <a:rPr lang="en-US" altLang="en-US"/>
              <a:pPr/>
              <a:t>‹#›</a:t>
            </a:fld>
            <a:endParaRPr lang="en-US" altLang="en-US"/>
          </a:p>
        </p:txBody>
      </p:sp>
    </p:spTree>
    <p:extLst>
      <p:ext uri="{BB962C8B-B14F-4D97-AF65-F5344CB8AC3E}">
        <p14:creationId xmlns:p14="http://schemas.microsoft.com/office/powerpoint/2010/main" val="35813858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781F833E-F59C-4F30-A89B-C754A43C48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D268051-7ED5-484B-9F37-9AD0A4A68EC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F002123-7D1A-46D0-B70A-1C7CAB1668C5}"/>
              </a:ext>
            </a:extLst>
          </p:cNvPr>
          <p:cNvSpPr>
            <a:spLocks noGrp="1" noChangeArrowheads="1"/>
          </p:cNvSpPr>
          <p:nvPr>
            <p:ph type="sldNum" sz="quarter" idx="12"/>
          </p:nvPr>
        </p:nvSpPr>
        <p:spPr>
          <a:ln/>
        </p:spPr>
        <p:txBody>
          <a:bodyPr/>
          <a:lstStyle>
            <a:lvl1pPr>
              <a:defRPr/>
            </a:lvl1pPr>
          </a:lstStyle>
          <a:p>
            <a:fld id="{B9D7F33A-D8B2-4524-AF8A-CCDF41E0F9F9}" type="slidenum">
              <a:rPr lang="en-US" altLang="en-US"/>
              <a:pPr/>
              <a:t>‹#›</a:t>
            </a:fld>
            <a:endParaRPr lang="en-US" altLang="en-US"/>
          </a:p>
        </p:txBody>
      </p:sp>
    </p:spTree>
    <p:extLst>
      <p:ext uri="{BB962C8B-B14F-4D97-AF65-F5344CB8AC3E}">
        <p14:creationId xmlns:p14="http://schemas.microsoft.com/office/powerpoint/2010/main" val="211518203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595B804E-862E-4213-9AF7-3ADA20D23F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7816A4-9755-4A7A-8E33-87EE1FE26B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B8E616-DF74-422B-B0AD-4337E4849A3E}"/>
              </a:ext>
            </a:extLst>
          </p:cNvPr>
          <p:cNvSpPr>
            <a:spLocks noGrp="1" noChangeArrowheads="1"/>
          </p:cNvSpPr>
          <p:nvPr>
            <p:ph type="sldNum" sz="quarter" idx="12"/>
          </p:nvPr>
        </p:nvSpPr>
        <p:spPr>
          <a:ln/>
        </p:spPr>
        <p:txBody>
          <a:bodyPr/>
          <a:lstStyle>
            <a:lvl1pPr>
              <a:defRPr/>
            </a:lvl1pPr>
          </a:lstStyle>
          <a:p>
            <a:fld id="{63848F17-BD30-44AA-AEF4-AD4FF027BE8D}" type="slidenum">
              <a:rPr lang="en-US" altLang="en-US"/>
              <a:pPr/>
              <a:t>‹#›</a:t>
            </a:fld>
            <a:endParaRPr lang="en-US" altLang="en-US"/>
          </a:p>
        </p:txBody>
      </p:sp>
    </p:spTree>
    <p:extLst>
      <p:ext uri="{BB962C8B-B14F-4D97-AF65-F5344CB8AC3E}">
        <p14:creationId xmlns:p14="http://schemas.microsoft.com/office/powerpoint/2010/main" val="42047739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BC21B15A-BDFA-40C7-A979-A1DB59C8BE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1F8FE0D-C280-45F2-A443-90BDFE3D0F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63D4DDD-F8EB-4EB2-AFDF-A78EE73711AC}"/>
              </a:ext>
            </a:extLst>
          </p:cNvPr>
          <p:cNvSpPr>
            <a:spLocks noGrp="1" noChangeArrowheads="1"/>
          </p:cNvSpPr>
          <p:nvPr>
            <p:ph type="sldNum" sz="quarter" idx="12"/>
          </p:nvPr>
        </p:nvSpPr>
        <p:spPr>
          <a:ln/>
        </p:spPr>
        <p:txBody>
          <a:bodyPr/>
          <a:lstStyle>
            <a:lvl1pPr>
              <a:defRPr/>
            </a:lvl1pPr>
          </a:lstStyle>
          <a:p>
            <a:fld id="{D08637F1-220A-43D9-ABD2-E36628E23E20}" type="slidenum">
              <a:rPr lang="en-US" altLang="en-US"/>
              <a:pPr/>
              <a:t>‹#›</a:t>
            </a:fld>
            <a:endParaRPr lang="en-US" altLang="en-US"/>
          </a:p>
        </p:txBody>
      </p:sp>
    </p:spTree>
    <p:extLst>
      <p:ext uri="{BB962C8B-B14F-4D97-AF65-F5344CB8AC3E}">
        <p14:creationId xmlns:p14="http://schemas.microsoft.com/office/powerpoint/2010/main" val="311786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4AE0BB9-F7A1-4DFC-857E-516F167D605E}"/>
              </a:ext>
            </a:extLst>
          </p:cNvPr>
          <p:cNvSpPr>
            <a:spLocks noGrp="1"/>
          </p:cNvSpPr>
          <p:nvPr>
            <p:ph type="dt" sz="half" idx="10"/>
          </p:nvPr>
        </p:nvSpPr>
        <p:spPr/>
        <p:txBody>
          <a:bodyPr/>
          <a:lstStyle>
            <a:lvl1pPr>
              <a:defRPr/>
            </a:lvl1pPr>
          </a:lstStyle>
          <a:p>
            <a:pPr>
              <a:defRPr/>
            </a:pPr>
            <a:fld id="{A230AECA-5995-4141-9025-72079301D37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6B1FBC8A-8328-4E1A-B572-86BCA9D8F82E}"/>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6D897641-9883-42D8-99D3-BDDC16B4B3F4}"/>
              </a:ext>
            </a:extLst>
          </p:cNvPr>
          <p:cNvSpPr>
            <a:spLocks noGrp="1"/>
          </p:cNvSpPr>
          <p:nvPr>
            <p:ph type="sldNum" sz="quarter" idx="12"/>
          </p:nvPr>
        </p:nvSpPr>
        <p:spPr/>
        <p:txBody>
          <a:bodyPr/>
          <a:lstStyle>
            <a:lvl1pPr>
              <a:defRPr/>
            </a:lvl1pPr>
          </a:lstStyle>
          <a:p>
            <a:pPr>
              <a:defRPr/>
            </a:pPr>
            <a:fld id="{D73A9ED7-0C30-4B60-9F70-E20267042B88}" type="slidenum">
              <a:rPr lang="fr-CA" altLang="en-US"/>
              <a:pPr>
                <a:defRPr/>
              </a:pPr>
              <a:t>‹#›</a:t>
            </a:fld>
            <a:endParaRPr lang="fr-CA" altLang="en-US"/>
          </a:p>
        </p:txBody>
      </p:sp>
    </p:spTree>
    <p:extLst>
      <p:ext uri="{BB962C8B-B14F-4D97-AF65-F5344CB8AC3E}">
        <p14:creationId xmlns:p14="http://schemas.microsoft.com/office/powerpoint/2010/main" val="2946482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256B2C56-48A9-42A4-90DD-80058624173B}"/>
              </a:ext>
            </a:extLst>
          </p:cNvPr>
          <p:cNvSpPr>
            <a:spLocks noGrp="1" noChangeArrowheads="1"/>
          </p:cNvSpPr>
          <p:nvPr>
            <p:ph type="dt" sz="half" idx="10"/>
          </p:nvPr>
        </p:nvSpPr>
        <p:spPr>
          <a:ln/>
        </p:spPr>
        <p:txBody>
          <a:bodyPr/>
          <a:lstStyle>
            <a:lvl1pPr>
              <a:defRPr/>
            </a:lvl1pPr>
          </a:lstStyle>
          <a:p>
            <a:pPr>
              <a:defRPr/>
            </a:pPr>
            <a:fld id="{95A686F6-2DC9-4CD2-B1E3-B2933F25B710}" type="datetimeFigureOut">
              <a:rPr lang="en-US"/>
              <a:pPr>
                <a:defRPr/>
              </a:pPr>
              <a:t>8/25/2020</a:t>
            </a:fld>
            <a:endParaRPr lang="en-US"/>
          </a:p>
        </p:txBody>
      </p:sp>
      <p:sp>
        <p:nvSpPr>
          <p:cNvPr id="6" name="Rectangle 5">
            <a:extLst>
              <a:ext uri="{FF2B5EF4-FFF2-40B4-BE49-F238E27FC236}">
                <a16:creationId xmlns:a16="http://schemas.microsoft.com/office/drawing/2014/main" id="{56F7B03C-2991-4088-BA09-0E94E4A522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82F800F-9AF3-470B-A990-7753D05B7456}"/>
              </a:ext>
            </a:extLst>
          </p:cNvPr>
          <p:cNvSpPr>
            <a:spLocks noGrp="1" noChangeArrowheads="1"/>
          </p:cNvSpPr>
          <p:nvPr>
            <p:ph type="sldNum" sz="quarter" idx="12"/>
          </p:nvPr>
        </p:nvSpPr>
        <p:spPr>
          <a:ln/>
        </p:spPr>
        <p:txBody>
          <a:bodyPr/>
          <a:lstStyle>
            <a:lvl1pPr>
              <a:defRPr/>
            </a:lvl1pPr>
          </a:lstStyle>
          <a:p>
            <a:pPr>
              <a:defRPr/>
            </a:pPr>
            <a:fld id="{FBE2987D-8A65-4CDC-B746-B58EE270600D}" type="slidenum">
              <a:rPr lang="en-US" altLang="en-US"/>
              <a:pPr>
                <a:defRPr/>
              </a:pPr>
              <a:t>‹#›</a:t>
            </a:fld>
            <a:endParaRPr lang="en-US" altLang="en-US"/>
          </a:p>
        </p:txBody>
      </p:sp>
    </p:spTree>
    <p:extLst>
      <p:ext uri="{BB962C8B-B14F-4D97-AF65-F5344CB8AC3E}">
        <p14:creationId xmlns:p14="http://schemas.microsoft.com/office/powerpoint/2010/main" val="4262682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a:extLst>
              <a:ext uri="{FF2B5EF4-FFF2-40B4-BE49-F238E27FC236}">
                <a16:creationId xmlns:a16="http://schemas.microsoft.com/office/drawing/2014/main" id="{6F5BADD4-869D-4096-A22A-A44131199171}"/>
              </a:ext>
            </a:extLst>
          </p:cNvPr>
          <p:cNvSpPr>
            <a:spLocks noGrp="1"/>
          </p:cNvSpPr>
          <p:nvPr>
            <p:ph type="dt" sz="half" idx="10"/>
          </p:nvPr>
        </p:nvSpPr>
        <p:spPr/>
        <p:txBody>
          <a:bodyPr/>
          <a:lstStyle>
            <a:lvl1pPr>
              <a:defRPr/>
            </a:lvl1pPr>
          </a:lstStyle>
          <a:p>
            <a:pPr>
              <a:defRPr/>
            </a:pPr>
            <a:fld id="{95A4D661-14EE-491D-9283-88D4BF27166B}"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75A75F26-93F2-4723-ABEE-8524B1703316}"/>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51B76AA3-B22A-4685-A82B-633FCC087AFA}"/>
              </a:ext>
            </a:extLst>
          </p:cNvPr>
          <p:cNvSpPr>
            <a:spLocks noGrp="1"/>
          </p:cNvSpPr>
          <p:nvPr>
            <p:ph type="sldNum" sz="quarter" idx="12"/>
          </p:nvPr>
        </p:nvSpPr>
        <p:spPr/>
        <p:txBody>
          <a:bodyPr/>
          <a:lstStyle>
            <a:lvl1pPr>
              <a:defRPr/>
            </a:lvl1pPr>
          </a:lstStyle>
          <a:p>
            <a:pPr>
              <a:defRPr/>
            </a:pPr>
            <a:fld id="{F06C340F-3414-4231-8BB0-B144CAC1D121}" type="slidenum">
              <a:rPr lang="fr-BE"/>
              <a:pPr>
                <a:defRPr/>
              </a:pPr>
              <a:t>‹#›</a:t>
            </a:fld>
            <a:endParaRPr lang="fr-BE"/>
          </a:p>
        </p:txBody>
      </p:sp>
    </p:spTree>
    <p:extLst>
      <p:ext uri="{BB962C8B-B14F-4D97-AF65-F5344CB8AC3E}">
        <p14:creationId xmlns:p14="http://schemas.microsoft.com/office/powerpoint/2010/main" val="13811770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502E91D-1D2D-4E39-BB6B-57011FF66E8E}"/>
              </a:ext>
            </a:extLst>
          </p:cNvPr>
          <p:cNvSpPr>
            <a:spLocks noGrp="1"/>
          </p:cNvSpPr>
          <p:nvPr>
            <p:ph type="dt" sz="half" idx="10"/>
          </p:nvPr>
        </p:nvSpPr>
        <p:spPr/>
        <p:txBody>
          <a:bodyPr/>
          <a:lstStyle>
            <a:lvl1pPr>
              <a:defRPr/>
            </a:lvl1pPr>
          </a:lstStyle>
          <a:p>
            <a:pPr>
              <a:defRPr/>
            </a:pPr>
            <a:fld id="{4D4DB08B-8FDF-4C5A-B7D4-B9624AE30F10}"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D108C168-827A-4F4B-9D8D-BAD0FB5B98B4}"/>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31E3A98A-1AD6-427A-AE1A-06AF14EC7DA2}"/>
              </a:ext>
            </a:extLst>
          </p:cNvPr>
          <p:cNvSpPr>
            <a:spLocks noGrp="1"/>
          </p:cNvSpPr>
          <p:nvPr>
            <p:ph type="sldNum" sz="quarter" idx="12"/>
          </p:nvPr>
        </p:nvSpPr>
        <p:spPr/>
        <p:txBody>
          <a:bodyPr/>
          <a:lstStyle>
            <a:lvl1pPr>
              <a:defRPr/>
            </a:lvl1pPr>
          </a:lstStyle>
          <a:p>
            <a:pPr>
              <a:defRPr/>
            </a:pPr>
            <a:fld id="{AF6F33C5-1BDA-4640-8AE0-AD309FE5BAED}" type="slidenum">
              <a:rPr lang="fr-BE"/>
              <a:pPr>
                <a:defRPr/>
              </a:pPr>
              <a:t>‹#›</a:t>
            </a:fld>
            <a:endParaRPr lang="fr-BE"/>
          </a:p>
        </p:txBody>
      </p:sp>
    </p:spTree>
    <p:extLst>
      <p:ext uri="{BB962C8B-B14F-4D97-AF65-F5344CB8AC3E}">
        <p14:creationId xmlns:p14="http://schemas.microsoft.com/office/powerpoint/2010/main" val="27770745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0486208-5D23-4CCD-8287-1C26F6B17302}"/>
              </a:ext>
            </a:extLst>
          </p:cNvPr>
          <p:cNvSpPr>
            <a:spLocks noGrp="1"/>
          </p:cNvSpPr>
          <p:nvPr>
            <p:ph type="dt" sz="half" idx="10"/>
          </p:nvPr>
        </p:nvSpPr>
        <p:spPr/>
        <p:txBody>
          <a:bodyPr/>
          <a:lstStyle>
            <a:lvl1pPr>
              <a:defRPr/>
            </a:lvl1pPr>
          </a:lstStyle>
          <a:p>
            <a:pPr>
              <a:defRPr/>
            </a:pPr>
            <a:fld id="{148B4065-04BA-4F5B-9D2D-30C413477237}"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6F327599-DC55-4044-95C8-AD5CE5DFB4B5}"/>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DDF4E520-447F-4B73-8E12-2A4B1A701371}"/>
              </a:ext>
            </a:extLst>
          </p:cNvPr>
          <p:cNvSpPr>
            <a:spLocks noGrp="1"/>
          </p:cNvSpPr>
          <p:nvPr>
            <p:ph type="sldNum" sz="quarter" idx="12"/>
          </p:nvPr>
        </p:nvSpPr>
        <p:spPr/>
        <p:txBody>
          <a:bodyPr/>
          <a:lstStyle>
            <a:lvl1pPr>
              <a:defRPr/>
            </a:lvl1pPr>
          </a:lstStyle>
          <a:p>
            <a:pPr>
              <a:defRPr/>
            </a:pPr>
            <a:fld id="{5367CD3B-4106-444F-B52C-577B66B85323}" type="slidenum">
              <a:rPr lang="fr-BE"/>
              <a:pPr>
                <a:defRPr/>
              </a:pPr>
              <a:t>‹#›</a:t>
            </a:fld>
            <a:endParaRPr lang="fr-BE"/>
          </a:p>
        </p:txBody>
      </p:sp>
    </p:spTree>
    <p:extLst>
      <p:ext uri="{BB962C8B-B14F-4D97-AF65-F5344CB8AC3E}">
        <p14:creationId xmlns:p14="http://schemas.microsoft.com/office/powerpoint/2010/main" val="9389356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a:extLst>
              <a:ext uri="{FF2B5EF4-FFF2-40B4-BE49-F238E27FC236}">
                <a16:creationId xmlns:a16="http://schemas.microsoft.com/office/drawing/2014/main" id="{64B782D3-C01D-43D4-A241-04D8446CF065}"/>
              </a:ext>
            </a:extLst>
          </p:cNvPr>
          <p:cNvSpPr>
            <a:spLocks noGrp="1"/>
          </p:cNvSpPr>
          <p:nvPr>
            <p:ph type="dt" sz="half" idx="10"/>
          </p:nvPr>
        </p:nvSpPr>
        <p:spPr/>
        <p:txBody>
          <a:bodyPr/>
          <a:lstStyle>
            <a:lvl1pPr>
              <a:defRPr/>
            </a:lvl1pPr>
          </a:lstStyle>
          <a:p>
            <a:pPr>
              <a:defRPr/>
            </a:pPr>
            <a:fld id="{D4DF2E90-34AB-4C23-9E73-06A0790827D4}" type="datetimeFigureOut">
              <a:rPr lang="fr-FR"/>
              <a:pPr>
                <a:defRPr/>
              </a:pPr>
              <a:t>25/08/2020</a:t>
            </a:fld>
            <a:endParaRPr lang="fr-BE"/>
          </a:p>
        </p:txBody>
      </p:sp>
      <p:sp>
        <p:nvSpPr>
          <p:cNvPr id="6" name="Espace réservé du pied de page 4">
            <a:extLst>
              <a:ext uri="{FF2B5EF4-FFF2-40B4-BE49-F238E27FC236}">
                <a16:creationId xmlns:a16="http://schemas.microsoft.com/office/drawing/2014/main" id="{1DDB39DC-AE1A-4AD9-9CA6-A53D511ECC8D}"/>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B8B0DD34-99D5-46FD-8DB9-42C3DD3AE1E4}"/>
              </a:ext>
            </a:extLst>
          </p:cNvPr>
          <p:cNvSpPr>
            <a:spLocks noGrp="1"/>
          </p:cNvSpPr>
          <p:nvPr>
            <p:ph type="sldNum" sz="quarter" idx="12"/>
          </p:nvPr>
        </p:nvSpPr>
        <p:spPr/>
        <p:txBody>
          <a:bodyPr/>
          <a:lstStyle>
            <a:lvl1pPr>
              <a:defRPr/>
            </a:lvl1pPr>
          </a:lstStyle>
          <a:p>
            <a:pPr>
              <a:defRPr/>
            </a:pPr>
            <a:fld id="{646284C1-72C6-4A9D-B1A5-9C9D7E4B8E73}" type="slidenum">
              <a:rPr lang="fr-BE"/>
              <a:pPr>
                <a:defRPr/>
              </a:pPr>
              <a:t>‹#›</a:t>
            </a:fld>
            <a:endParaRPr lang="fr-BE"/>
          </a:p>
        </p:txBody>
      </p:sp>
    </p:spTree>
    <p:extLst>
      <p:ext uri="{BB962C8B-B14F-4D97-AF65-F5344CB8AC3E}">
        <p14:creationId xmlns:p14="http://schemas.microsoft.com/office/powerpoint/2010/main" val="41920556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a:extLst>
              <a:ext uri="{FF2B5EF4-FFF2-40B4-BE49-F238E27FC236}">
                <a16:creationId xmlns:a16="http://schemas.microsoft.com/office/drawing/2014/main" id="{65FD732B-520A-4FB4-92CB-76C7786AB8FD}"/>
              </a:ext>
            </a:extLst>
          </p:cNvPr>
          <p:cNvSpPr>
            <a:spLocks noGrp="1"/>
          </p:cNvSpPr>
          <p:nvPr>
            <p:ph type="dt" sz="half" idx="10"/>
          </p:nvPr>
        </p:nvSpPr>
        <p:spPr/>
        <p:txBody>
          <a:bodyPr/>
          <a:lstStyle>
            <a:lvl1pPr>
              <a:defRPr/>
            </a:lvl1pPr>
          </a:lstStyle>
          <a:p>
            <a:pPr>
              <a:defRPr/>
            </a:pPr>
            <a:fld id="{3D1045D3-C405-45CE-9A75-9B89186F03B5}" type="datetimeFigureOut">
              <a:rPr lang="fr-FR"/>
              <a:pPr>
                <a:defRPr/>
              </a:pPr>
              <a:t>25/08/2020</a:t>
            </a:fld>
            <a:endParaRPr lang="fr-BE"/>
          </a:p>
        </p:txBody>
      </p:sp>
      <p:sp>
        <p:nvSpPr>
          <p:cNvPr id="8" name="Espace réservé du pied de page 4">
            <a:extLst>
              <a:ext uri="{FF2B5EF4-FFF2-40B4-BE49-F238E27FC236}">
                <a16:creationId xmlns:a16="http://schemas.microsoft.com/office/drawing/2014/main" id="{C75B0B80-14BC-4E89-8486-C48745B5998D}"/>
              </a:ext>
            </a:extLst>
          </p:cNvPr>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a:extLst>
              <a:ext uri="{FF2B5EF4-FFF2-40B4-BE49-F238E27FC236}">
                <a16:creationId xmlns:a16="http://schemas.microsoft.com/office/drawing/2014/main" id="{A6E30C02-B94D-4D40-89A8-B4DE906DC8ED}"/>
              </a:ext>
            </a:extLst>
          </p:cNvPr>
          <p:cNvSpPr>
            <a:spLocks noGrp="1"/>
          </p:cNvSpPr>
          <p:nvPr>
            <p:ph type="sldNum" sz="quarter" idx="12"/>
          </p:nvPr>
        </p:nvSpPr>
        <p:spPr/>
        <p:txBody>
          <a:bodyPr/>
          <a:lstStyle>
            <a:lvl1pPr>
              <a:defRPr/>
            </a:lvl1pPr>
          </a:lstStyle>
          <a:p>
            <a:pPr>
              <a:defRPr/>
            </a:pPr>
            <a:fld id="{4425EA71-FF5D-4CF8-8178-A8BDA824C3F5}" type="slidenum">
              <a:rPr lang="fr-BE"/>
              <a:pPr>
                <a:defRPr/>
              </a:pPr>
              <a:t>‹#›</a:t>
            </a:fld>
            <a:endParaRPr lang="fr-BE"/>
          </a:p>
        </p:txBody>
      </p:sp>
    </p:spTree>
    <p:extLst>
      <p:ext uri="{BB962C8B-B14F-4D97-AF65-F5344CB8AC3E}">
        <p14:creationId xmlns:p14="http://schemas.microsoft.com/office/powerpoint/2010/main" val="5286699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a:extLst>
              <a:ext uri="{FF2B5EF4-FFF2-40B4-BE49-F238E27FC236}">
                <a16:creationId xmlns:a16="http://schemas.microsoft.com/office/drawing/2014/main" id="{FA9C1A34-50D1-4D2E-B543-B01463ABFC46}"/>
              </a:ext>
            </a:extLst>
          </p:cNvPr>
          <p:cNvSpPr>
            <a:spLocks noGrp="1"/>
          </p:cNvSpPr>
          <p:nvPr>
            <p:ph type="dt" sz="half" idx="10"/>
          </p:nvPr>
        </p:nvSpPr>
        <p:spPr/>
        <p:txBody>
          <a:bodyPr/>
          <a:lstStyle>
            <a:lvl1pPr>
              <a:defRPr/>
            </a:lvl1pPr>
          </a:lstStyle>
          <a:p>
            <a:pPr>
              <a:defRPr/>
            </a:pPr>
            <a:fld id="{06E05E2B-71A4-4891-B3FB-2200EFB7A303}" type="datetimeFigureOut">
              <a:rPr lang="fr-FR"/>
              <a:pPr>
                <a:defRPr/>
              </a:pPr>
              <a:t>25/08/2020</a:t>
            </a:fld>
            <a:endParaRPr lang="fr-BE"/>
          </a:p>
        </p:txBody>
      </p:sp>
      <p:sp>
        <p:nvSpPr>
          <p:cNvPr id="4" name="Espace réservé du pied de page 4">
            <a:extLst>
              <a:ext uri="{FF2B5EF4-FFF2-40B4-BE49-F238E27FC236}">
                <a16:creationId xmlns:a16="http://schemas.microsoft.com/office/drawing/2014/main" id="{FA220608-7091-4DD0-B556-C8C63DC5BA4F}"/>
              </a:ext>
            </a:extLst>
          </p:cNvPr>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a:extLst>
              <a:ext uri="{FF2B5EF4-FFF2-40B4-BE49-F238E27FC236}">
                <a16:creationId xmlns:a16="http://schemas.microsoft.com/office/drawing/2014/main" id="{9A40896F-20C7-4AF2-99DA-7D9B569005B5}"/>
              </a:ext>
            </a:extLst>
          </p:cNvPr>
          <p:cNvSpPr>
            <a:spLocks noGrp="1"/>
          </p:cNvSpPr>
          <p:nvPr>
            <p:ph type="sldNum" sz="quarter" idx="12"/>
          </p:nvPr>
        </p:nvSpPr>
        <p:spPr/>
        <p:txBody>
          <a:bodyPr/>
          <a:lstStyle>
            <a:lvl1pPr>
              <a:defRPr/>
            </a:lvl1pPr>
          </a:lstStyle>
          <a:p>
            <a:pPr>
              <a:defRPr/>
            </a:pPr>
            <a:fld id="{FEF56E7E-FBB6-43B5-BF98-C0D58C256ADA}" type="slidenum">
              <a:rPr lang="fr-BE"/>
              <a:pPr>
                <a:defRPr/>
              </a:pPr>
              <a:t>‹#›</a:t>
            </a:fld>
            <a:endParaRPr lang="fr-BE"/>
          </a:p>
        </p:txBody>
      </p:sp>
    </p:spTree>
    <p:extLst>
      <p:ext uri="{BB962C8B-B14F-4D97-AF65-F5344CB8AC3E}">
        <p14:creationId xmlns:p14="http://schemas.microsoft.com/office/powerpoint/2010/main" val="29818143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EFC5DF67-EB6B-4A42-804B-602E8AEDF3B2}"/>
              </a:ext>
            </a:extLst>
          </p:cNvPr>
          <p:cNvSpPr>
            <a:spLocks noGrp="1"/>
          </p:cNvSpPr>
          <p:nvPr>
            <p:ph type="dt" sz="half" idx="10"/>
          </p:nvPr>
        </p:nvSpPr>
        <p:spPr/>
        <p:txBody>
          <a:bodyPr/>
          <a:lstStyle>
            <a:lvl1pPr>
              <a:defRPr/>
            </a:lvl1pPr>
          </a:lstStyle>
          <a:p>
            <a:pPr>
              <a:defRPr/>
            </a:pPr>
            <a:fld id="{1214A4ED-364D-4D68-BF32-32DABA7453B4}" type="datetimeFigureOut">
              <a:rPr lang="fr-FR"/>
              <a:pPr>
                <a:defRPr/>
              </a:pPr>
              <a:t>25/08/2020</a:t>
            </a:fld>
            <a:endParaRPr lang="fr-BE"/>
          </a:p>
        </p:txBody>
      </p:sp>
      <p:sp>
        <p:nvSpPr>
          <p:cNvPr id="3" name="Espace réservé du pied de page 4">
            <a:extLst>
              <a:ext uri="{FF2B5EF4-FFF2-40B4-BE49-F238E27FC236}">
                <a16:creationId xmlns:a16="http://schemas.microsoft.com/office/drawing/2014/main" id="{97544D05-54AF-4480-B526-4CEB63506BC0}"/>
              </a:ext>
            </a:extLst>
          </p:cNvPr>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a:extLst>
              <a:ext uri="{FF2B5EF4-FFF2-40B4-BE49-F238E27FC236}">
                <a16:creationId xmlns:a16="http://schemas.microsoft.com/office/drawing/2014/main" id="{118CC132-15F2-44CA-A79D-5C1654A76005}"/>
              </a:ext>
            </a:extLst>
          </p:cNvPr>
          <p:cNvSpPr>
            <a:spLocks noGrp="1"/>
          </p:cNvSpPr>
          <p:nvPr>
            <p:ph type="sldNum" sz="quarter" idx="12"/>
          </p:nvPr>
        </p:nvSpPr>
        <p:spPr/>
        <p:txBody>
          <a:bodyPr/>
          <a:lstStyle>
            <a:lvl1pPr>
              <a:defRPr/>
            </a:lvl1pPr>
          </a:lstStyle>
          <a:p>
            <a:pPr>
              <a:defRPr/>
            </a:pPr>
            <a:fld id="{B47B46F9-0702-49DC-8BB4-B20D45150DBE}" type="slidenum">
              <a:rPr lang="fr-BE"/>
              <a:pPr>
                <a:defRPr/>
              </a:pPr>
              <a:t>‹#›</a:t>
            </a:fld>
            <a:endParaRPr lang="fr-BE"/>
          </a:p>
        </p:txBody>
      </p:sp>
    </p:spTree>
    <p:extLst>
      <p:ext uri="{BB962C8B-B14F-4D97-AF65-F5344CB8AC3E}">
        <p14:creationId xmlns:p14="http://schemas.microsoft.com/office/powerpoint/2010/main" val="228440130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FBBDFEDE-E33A-42E0-8B4C-E8FCE52C24D1}"/>
              </a:ext>
            </a:extLst>
          </p:cNvPr>
          <p:cNvSpPr>
            <a:spLocks noGrp="1"/>
          </p:cNvSpPr>
          <p:nvPr>
            <p:ph type="dt" sz="half" idx="10"/>
          </p:nvPr>
        </p:nvSpPr>
        <p:spPr/>
        <p:txBody>
          <a:bodyPr/>
          <a:lstStyle>
            <a:lvl1pPr>
              <a:defRPr/>
            </a:lvl1pPr>
          </a:lstStyle>
          <a:p>
            <a:pPr>
              <a:defRPr/>
            </a:pPr>
            <a:fld id="{9542F79A-B822-444E-8990-14E8E033978C}" type="datetimeFigureOut">
              <a:rPr lang="fr-FR"/>
              <a:pPr>
                <a:defRPr/>
              </a:pPr>
              <a:t>25/08/2020</a:t>
            </a:fld>
            <a:endParaRPr lang="fr-BE"/>
          </a:p>
        </p:txBody>
      </p:sp>
      <p:sp>
        <p:nvSpPr>
          <p:cNvPr id="6" name="Espace réservé du pied de page 4">
            <a:extLst>
              <a:ext uri="{FF2B5EF4-FFF2-40B4-BE49-F238E27FC236}">
                <a16:creationId xmlns:a16="http://schemas.microsoft.com/office/drawing/2014/main" id="{F6C74F2B-73C5-4F11-A66B-407A91131147}"/>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61C3CC4C-8779-4A51-BE07-06D1D2854F5B}"/>
              </a:ext>
            </a:extLst>
          </p:cNvPr>
          <p:cNvSpPr>
            <a:spLocks noGrp="1"/>
          </p:cNvSpPr>
          <p:nvPr>
            <p:ph type="sldNum" sz="quarter" idx="12"/>
          </p:nvPr>
        </p:nvSpPr>
        <p:spPr/>
        <p:txBody>
          <a:bodyPr/>
          <a:lstStyle>
            <a:lvl1pPr>
              <a:defRPr/>
            </a:lvl1pPr>
          </a:lstStyle>
          <a:p>
            <a:pPr>
              <a:defRPr/>
            </a:pPr>
            <a:fld id="{25AB4B5E-3FBF-40A2-AE20-826D37A357A7}" type="slidenum">
              <a:rPr lang="fr-BE"/>
              <a:pPr>
                <a:defRPr/>
              </a:pPr>
              <a:t>‹#›</a:t>
            </a:fld>
            <a:endParaRPr lang="fr-BE"/>
          </a:p>
        </p:txBody>
      </p:sp>
    </p:spTree>
    <p:extLst>
      <p:ext uri="{BB962C8B-B14F-4D97-AF65-F5344CB8AC3E}">
        <p14:creationId xmlns:p14="http://schemas.microsoft.com/office/powerpoint/2010/main" val="8850442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C76A012C-118B-4B88-B9C5-5E8EC524ADC4}"/>
              </a:ext>
            </a:extLst>
          </p:cNvPr>
          <p:cNvSpPr>
            <a:spLocks noGrp="1"/>
          </p:cNvSpPr>
          <p:nvPr>
            <p:ph type="dt" sz="half" idx="10"/>
          </p:nvPr>
        </p:nvSpPr>
        <p:spPr/>
        <p:txBody>
          <a:bodyPr/>
          <a:lstStyle>
            <a:lvl1pPr>
              <a:defRPr/>
            </a:lvl1pPr>
          </a:lstStyle>
          <a:p>
            <a:pPr>
              <a:defRPr/>
            </a:pPr>
            <a:fld id="{7058AAAD-D5B3-4E39-9571-45A4282925D4}" type="datetimeFigureOut">
              <a:rPr lang="fr-FR"/>
              <a:pPr>
                <a:defRPr/>
              </a:pPr>
              <a:t>25/08/2020</a:t>
            </a:fld>
            <a:endParaRPr lang="fr-BE"/>
          </a:p>
        </p:txBody>
      </p:sp>
      <p:sp>
        <p:nvSpPr>
          <p:cNvPr id="6" name="Espace réservé du pied de page 4">
            <a:extLst>
              <a:ext uri="{FF2B5EF4-FFF2-40B4-BE49-F238E27FC236}">
                <a16:creationId xmlns:a16="http://schemas.microsoft.com/office/drawing/2014/main" id="{F410CD96-AAE3-4AA6-84E2-BE8AF099C172}"/>
              </a:ext>
            </a:extLst>
          </p:cNvPr>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a:extLst>
              <a:ext uri="{FF2B5EF4-FFF2-40B4-BE49-F238E27FC236}">
                <a16:creationId xmlns:a16="http://schemas.microsoft.com/office/drawing/2014/main" id="{2661C5BB-8657-4C39-9825-4646B94BCD96}"/>
              </a:ext>
            </a:extLst>
          </p:cNvPr>
          <p:cNvSpPr>
            <a:spLocks noGrp="1"/>
          </p:cNvSpPr>
          <p:nvPr>
            <p:ph type="sldNum" sz="quarter" idx="12"/>
          </p:nvPr>
        </p:nvSpPr>
        <p:spPr/>
        <p:txBody>
          <a:bodyPr/>
          <a:lstStyle>
            <a:lvl1pPr>
              <a:defRPr/>
            </a:lvl1pPr>
          </a:lstStyle>
          <a:p>
            <a:pPr>
              <a:defRPr/>
            </a:pPr>
            <a:fld id="{43984683-FFD7-42CF-B7E7-DD8374CAE98E}" type="slidenum">
              <a:rPr lang="fr-BE"/>
              <a:pPr>
                <a:defRPr/>
              </a:pPr>
              <a:t>‹#›</a:t>
            </a:fld>
            <a:endParaRPr lang="fr-BE"/>
          </a:p>
        </p:txBody>
      </p:sp>
    </p:spTree>
    <p:extLst>
      <p:ext uri="{BB962C8B-B14F-4D97-AF65-F5344CB8AC3E}">
        <p14:creationId xmlns:p14="http://schemas.microsoft.com/office/powerpoint/2010/main" val="21413365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72FD559-4ABB-4AAA-9907-5DD401D82A7F}"/>
              </a:ext>
            </a:extLst>
          </p:cNvPr>
          <p:cNvSpPr>
            <a:spLocks noGrp="1"/>
          </p:cNvSpPr>
          <p:nvPr>
            <p:ph type="dt" sz="half" idx="10"/>
          </p:nvPr>
        </p:nvSpPr>
        <p:spPr/>
        <p:txBody>
          <a:bodyPr/>
          <a:lstStyle>
            <a:lvl1pPr>
              <a:defRPr/>
            </a:lvl1pPr>
          </a:lstStyle>
          <a:p>
            <a:pPr>
              <a:defRPr/>
            </a:pPr>
            <a:fld id="{40E093A8-BE8D-490E-B3D5-0EA180153EE7}"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58707B84-FD33-431E-A264-7F64EBC560EE}"/>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A38CCA82-5330-483D-9245-781EF2D10021}"/>
              </a:ext>
            </a:extLst>
          </p:cNvPr>
          <p:cNvSpPr>
            <a:spLocks noGrp="1"/>
          </p:cNvSpPr>
          <p:nvPr>
            <p:ph type="sldNum" sz="quarter" idx="12"/>
          </p:nvPr>
        </p:nvSpPr>
        <p:spPr/>
        <p:txBody>
          <a:bodyPr/>
          <a:lstStyle>
            <a:lvl1pPr>
              <a:defRPr/>
            </a:lvl1pPr>
          </a:lstStyle>
          <a:p>
            <a:pPr>
              <a:defRPr/>
            </a:pPr>
            <a:fld id="{10828162-87BC-4297-B48D-6315EC83839F}" type="slidenum">
              <a:rPr lang="fr-BE"/>
              <a:pPr>
                <a:defRPr/>
              </a:pPr>
              <a:t>‹#›</a:t>
            </a:fld>
            <a:endParaRPr lang="fr-BE"/>
          </a:p>
        </p:txBody>
      </p:sp>
    </p:spTree>
    <p:extLst>
      <p:ext uri="{BB962C8B-B14F-4D97-AF65-F5344CB8AC3E}">
        <p14:creationId xmlns:p14="http://schemas.microsoft.com/office/powerpoint/2010/main" val="2356809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3DAB73ED-7E8E-47DC-9CEC-15204E3370D7}"/>
              </a:ext>
            </a:extLst>
          </p:cNvPr>
          <p:cNvSpPr>
            <a:spLocks noGrp="1" noChangeArrowheads="1"/>
          </p:cNvSpPr>
          <p:nvPr>
            <p:ph type="dt" sz="half" idx="10"/>
          </p:nvPr>
        </p:nvSpPr>
        <p:spPr>
          <a:ln/>
        </p:spPr>
        <p:txBody>
          <a:bodyPr/>
          <a:lstStyle>
            <a:lvl1pPr>
              <a:defRPr/>
            </a:lvl1pPr>
          </a:lstStyle>
          <a:p>
            <a:pPr>
              <a:defRPr/>
            </a:pPr>
            <a:fld id="{9E493364-C71F-4058-BF7C-5B1874450DD6}" type="datetimeFigureOut">
              <a:rPr lang="en-US"/>
              <a:pPr>
                <a:defRPr/>
              </a:pPr>
              <a:t>8/25/2020</a:t>
            </a:fld>
            <a:endParaRPr lang="en-US"/>
          </a:p>
        </p:txBody>
      </p:sp>
      <p:sp>
        <p:nvSpPr>
          <p:cNvPr id="6" name="Rectangle 5">
            <a:extLst>
              <a:ext uri="{FF2B5EF4-FFF2-40B4-BE49-F238E27FC236}">
                <a16:creationId xmlns:a16="http://schemas.microsoft.com/office/drawing/2014/main" id="{6F16E40F-B039-4972-89A1-F6020CAC7A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C9F125-7213-4DBF-A8D8-1DC855438455}"/>
              </a:ext>
            </a:extLst>
          </p:cNvPr>
          <p:cNvSpPr>
            <a:spLocks noGrp="1" noChangeArrowheads="1"/>
          </p:cNvSpPr>
          <p:nvPr>
            <p:ph type="sldNum" sz="quarter" idx="12"/>
          </p:nvPr>
        </p:nvSpPr>
        <p:spPr>
          <a:ln/>
        </p:spPr>
        <p:txBody>
          <a:bodyPr/>
          <a:lstStyle>
            <a:lvl1pPr>
              <a:defRPr/>
            </a:lvl1pPr>
          </a:lstStyle>
          <a:p>
            <a:pPr>
              <a:defRPr/>
            </a:pPr>
            <a:fld id="{58E68E0C-4583-4A3F-A6D4-8F063D94A521}" type="slidenum">
              <a:rPr lang="en-US" altLang="en-US"/>
              <a:pPr>
                <a:defRPr/>
              </a:pPr>
              <a:t>‹#›</a:t>
            </a:fld>
            <a:endParaRPr lang="en-US" altLang="en-US"/>
          </a:p>
        </p:txBody>
      </p:sp>
    </p:spTree>
    <p:extLst>
      <p:ext uri="{BB962C8B-B14F-4D97-AF65-F5344CB8AC3E}">
        <p14:creationId xmlns:p14="http://schemas.microsoft.com/office/powerpoint/2010/main" val="133390267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2FA4486A-F894-4A69-A9E0-F5C56EEDCF2A}"/>
              </a:ext>
            </a:extLst>
          </p:cNvPr>
          <p:cNvSpPr>
            <a:spLocks noGrp="1"/>
          </p:cNvSpPr>
          <p:nvPr>
            <p:ph type="dt" sz="half" idx="10"/>
          </p:nvPr>
        </p:nvSpPr>
        <p:spPr/>
        <p:txBody>
          <a:bodyPr/>
          <a:lstStyle>
            <a:lvl1pPr>
              <a:defRPr/>
            </a:lvl1pPr>
          </a:lstStyle>
          <a:p>
            <a:pPr>
              <a:defRPr/>
            </a:pPr>
            <a:fld id="{0B97BA7E-E93E-4A4A-8500-C5FCEB7D6E90}"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BF1A657E-1515-464B-B187-963DD5FD0860}"/>
              </a:ext>
            </a:extLst>
          </p:cNvPr>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a:extLst>
              <a:ext uri="{FF2B5EF4-FFF2-40B4-BE49-F238E27FC236}">
                <a16:creationId xmlns:a16="http://schemas.microsoft.com/office/drawing/2014/main" id="{BF705AEC-C865-4987-81E4-099628390787}"/>
              </a:ext>
            </a:extLst>
          </p:cNvPr>
          <p:cNvSpPr>
            <a:spLocks noGrp="1"/>
          </p:cNvSpPr>
          <p:nvPr>
            <p:ph type="sldNum" sz="quarter" idx="12"/>
          </p:nvPr>
        </p:nvSpPr>
        <p:spPr/>
        <p:txBody>
          <a:bodyPr/>
          <a:lstStyle>
            <a:lvl1pPr>
              <a:defRPr/>
            </a:lvl1pPr>
          </a:lstStyle>
          <a:p>
            <a:pPr>
              <a:defRPr/>
            </a:pPr>
            <a:fld id="{8F8C83DE-2BF1-46FE-9D2C-5F8A20CB75AC}" type="slidenum">
              <a:rPr lang="fr-BE"/>
              <a:pPr>
                <a:defRPr/>
              </a:pPr>
              <a:t>‹#›</a:t>
            </a:fld>
            <a:endParaRPr lang="fr-BE"/>
          </a:p>
        </p:txBody>
      </p:sp>
    </p:spTree>
    <p:extLst>
      <p:ext uri="{BB962C8B-B14F-4D97-AF65-F5344CB8AC3E}">
        <p14:creationId xmlns:p14="http://schemas.microsoft.com/office/powerpoint/2010/main" val="33405673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6AE0BDEC-55F2-471D-A40F-0DE3F0308651}"/>
              </a:ext>
            </a:extLst>
          </p:cNvPr>
          <p:cNvSpPr>
            <a:spLocks noGrp="1" noChangeArrowheads="1"/>
          </p:cNvSpPr>
          <p:nvPr>
            <p:ph type="dt" sz="half" idx="10"/>
          </p:nvPr>
        </p:nvSpPr>
        <p:spPr>
          <a:ln/>
        </p:spPr>
        <p:txBody>
          <a:bodyPr/>
          <a:lstStyle>
            <a:lvl1pPr>
              <a:defRPr/>
            </a:lvl1pPr>
          </a:lstStyle>
          <a:p>
            <a:pPr>
              <a:defRPr/>
            </a:pPr>
            <a:fld id="{521F3F7A-E8C6-479B-86E7-ECD02A7EE49C}" type="datetimeFigureOut">
              <a:rPr lang="en-US"/>
              <a:pPr>
                <a:defRPr/>
              </a:pPr>
              <a:t>8/25/2020</a:t>
            </a:fld>
            <a:endParaRPr lang="en-US"/>
          </a:p>
        </p:txBody>
      </p:sp>
      <p:sp>
        <p:nvSpPr>
          <p:cNvPr id="5" name="Rectangle 5">
            <a:extLst>
              <a:ext uri="{FF2B5EF4-FFF2-40B4-BE49-F238E27FC236}">
                <a16:creationId xmlns:a16="http://schemas.microsoft.com/office/drawing/2014/main" id="{FBDB37F4-120E-4E4D-B1A5-5957929A3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734A6-C3E4-4A6E-8D10-55F441A74752}"/>
              </a:ext>
            </a:extLst>
          </p:cNvPr>
          <p:cNvSpPr>
            <a:spLocks noGrp="1" noChangeArrowheads="1"/>
          </p:cNvSpPr>
          <p:nvPr>
            <p:ph type="sldNum" sz="quarter" idx="12"/>
          </p:nvPr>
        </p:nvSpPr>
        <p:spPr>
          <a:ln/>
        </p:spPr>
        <p:txBody>
          <a:bodyPr/>
          <a:lstStyle>
            <a:lvl1pPr>
              <a:defRPr/>
            </a:lvl1pPr>
          </a:lstStyle>
          <a:p>
            <a:pPr>
              <a:defRPr/>
            </a:pPr>
            <a:fld id="{5625879F-F287-46DD-A723-8C9719E6D5CE}" type="slidenum">
              <a:rPr lang="en-US" altLang="en-US"/>
              <a:pPr>
                <a:defRPr/>
              </a:pPr>
              <a:t>‹#›</a:t>
            </a:fld>
            <a:endParaRPr lang="en-US" altLang="en-US"/>
          </a:p>
        </p:txBody>
      </p:sp>
    </p:spTree>
    <p:extLst>
      <p:ext uri="{BB962C8B-B14F-4D97-AF65-F5344CB8AC3E}">
        <p14:creationId xmlns:p14="http://schemas.microsoft.com/office/powerpoint/2010/main" val="37654280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D2B43875-10B2-4F2B-B658-AB7780CD94A4}"/>
              </a:ext>
            </a:extLst>
          </p:cNvPr>
          <p:cNvSpPr>
            <a:spLocks noGrp="1" noChangeArrowheads="1"/>
          </p:cNvSpPr>
          <p:nvPr>
            <p:ph type="dt" sz="half" idx="10"/>
          </p:nvPr>
        </p:nvSpPr>
        <p:spPr>
          <a:ln/>
        </p:spPr>
        <p:txBody>
          <a:bodyPr/>
          <a:lstStyle>
            <a:lvl1pPr>
              <a:defRPr/>
            </a:lvl1pPr>
          </a:lstStyle>
          <a:p>
            <a:pPr>
              <a:defRPr/>
            </a:pPr>
            <a:fld id="{F0BED96C-34B2-4733-A96A-B718C07D1175}" type="datetimeFigureOut">
              <a:rPr lang="en-US"/>
              <a:pPr>
                <a:defRPr/>
              </a:pPr>
              <a:t>8/25/2020</a:t>
            </a:fld>
            <a:endParaRPr lang="en-US"/>
          </a:p>
        </p:txBody>
      </p:sp>
      <p:sp>
        <p:nvSpPr>
          <p:cNvPr id="5" name="Rectangle 5">
            <a:extLst>
              <a:ext uri="{FF2B5EF4-FFF2-40B4-BE49-F238E27FC236}">
                <a16:creationId xmlns:a16="http://schemas.microsoft.com/office/drawing/2014/main" id="{FD449D86-4021-410F-986A-C2382F023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F2185C-C81E-4CD4-914A-D512FBBCD750}"/>
              </a:ext>
            </a:extLst>
          </p:cNvPr>
          <p:cNvSpPr>
            <a:spLocks noGrp="1" noChangeArrowheads="1"/>
          </p:cNvSpPr>
          <p:nvPr>
            <p:ph type="sldNum" sz="quarter" idx="12"/>
          </p:nvPr>
        </p:nvSpPr>
        <p:spPr>
          <a:ln/>
        </p:spPr>
        <p:txBody>
          <a:bodyPr/>
          <a:lstStyle>
            <a:lvl1pPr>
              <a:defRPr/>
            </a:lvl1pPr>
          </a:lstStyle>
          <a:p>
            <a:pPr>
              <a:defRPr/>
            </a:pPr>
            <a:fld id="{F251D9A1-350F-4FE5-835B-0BD4C105E940}" type="slidenum">
              <a:rPr lang="en-US" altLang="en-US"/>
              <a:pPr>
                <a:defRPr/>
              </a:pPr>
              <a:t>‹#›</a:t>
            </a:fld>
            <a:endParaRPr lang="en-US" altLang="en-US"/>
          </a:p>
        </p:txBody>
      </p:sp>
    </p:spTree>
    <p:extLst>
      <p:ext uri="{BB962C8B-B14F-4D97-AF65-F5344CB8AC3E}">
        <p14:creationId xmlns:p14="http://schemas.microsoft.com/office/powerpoint/2010/main" val="1211576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F4CE5317-A0F7-4C1A-B1CD-3C7720E045F5}"/>
              </a:ext>
            </a:extLst>
          </p:cNvPr>
          <p:cNvSpPr>
            <a:spLocks noGrp="1" noChangeArrowheads="1"/>
          </p:cNvSpPr>
          <p:nvPr>
            <p:ph type="dt" sz="half" idx="10"/>
          </p:nvPr>
        </p:nvSpPr>
        <p:spPr>
          <a:ln/>
        </p:spPr>
        <p:txBody>
          <a:bodyPr/>
          <a:lstStyle>
            <a:lvl1pPr>
              <a:defRPr/>
            </a:lvl1pPr>
          </a:lstStyle>
          <a:p>
            <a:pPr>
              <a:defRPr/>
            </a:pPr>
            <a:fld id="{ABA0BFF5-28D9-4774-AF87-326CA3F864B1}" type="datetimeFigureOut">
              <a:rPr lang="en-US"/>
              <a:pPr>
                <a:defRPr/>
              </a:pPr>
              <a:t>8/25/2020</a:t>
            </a:fld>
            <a:endParaRPr lang="en-US"/>
          </a:p>
        </p:txBody>
      </p:sp>
      <p:sp>
        <p:nvSpPr>
          <p:cNvPr id="5" name="Rectangle 5">
            <a:extLst>
              <a:ext uri="{FF2B5EF4-FFF2-40B4-BE49-F238E27FC236}">
                <a16:creationId xmlns:a16="http://schemas.microsoft.com/office/drawing/2014/main" id="{C1D5CFB4-A93F-49FB-A833-E55989E6A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FAD0B6-0FFD-413D-81B5-BCCFD82E79D0}"/>
              </a:ext>
            </a:extLst>
          </p:cNvPr>
          <p:cNvSpPr>
            <a:spLocks noGrp="1" noChangeArrowheads="1"/>
          </p:cNvSpPr>
          <p:nvPr>
            <p:ph type="sldNum" sz="quarter" idx="12"/>
          </p:nvPr>
        </p:nvSpPr>
        <p:spPr>
          <a:ln/>
        </p:spPr>
        <p:txBody>
          <a:bodyPr/>
          <a:lstStyle>
            <a:lvl1pPr>
              <a:defRPr/>
            </a:lvl1pPr>
          </a:lstStyle>
          <a:p>
            <a:pPr>
              <a:defRPr/>
            </a:pPr>
            <a:fld id="{905AB3D1-E6D6-4BDB-A350-53DAB2DFBB14}" type="slidenum">
              <a:rPr lang="en-US" altLang="en-US"/>
              <a:pPr>
                <a:defRPr/>
              </a:pPr>
              <a:t>‹#›</a:t>
            </a:fld>
            <a:endParaRPr lang="en-US" altLang="en-US"/>
          </a:p>
        </p:txBody>
      </p:sp>
    </p:spTree>
    <p:extLst>
      <p:ext uri="{BB962C8B-B14F-4D97-AF65-F5344CB8AC3E}">
        <p14:creationId xmlns:p14="http://schemas.microsoft.com/office/powerpoint/2010/main" val="265226823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Rectangle 4">
            <a:extLst>
              <a:ext uri="{FF2B5EF4-FFF2-40B4-BE49-F238E27FC236}">
                <a16:creationId xmlns:a16="http://schemas.microsoft.com/office/drawing/2014/main" id="{31E0320D-46D3-487D-9376-AF94F8DC9F79}"/>
              </a:ext>
            </a:extLst>
          </p:cNvPr>
          <p:cNvSpPr>
            <a:spLocks noGrp="1" noChangeArrowheads="1"/>
          </p:cNvSpPr>
          <p:nvPr>
            <p:ph type="dt" sz="half" idx="10"/>
          </p:nvPr>
        </p:nvSpPr>
        <p:spPr>
          <a:ln/>
        </p:spPr>
        <p:txBody>
          <a:bodyPr/>
          <a:lstStyle>
            <a:lvl1pPr>
              <a:defRPr/>
            </a:lvl1pPr>
          </a:lstStyle>
          <a:p>
            <a:pPr>
              <a:defRPr/>
            </a:pPr>
            <a:fld id="{0F634A77-7E03-4C18-A526-6262FFC67AD7}" type="datetimeFigureOut">
              <a:rPr lang="en-US"/>
              <a:pPr>
                <a:defRPr/>
              </a:pPr>
              <a:t>8/25/2020</a:t>
            </a:fld>
            <a:endParaRPr lang="en-US"/>
          </a:p>
        </p:txBody>
      </p:sp>
      <p:sp>
        <p:nvSpPr>
          <p:cNvPr id="6" name="Rectangle 5">
            <a:extLst>
              <a:ext uri="{FF2B5EF4-FFF2-40B4-BE49-F238E27FC236}">
                <a16:creationId xmlns:a16="http://schemas.microsoft.com/office/drawing/2014/main" id="{59268617-9859-4DFD-925B-CA028E789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298CA0-1673-4E7F-8AD7-4CEF4B3E93CB}"/>
              </a:ext>
            </a:extLst>
          </p:cNvPr>
          <p:cNvSpPr>
            <a:spLocks noGrp="1" noChangeArrowheads="1"/>
          </p:cNvSpPr>
          <p:nvPr>
            <p:ph type="sldNum" sz="quarter" idx="12"/>
          </p:nvPr>
        </p:nvSpPr>
        <p:spPr>
          <a:ln/>
        </p:spPr>
        <p:txBody>
          <a:bodyPr/>
          <a:lstStyle>
            <a:lvl1pPr>
              <a:defRPr/>
            </a:lvl1pPr>
          </a:lstStyle>
          <a:p>
            <a:pPr>
              <a:defRPr/>
            </a:pPr>
            <a:fld id="{6387F61C-DF97-4E4E-BD04-538CBBF8C4F6}" type="slidenum">
              <a:rPr lang="en-US" altLang="en-US"/>
              <a:pPr>
                <a:defRPr/>
              </a:pPr>
              <a:t>‹#›</a:t>
            </a:fld>
            <a:endParaRPr lang="en-US" altLang="en-US"/>
          </a:p>
        </p:txBody>
      </p:sp>
    </p:spTree>
    <p:extLst>
      <p:ext uri="{BB962C8B-B14F-4D97-AF65-F5344CB8AC3E}">
        <p14:creationId xmlns:p14="http://schemas.microsoft.com/office/powerpoint/2010/main" val="20865577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CDB2A550-1630-49EC-B824-095E00539B38}"/>
              </a:ext>
            </a:extLst>
          </p:cNvPr>
          <p:cNvSpPr>
            <a:spLocks noGrp="1" noChangeArrowheads="1"/>
          </p:cNvSpPr>
          <p:nvPr>
            <p:ph type="dt" sz="half" idx="10"/>
          </p:nvPr>
        </p:nvSpPr>
        <p:spPr>
          <a:ln/>
        </p:spPr>
        <p:txBody>
          <a:bodyPr/>
          <a:lstStyle>
            <a:lvl1pPr>
              <a:defRPr/>
            </a:lvl1pPr>
          </a:lstStyle>
          <a:p>
            <a:pPr>
              <a:defRPr/>
            </a:pPr>
            <a:fld id="{DE8B2DED-D8F1-4116-90AF-306E38A820AE}" type="datetimeFigureOut">
              <a:rPr lang="en-US"/>
              <a:pPr>
                <a:defRPr/>
              </a:pPr>
              <a:t>8/25/2020</a:t>
            </a:fld>
            <a:endParaRPr lang="en-US"/>
          </a:p>
        </p:txBody>
      </p:sp>
      <p:sp>
        <p:nvSpPr>
          <p:cNvPr id="8" name="Rectangle 5">
            <a:extLst>
              <a:ext uri="{FF2B5EF4-FFF2-40B4-BE49-F238E27FC236}">
                <a16:creationId xmlns:a16="http://schemas.microsoft.com/office/drawing/2014/main" id="{EECD9137-3F12-4AF8-A5B9-C4EDAE0F47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638C359-C962-4D7F-9F52-8AC7A6B9E213}"/>
              </a:ext>
            </a:extLst>
          </p:cNvPr>
          <p:cNvSpPr>
            <a:spLocks noGrp="1" noChangeArrowheads="1"/>
          </p:cNvSpPr>
          <p:nvPr>
            <p:ph type="sldNum" sz="quarter" idx="12"/>
          </p:nvPr>
        </p:nvSpPr>
        <p:spPr>
          <a:ln/>
        </p:spPr>
        <p:txBody>
          <a:bodyPr/>
          <a:lstStyle>
            <a:lvl1pPr>
              <a:defRPr/>
            </a:lvl1pPr>
          </a:lstStyle>
          <a:p>
            <a:pPr>
              <a:defRPr/>
            </a:pPr>
            <a:fld id="{14134119-E545-43E9-AD49-77AE2C5CFD63}" type="slidenum">
              <a:rPr lang="en-US" altLang="en-US"/>
              <a:pPr>
                <a:defRPr/>
              </a:pPr>
              <a:t>‹#›</a:t>
            </a:fld>
            <a:endParaRPr lang="en-US" altLang="en-US"/>
          </a:p>
        </p:txBody>
      </p:sp>
    </p:spTree>
    <p:extLst>
      <p:ext uri="{BB962C8B-B14F-4D97-AF65-F5344CB8AC3E}">
        <p14:creationId xmlns:p14="http://schemas.microsoft.com/office/powerpoint/2010/main" val="42480043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4DC9A51D-CB3B-41ED-A330-A42745FF6174}"/>
              </a:ext>
            </a:extLst>
          </p:cNvPr>
          <p:cNvSpPr>
            <a:spLocks noGrp="1" noChangeArrowheads="1"/>
          </p:cNvSpPr>
          <p:nvPr>
            <p:ph type="dt" sz="half" idx="10"/>
          </p:nvPr>
        </p:nvSpPr>
        <p:spPr>
          <a:ln/>
        </p:spPr>
        <p:txBody>
          <a:bodyPr/>
          <a:lstStyle>
            <a:lvl1pPr>
              <a:defRPr/>
            </a:lvl1pPr>
          </a:lstStyle>
          <a:p>
            <a:pPr>
              <a:defRPr/>
            </a:pPr>
            <a:fld id="{9EE4FFAC-23BD-4013-B085-5D01EA6A1D79}" type="datetimeFigureOut">
              <a:rPr lang="en-US"/>
              <a:pPr>
                <a:defRPr/>
              </a:pPr>
              <a:t>8/25/2020</a:t>
            </a:fld>
            <a:endParaRPr lang="en-US"/>
          </a:p>
        </p:txBody>
      </p:sp>
      <p:sp>
        <p:nvSpPr>
          <p:cNvPr id="4" name="Rectangle 5">
            <a:extLst>
              <a:ext uri="{FF2B5EF4-FFF2-40B4-BE49-F238E27FC236}">
                <a16:creationId xmlns:a16="http://schemas.microsoft.com/office/drawing/2014/main" id="{1307E2DD-92C5-4D0E-870D-E28D39E75D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574F48C-FE8A-4C83-AA05-E044D5C5E6BA}"/>
              </a:ext>
            </a:extLst>
          </p:cNvPr>
          <p:cNvSpPr>
            <a:spLocks noGrp="1" noChangeArrowheads="1"/>
          </p:cNvSpPr>
          <p:nvPr>
            <p:ph type="sldNum" sz="quarter" idx="12"/>
          </p:nvPr>
        </p:nvSpPr>
        <p:spPr>
          <a:ln/>
        </p:spPr>
        <p:txBody>
          <a:bodyPr/>
          <a:lstStyle>
            <a:lvl1pPr>
              <a:defRPr/>
            </a:lvl1pPr>
          </a:lstStyle>
          <a:p>
            <a:pPr>
              <a:defRPr/>
            </a:pPr>
            <a:fld id="{0CD8B676-807A-412B-A5B3-6E192333E6A9}" type="slidenum">
              <a:rPr lang="en-US" altLang="en-US"/>
              <a:pPr>
                <a:defRPr/>
              </a:pPr>
              <a:t>‹#›</a:t>
            </a:fld>
            <a:endParaRPr lang="en-US" altLang="en-US"/>
          </a:p>
        </p:txBody>
      </p:sp>
    </p:spTree>
    <p:extLst>
      <p:ext uri="{BB962C8B-B14F-4D97-AF65-F5344CB8AC3E}">
        <p14:creationId xmlns:p14="http://schemas.microsoft.com/office/powerpoint/2010/main" val="14794942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5BB528-EE5B-4C42-B9FD-CB5740382A3D}"/>
              </a:ext>
            </a:extLst>
          </p:cNvPr>
          <p:cNvSpPr>
            <a:spLocks noGrp="1" noChangeArrowheads="1"/>
          </p:cNvSpPr>
          <p:nvPr>
            <p:ph type="dt" sz="half" idx="10"/>
          </p:nvPr>
        </p:nvSpPr>
        <p:spPr>
          <a:ln/>
        </p:spPr>
        <p:txBody>
          <a:bodyPr/>
          <a:lstStyle>
            <a:lvl1pPr>
              <a:defRPr/>
            </a:lvl1pPr>
          </a:lstStyle>
          <a:p>
            <a:pPr>
              <a:defRPr/>
            </a:pPr>
            <a:fld id="{1BC3EAE5-1D47-464E-8A6C-628FF27F0964}" type="datetimeFigureOut">
              <a:rPr lang="en-US"/>
              <a:pPr>
                <a:defRPr/>
              </a:pPr>
              <a:t>8/25/2020</a:t>
            </a:fld>
            <a:endParaRPr lang="en-US"/>
          </a:p>
        </p:txBody>
      </p:sp>
      <p:sp>
        <p:nvSpPr>
          <p:cNvPr id="3" name="Rectangle 5">
            <a:extLst>
              <a:ext uri="{FF2B5EF4-FFF2-40B4-BE49-F238E27FC236}">
                <a16:creationId xmlns:a16="http://schemas.microsoft.com/office/drawing/2014/main" id="{7491A98B-932F-43B0-A30D-06225DC03E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E9018B-8B49-48A3-8C40-74C19E738700}"/>
              </a:ext>
            </a:extLst>
          </p:cNvPr>
          <p:cNvSpPr>
            <a:spLocks noGrp="1" noChangeArrowheads="1"/>
          </p:cNvSpPr>
          <p:nvPr>
            <p:ph type="sldNum" sz="quarter" idx="12"/>
          </p:nvPr>
        </p:nvSpPr>
        <p:spPr>
          <a:ln/>
        </p:spPr>
        <p:txBody>
          <a:bodyPr/>
          <a:lstStyle>
            <a:lvl1pPr>
              <a:defRPr/>
            </a:lvl1pPr>
          </a:lstStyle>
          <a:p>
            <a:pPr>
              <a:defRPr/>
            </a:pPr>
            <a:fld id="{BC1764F7-70D6-4C7D-BE1D-1DB5148E8920}" type="slidenum">
              <a:rPr lang="en-US" altLang="en-US"/>
              <a:pPr>
                <a:defRPr/>
              </a:pPr>
              <a:t>‹#›</a:t>
            </a:fld>
            <a:endParaRPr lang="en-US" altLang="en-US"/>
          </a:p>
        </p:txBody>
      </p:sp>
    </p:spTree>
    <p:extLst>
      <p:ext uri="{BB962C8B-B14F-4D97-AF65-F5344CB8AC3E}">
        <p14:creationId xmlns:p14="http://schemas.microsoft.com/office/powerpoint/2010/main" val="40784071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2E753CF9-863B-4439-99A9-42BF98112DEC}"/>
              </a:ext>
            </a:extLst>
          </p:cNvPr>
          <p:cNvSpPr>
            <a:spLocks noGrp="1" noChangeArrowheads="1"/>
          </p:cNvSpPr>
          <p:nvPr>
            <p:ph type="dt" sz="half" idx="10"/>
          </p:nvPr>
        </p:nvSpPr>
        <p:spPr>
          <a:ln/>
        </p:spPr>
        <p:txBody>
          <a:bodyPr/>
          <a:lstStyle>
            <a:lvl1pPr>
              <a:defRPr/>
            </a:lvl1pPr>
          </a:lstStyle>
          <a:p>
            <a:pPr>
              <a:defRPr/>
            </a:pPr>
            <a:fld id="{212F7F82-D2D3-4592-87FA-9550D1115792}" type="datetimeFigureOut">
              <a:rPr lang="en-US"/>
              <a:pPr>
                <a:defRPr/>
              </a:pPr>
              <a:t>8/25/2020</a:t>
            </a:fld>
            <a:endParaRPr lang="en-US"/>
          </a:p>
        </p:txBody>
      </p:sp>
      <p:sp>
        <p:nvSpPr>
          <p:cNvPr id="6" name="Rectangle 5">
            <a:extLst>
              <a:ext uri="{FF2B5EF4-FFF2-40B4-BE49-F238E27FC236}">
                <a16:creationId xmlns:a16="http://schemas.microsoft.com/office/drawing/2014/main" id="{7B9C5A8B-7FD7-4DA7-881F-14BD6E614D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29A1AF-71A4-465D-9E55-EDC3C48B2407}"/>
              </a:ext>
            </a:extLst>
          </p:cNvPr>
          <p:cNvSpPr>
            <a:spLocks noGrp="1" noChangeArrowheads="1"/>
          </p:cNvSpPr>
          <p:nvPr>
            <p:ph type="sldNum" sz="quarter" idx="12"/>
          </p:nvPr>
        </p:nvSpPr>
        <p:spPr>
          <a:ln/>
        </p:spPr>
        <p:txBody>
          <a:bodyPr/>
          <a:lstStyle>
            <a:lvl1pPr>
              <a:defRPr/>
            </a:lvl1pPr>
          </a:lstStyle>
          <a:p>
            <a:pPr>
              <a:defRPr/>
            </a:pPr>
            <a:fld id="{0EBE1F24-651A-442D-A1D6-8678A291F936}" type="slidenum">
              <a:rPr lang="en-US" altLang="en-US"/>
              <a:pPr>
                <a:defRPr/>
              </a:pPr>
              <a:t>‹#›</a:t>
            </a:fld>
            <a:endParaRPr lang="en-US" altLang="en-US"/>
          </a:p>
        </p:txBody>
      </p:sp>
    </p:spTree>
    <p:extLst>
      <p:ext uri="{BB962C8B-B14F-4D97-AF65-F5344CB8AC3E}">
        <p14:creationId xmlns:p14="http://schemas.microsoft.com/office/powerpoint/2010/main" val="9853845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696021A3-F91B-42D9-B204-DB414F75EC86}"/>
              </a:ext>
            </a:extLst>
          </p:cNvPr>
          <p:cNvSpPr>
            <a:spLocks noGrp="1" noChangeArrowheads="1"/>
          </p:cNvSpPr>
          <p:nvPr>
            <p:ph type="dt" sz="half" idx="10"/>
          </p:nvPr>
        </p:nvSpPr>
        <p:spPr>
          <a:ln/>
        </p:spPr>
        <p:txBody>
          <a:bodyPr/>
          <a:lstStyle>
            <a:lvl1pPr>
              <a:defRPr/>
            </a:lvl1pPr>
          </a:lstStyle>
          <a:p>
            <a:pPr>
              <a:defRPr/>
            </a:pPr>
            <a:fld id="{DEB22B65-A755-47E0-A8D0-57AF2F667767}" type="datetimeFigureOut">
              <a:rPr lang="en-US"/>
              <a:pPr>
                <a:defRPr/>
              </a:pPr>
              <a:t>8/25/2020</a:t>
            </a:fld>
            <a:endParaRPr lang="en-US"/>
          </a:p>
        </p:txBody>
      </p:sp>
      <p:sp>
        <p:nvSpPr>
          <p:cNvPr id="6" name="Rectangle 5">
            <a:extLst>
              <a:ext uri="{FF2B5EF4-FFF2-40B4-BE49-F238E27FC236}">
                <a16:creationId xmlns:a16="http://schemas.microsoft.com/office/drawing/2014/main" id="{B9893C8C-3232-4A63-B758-E9A506151B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9E2607-5320-42DA-BD3F-0627666E6C82}"/>
              </a:ext>
            </a:extLst>
          </p:cNvPr>
          <p:cNvSpPr>
            <a:spLocks noGrp="1" noChangeArrowheads="1"/>
          </p:cNvSpPr>
          <p:nvPr>
            <p:ph type="sldNum" sz="quarter" idx="12"/>
          </p:nvPr>
        </p:nvSpPr>
        <p:spPr>
          <a:ln/>
        </p:spPr>
        <p:txBody>
          <a:bodyPr/>
          <a:lstStyle>
            <a:lvl1pPr>
              <a:defRPr/>
            </a:lvl1pPr>
          </a:lstStyle>
          <a:p>
            <a:pPr>
              <a:defRPr/>
            </a:pPr>
            <a:fld id="{145E24A2-A861-41AD-B111-D905F1583DE1}" type="slidenum">
              <a:rPr lang="en-US" altLang="en-US"/>
              <a:pPr>
                <a:defRPr/>
              </a:pPr>
              <a:t>‹#›</a:t>
            </a:fld>
            <a:endParaRPr lang="en-US" altLang="en-US"/>
          </a:p>
        </p:txBody>
      </p:sp>
    </p:spTree>
    <p:extLst>
      <p:ext uri="{BB962C8B-B14F-4D97-AF65-F5344CB8AC3E}">
        <p14:creationId xmlns:p14="http://schemas.microsoft.com/office/powerpoint/2010/main" val="342652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E1F11CFC-D80A-4177-8386-18A7B0EE8C13}"/>
              </a:ext>
            </a:extLst>
          </p:cNvPr>
          <p:cNvSpPr>
            <a:spLocks noGrp="1" noChangeArrowheads="1"/>
          </p:cNvSpPr>
          <p:nvPr>
            <p:ph type="dt" sz="half" idx="10"/>
          </p:nvPr>
        </p:nvSpPr>
        <p:spPr>
          <a:ln/>
        </p:spPr>
        <p:txBody>
          <a:bodyPr/>
          <a:lstStyle>
            <a:lvl1pPr>
              <a:defRPr/>
            </a:lvl1pPr>
          </a:lstStyle>
          <a:p>
            <a:pPr>
              <a:defRPr/>
            </a:pPr>
            <a:fld id="{F5A512C6-EC58-4E49-A324-5AD58473012E}" type="datetimeFigureOut">
              <a:rPr lang="en-US"/>
              <a:pPr>
                <a:defRPr/>
              </a:pPr>
              <a:t>8/25/2020</a:t>
            </a:fld>
            <a:endParaRPr lang="en-US"/>
          </a:p>
        </p:txBody>
      </p:sp>
      <p:sp>
        <p:nvSpPr>
          <p:cNvPr id="5" name="Rectangle 5">
            <a:extLst>
              <a:ext uri="{FF2B5EF4-FFF2-40B4-BE49-F238E27FC236}">
                <a16:creationId xmlns:a16="http://schemas.microsoft.com/office/drawing/2014/main" id="{71B0FE0F-A058-42DB-A359-9E94DE9F7F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69FD7F-C6AB-4E37-ADC3-E7F25D7141B1}"/>
              </a:ext>
            </a:extLst>
          </p:cNvPr>
          <p:cNvSpPr>
            <a:spLocks noGrp="1" noChangeArrowheads="1"/>
          </p:cNvSpPr>
          <p:nvPr>
            <p:ph type="sldNum" sz="quarter" idx="12"/>
          </p:nvPr>
        </p:nvSpPr>
        <p:spPr>
          <a:ln/>
        </p:spPr>
        <p:txBody>
          <a:bodyPr/>
          <a:lstStyle>
            <a:lvl1pPr>
              <a:defRPr/>
            </a:lvl1pPr>
          </a:lstStyle>
          <a:p>
            <a:pPr>
              <a:defRPr/>
            </a:pPr>
            <a:fld id="{FC86ADF1-856C-4CC6-A249-8158F2FE44CD}" type="slidenum">
              <a:rPr lang="en-US" altLang="en-US"/>
              <a:pPr>
                <a:defRPr/>
              </a:pPr>
              <a:t>‹#›</a:t>
            </a:fld>
            <a:endParaRPr lang="en-US" altLang="en-US"/>
          </a:p>
        </p:txBody>
      </p:sp>
    </p:spTree>
    <p:extLst>
      <p:ext uri="{BB962C8B-B14F-4D97-AF65-F5344CB8AC3E}">
        <p14:creationId xmlns:p14="http://schemas.microsoft.com/office/powerpoint/2010/main" val="21565506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FB9CB9F8-3C9C-4AF4-877C-12D56BD20485}"/>
              </a:ext>
            </a:extLst>
          </p:cNvPr>
          <p:cNvSpPr>
            <a:spLocks noGrp="1" noChangeArrowheads="1"/>
          </p:cNvSpPr>
          <p:nvPr>
            <p:ph type="dt" sz="half" idx="10"/>
          </p:nvPr>
        </p:nvSpPr>
        <p:spPr>
          <a:ln/>
        </p:spPr>
        <p:txBody>
          <a:bodyPr/>
          <a:lstStyle>
            <a:lvl1pPr>
              <a:defRPr/>
            </a:lvl1pPr>
          </a:lstStyle>
          <a:p>
            <a:pPr>
              <a:defRPr/>
            </a:pPr>
            <a:fld id="{AA09ADB9-CAF2-4E6C-8B7E-EF9CAA04F61C}" type="datetimeFigureOut">
              <a:rPr lang="en-US"/>
              <a:pPr>
                <a:defRPr/>
              </a:pPr>
              <a:t>8/25/2020</a:t>
            </a:fld>
            <a:endParaRPr lang="en-US"/>
          </a:p>
        </p:txBody>
      </p:sp>
      <p:sp>
        <p:nvSpPr>
          <p:cNvPr id="5" name="Rectangle 5">
            <a:extLst>
              <a:ext uri="{FF2B5EF4-FFF2-40B4-BE49-F238E27FC236}">
                <a16:creationId xmlns:a16="http://schemas.microsoft.com/office/drawing/2014/main" id="{4123A96C-6F2D-4041-993A-B9CA5082F4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0627DB-DD1B-449B-948C-71E472DAE69B}"/>
              </a:ext>
            </a:extLst>
          </p:cNvPr>
          <p:cNvSpPr>
            <a:spLocks noGrp="1" noChangeArrowheads="1"/>
          </p:cNvSpPr>
          <p:nvPr>
            <p:ph type="sldNum" sz="quarter" idx="12"/>
          </p:nvPr>
        </p:nvSpPr>
        <p:spPr>
          <a:ln/>
        </p:spPr>
        <p:txBody>
          <a:bodyPr/>
          <a:lstStyle>
            <a:lvl1pPr>
              <a:defRPr/>
            </a:lvl1pPr>
          </a:lstStyle>
          <a:p>
            <a:pPr>
              <a:defRPr/>
            </a:pPr>
            <a:fld id="{C38D4D75-806B-4D07-A3E0-45BBE3ABC54B}" type="slidenum">
              <a:rPr lang="en-US" altLang="en-US"/>
              <a:pPr>
                <a:defRPr/>
              </a:pPr>
              <a:t>‹#›</a:t>
            </a:fld>
            <a:endParaRPr lang="en-US" altLang="en-US"/>
          </a:p>
        </p:txBody>
      </p:sp>
    </p:spTree>
    <p:extLst>
      <p:ext uri="{BB962C8B-B14F-4D97-AF65-F5344CB8AC3E}">
        <p14:creationId xmlns:p14="http://schemas.microsoft.com/office/powerpoint/2010/main" val="41520827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48EB87A1-F86C-47D6-945E-E2E4FA7A718E}"/>
              </a:ext>
            </a:extLst>
          </p:cNvPr>
          <p:cNvSpPr>
            <a:spLocks noGrp="1" noChangeArrowheads="1"/>
          </p:cNvSpPr>
          <p:nvPr>
            <p:ph type="dt" sz="half" idx="10"/>
          </p:nvPr>
        </p:nvSpPr>
        <p:spPr>
          <a:ln/>
        </p:spPr>
        <p:txBody>
          <a:bodyPr/>
          <a:lstStyle>
            <a:lvl1pPr>
              <a:defRPr/>
            </a:lvl1pPr>
          </a:lstStyle>
          <a:p>
            <a:pPr>
              <a:defRPr/>
            </a:pPr>
            <a:fld id="{5DF65D8C-F686-4AD9-A1E1-66BA6E7E6D2C}" type="datetimeFigureOut">
              <a:rPr lang="en-US"/>
              <a:pPr>
                <a:defRPr/>
              </a:pPr>
              <a:t>8/25/2020</a:t>
            </a:fld>
            <a:endParaRPr lang="en-US"/>
          </a:p>
        </p:txBody>
      </p:sp>
      <p:sp>
        <p:nvSpPr>
          <p:cNvPr id="5" name="Rectangle 5">
            <a:extLst>
              <a:ext uri="{FF2B5EF4-FFF2-40B4-BE49-F238E27FC236}">
                <a16:creationId xmlns:a16="http://schemas.microsoft.com/office/drawing/2014/main" id="{2FEBCCA9-8D9F-4761-90E2-0DE548F05A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EE692C-9A3B-4236-A329-1093AE909B7E}"/>
              </a:ext>
            </a:extLst>
          </p:cNvPr>
          <p:cNvSpPr>
            <a:spLocks noGrp="1" noChangeArrowheads="1"/>
          </p:cNvSpPr>
          <p:nvPr>
            <p:ph type="sldNum" sz="quarter" idx="12"/>
          </p:nvPr>
        </p:nvSpPr>
        <p:spPr>
          <a:ln/>
        </p:spPr>
        <p:txBody>
          <a:bodyPr/>
          <a:lstStyle>
            <a:lvl1pPr>
              <a:defRPr/>
            </a:lvl1pPr>
          </a:lstStyle>
          <a:p>
            <a:pPr>
              <a:defRPr/>
            </a:pPr>
            <a:fld id="{66914C6E-2DE9-4C7E-947C-5D712A7A33C0}" type="slidenum">
              <a:rPr lang="en-US" altLang="en-US"/>
              <a:pPr>
                <a:defRPr/>
              </a:pPr>
              <a:t>‹#›</a:t>
            </a:fld>
            <a:endParaRPr lang="en-US" altLang="en-US"/>
          </a:p>
        </p:txBody>
      </p:sp>
    </p:spTree>
    <p:extLst>
      <p:ext uri="{BB962C8B-B14F-4D97-AF65-F5344CB8AC3E}">
        <p14:creationId xmlns:p14="http://schemas.microsoft.com/office/powerpoint/2010/main" val="2472382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E288375A-E16D-4090-9676-59E89B85A32B}"/>
              </a:ext>
            </a:extLst>
          </p:cNvPr>
          <p:cNvSpPr>
            <a:spLocks noGrp="1" noChangeArrowheads="1"/>
          </p:cNvSpPr>
          <p:nvPr>
            <p:ph type="dt" sz="half" idx="10"/>
          </p:nvPr>
        </p:nvSpPr>
        <p:spPr>
          <a:ln/>
        </p:spPr>
        <p:txBody>
          <a:bodyPr/>
          <a:lstStyle>
            <a:lvl1pPr>
              <a:defRPr/>
            </a:lvl1pPr>
          </a:lstStyle>
          <a:p>
            <a:pPr>
              <a:defRPr/>
            </a:pPr>
            <a:fld id="{6AE9DD49-77B9-4C85-BC04-A2FC8129CABA}" type="datetimeFigureOut">
              <a:rPr lang="en-US"/>
              <a:pPr>
                <a:defRPr/>
              </a:pPr>
              <a:t>8/25/2020</a:t>
            </a:fld>
            <a:endParaRPr lang="en-US"/>
          </a:p>
        </p:txBody>
      </p:sp>
      <p:sp>
        <p:nvSpPr>
          <p:cNvPr id="5" name="Rectangle 5">
            <a:extLst>
              <a:ext uri="{FF2B5EF4-FFF2-40B4-BE49-F238E27FC236}">
                <a16:creationId xmlns:a16="http://schemas.microsoft.com/office/drawing/2014/main" id="{B8915639-125F-4F98-B946-EDEB76A11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08D262-6859-46AC-9F99-A59CB7DBE5BF}"/>
              </a:ext>
            </a:extLst>
          </p:cNvPr>
          <p:cNvSpPr>
            <a:spLocks noGrp="1" noChangeArrowheads="1"/>
          </p:cNvSpPr>
          <p:nvPr>
            <p:ph type="sldNum" sz="quarter" idx="12"/>
          </p:nvPr>
        </p:nvSpPr>
        <p:spPr>
          <a:ln/>
        </p:spPr>
        <p:txBody>
          <a:bodyPr/>
          <a:lstStyle>
            <a:lvl1pPr>
              <a:defRPr/>
            </a:lvl1pPr>
          </a:lstStyle>
          <a:p>
            <a:pPr>
              <a:defRPr/>
            </a:pPr>
            <a:fld id="{74DD4984-E63E-4409-A661-94E33D2BA085}" type="slidenum">
              <a:rPr lang="en-US" altLang="en-US"/>
              <a:pPr>
                <a:defRPr/>
              </a:pPr>
              <a:t>‹#›</a:t>
            </a:fld>
            <a:endParaRPr lang="en-US" altLang="en-US"/>
          </a:p>
        </p:txBody>
      </p:sp>
    </p:spTree>
    <p:extLst>
      <p:ext uri="{BB962C8B-B14F-4D97-AF65-F5344CB8AC3E}">
        <p14:creationId xmlns:p14="http://schemas.microsoft.com/office/powerpoint/2010/main" val="161793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137CE9D1-59B6-4491-9B78-BFE0128DB3D3}"/>
              </a:ext>
            </a:extLst>
          </p:cNvPr>
          <p:cNvSpPr>
            <a:spLocks noGrp="1"/>
          </p:cNvSpPr>
          <p:nvPr>
            <p:ph type="dt" sz="half" idx="10"/>
          </p:nvPr>
        </p:nvSpPr>
        <p:spPr/>
        <p:txBody>
          <a:bodyPr/>
          <a:lstStyle>
            <a:lvl1pPr>
              <a:defRPr/>
            </a:lvl1pPr>
          </a:lstStyle>
          <a:p>
            <a:pPr>
              <a:defRPr/>
            </a:pPr>
            <a:fld id="{53F47E1B-FFC5-468D-8635-07315D594B30}"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829CA602-0410-4A58-9A9B-D87A5CB32628}"/>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B88B327C-FDBD-4940-8D31-DDDE82951592}"/>
              </a:ext>
            </a:extLst>
          </p:cNvPr>
          <p:cNvSpPr>
            <a:spLocks noGrp="1"/>
          </p:cNvSpPr>
          <p:nvPr>
            <p:ph type="sldNum" sz="quarter" idx="12"/>
          </p:nvPr>
        </p:nvSpPr>
        <p:spPr/>
        <p:txBody>
          <a:bodyPr/>
          <a:lstStyle>
            <a:lvl1pPr>
              <a:defRPr/>
            </a:lvl1pPr>
          </a:lstStyle>
          <a:p>
            <a:pPr>
              <a:defRPr/>
            </a:pPr>
            <a:fld id="{1A56F5AD-3367-4F74-BE94-81C13909FFF6}" type="slidenum">
              <a:rPr lang="fr-CA" altLang="en-US"/>
              <a:pPr>
                <a:defRPr/>
              </a:pPr>
              <a:t>‹#›</a:t>
            </a:fld>
            <a:endParaRPr lang="fr-CA" altLang="en-US"/>
          </a:p>
        </p:txBody>
      </p:sp>
    </p:spTree>
    <p:extLst>
      <p:ext uri="{BB962C8B-B14F-4D97-AF65-F5344CB8AC3E}">
        <p14:creationId xmlns:p14="http://schemas.microsoft.com/office/powerpoint/2010/main" val="3993750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846D5C59-F574-4DC8-A28F-85E16FC9F032}"/>
              </a:ext>
            </a:extLst>
          </p:cNvPr>
          <p:cNvSpPr>
            <a:spLocks noGrp="1"/>
          </p:cNvSpPr>
          <p:nvPr>
            <p:ph type="dt" sz="half" idx="10"/>
          </p:nvPr>
        </p:nvSpPr>
        <p:spPr/>
        <p:txBody>
          <a:bodyPr/>
          <a:lstStyle>
            <a:lvl1pPr>
              <a:defRPr/>
            </a:lvl1pPr>
          </a:lstStyle>
          <a:p>
            <a:pPr>
              <a:defRPr/>
            </a:pPr>
            <a:fld id="{1D9FD5C7-439D-400D-BF5F-F5CA108253FF}"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F9C91708-20FB-4D06-887C-248D8D11BCF6}"/>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03B870F7-0D16-4BA6-92F8-BC13FE8416E9}"/>
              </a:ext>
            </a:extLst>
          </p:cNvPr>
          <p:cNvSpPr>
            <a:spLocks noGrp="1"/>
          </p:cNvSpPr>
          <p:nvPr>
            <p:ph type="sldNum" sz="quarter" idx="12"/>
          </p:nvPr>
        </p:nvSpPr>
        <p:spPr/>
        <p:txBody>
          <a:bodyPr/>
          <a:lstStyle>
            <a:lvl1pPr>
              <a:defRPr/>
            </a:lvl1pPr>
          </a:lstStyle>
          <a:p>
            <a:pPr>
              <a:defRPr/>
            </a:pPr>
            <a:fld id="{5097EF12-2ABD-4D6D-957F-361FDCD466F2}" type="slidenum">
              <a:rPr lang="fr-CA" altLang="en-US"/>
              <a:pPr>
                <a:defRPr/>
              </a:pPr>
              <a:t>‹#›</a:t>
            </a:fld>
            <a:endParaRPr lang="fr-CA" altLang="en-US"/>
          </a:p>
        </p:txBody>
      </p:sp>
    </p:spTree>
    <p:extLst>
      <p:ext uri="{BB962C8B-B14F-4D97-AF65-F5344CB8AC3E}">
        <p14:creationId xmlns:p14="http://schemas.microsoft.com/office/powerpoint/2010/main" val="2055306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e la date 3">
            <a:extLst>
              <a:ext uri="{FF2B5EF4-FFF2-40B4-BE49-F238E27FC236}">
                <a16:creationId xmlns:a16="http://schemas.microsoft.com/office/drawing/2014/main" id="{ABE96EBE-CCD3-404F-AD74-362CC7E2DD30}"/>
              </a:ext>
            </a:extLst>
          </p:cNvPr>
          <p:cNvSpPr>
            <a:spLocks noGrp="1"/>
          </p:cNvSpPr>
          <p:nvPr>
            <p:ph type="dt" sz="half" idx="10"/>
          </p:nvPr>
        </p:nvSpPr>
        <p:spPr/>
        <p:txBody>
          <a:bodyPr/>
          <a:lstStyle>
            <a:lvl1pPr>
              <a:defRPr/>
            </a:lvl1pPr>
          </a:lstStyle>
          <a:p>
            <a:pPr>
              <a:defRPr/>
            </a:pPr>
            <a:fld id="{0AA78E33-A6BF-4FEA-9CCD-914CAB7BA769}"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7BDB0E72-D2EB-4E6F-A4BB-2F23E7F5A55D}"/>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A95CBEB3-5D1F-4C0C-A4B2-53EE32B8D1B4}"/>
              </a:ext>
            </a:extLst>
          </p:cNvPr>
          <p:cNvSpPr>
            <a:spLocks noGrp="1"/>
          </p:cNvSpPr>
          <p:nvPr>
            <p:ph type="sldNum" sz="quarter" idx="12"/>
          </p:nvPr>
        </p:nvSpPr>
        <p:spPr/>
        <p:txBody>
          <a:bodyPr/>
          <a:lstStyle>
            <a:lvl1pPr>
              <a:defRPr/>
            </a:lvl1pPr>
          </a:lstStyle>
          <a:p>
            <a:pPr>
              <a:defRPr/>
            </a:pPr>
            <a:fld id="{3C0CAEA9-AF43-4681-8A5A-781469626536}" type="slidenum">
              <a:rPr lang="fr-CA" altLang="en-US"/>
              <a:pPr>
                <a:defRPr/>
              </a:pPr>
              <a:t>‹#›</a:t>
            </a:fld>
            <a:endParaRPr lang="fr-CA" altLang="en-US"/>
          </a:p>
        </p:txBody>
      </p:sp>
    </p:spTree>
    <p:extLst>
      <p:ext uri="{BB962C8B-B14F-4D97-AF65-F5344CB8AC3E}">
        <p14:creationId xmlns:p14="http://schemas.microsoft.com/office/powerpoint/2010/main" val="3095717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3">
            <a:extLst>
              <a:ext uri="{FF2B5EF4-FFF2-40B4-BE49-F238E27FC236}">
                <a16:creationId xmlns:a16="http://schemas.microsoft.com/office/drawing/2014/main" id="{399531BD-6024-49A6-AC36-0F8ECB20ADA2}"/>
              </a:ext>
            </a:extLst>
          </p:cNvPr>
          <p:cNvSpPr>
            <a:spLocks noGrp="1"/>
          </p:cNvSpPr>
          <p:nvPr>
            <p:ph type="dt" sz="half" idx="10"/>
          </p:nvPr>
        </p:nvSpPr>
        <p:spPr/>
        <p:txBody>
          <a:bodyPr/>
          <a:lstStyle>
            <a:lvl1pPr>
              <a:defRPr/>
            </a:lvl1pPr>
          </a:lstStyle>
          <a:p>
            <a:pPr>
              <a:defRPr/>
            </a:pPr>
            <a:fld id="{8D0B5660-B387-46F0-A80A-28E56A5C7E8E}"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D2C10FFD-8CF1-46F3-8064-9984C6DC39FE}"/>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DF524CD6-C280-4F67-9570-B2EF988B3E33}"/>
              </a:ext>
            </a:extLst>
          </p:cNvPr>
          <p:cNvSpPr>
            <a:spLocks noGrp="1"/>
          </p:cNvSpPr>
          <p:nvPr>
            <p:ph type="sldNum" sz="quarter" idx="12"/>
          </p:nvPr>
        </p:nvSpPr>
        <p:spPr/>
        <p:txBody>
          <a:bodyPr/>
          <a:lstStyle>
            <a:lvl1pPr>
              <a:defRPr/>
            </a:lvl1pPr>
          </a:lstStyle>
          <a:p>
            <a:pPr>
              <a:defRPr/>
            </a:pPr>
            <a:fld id="{B21EEB7B-0744-47CD-B59B-957934D80E7C}" type="slidenum">
              <a:rPr lang="fr-CA" altLang="en-US"/>
              <a:pPr>
                <a:defRPr/>
              </a:pPr>
              <a:t>‹#›</a:t>
            </a:fld>
            <a:endParaRPr lang="fr-CA" altLang="en-US"/>
          </a:p>
        </p:txBody>
      </p:sp>
    </p:spTree>
    <p:extLst>
      <p:ext uri="{BB962C8B-B14F-4D97-AF65-F5344CB8AC3E}">
        <p14:creationId xmlns:p14="http://schemas.microsoft.com/office/powerpoint/2010/main" val="819214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3">
            <a:extLst>
              <a:ext uri="{FF2B5EF4-FFF2-40B4-BE49-F238E27FC236}">
                <a16:creationId xmlns:a16="http://schemas.microsoft.com/office/drawing/2014/main" id="{75FDA0F8-B58C-44DA-BDB0-4CC8B5763B62}"/>
              </a:ext>
            </a:extLst>
          </p:cNvPr>
          <p:cNvSpPr>
            <a:spLocks noGrp="1"/>
          </p:cNvSpPr>
          <p:nvPr>
            <p:ph type="dt" sz="half" idx="10"/>
          </p:nvPr>
        </p:nvSpPr>
        <p:spPr/>
        <p:txBody>
          <a:bodyPr/>
          <a:lstStyle>
            <a:lvl1pPr>
              <a:defRPr/>
            </a:lvl1pPr>
          </a:lstStyle>
          <a:p>
            <a:pPr>
              <a:defRPr/>
            </a:pPr>
            <a:fld id="{54A18CA9-042A-47FD-A90D-340E02FD6FBE}"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9CCCAD29-9F96-49EC-8887-C39A35A99F26}"/>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23C1C237-F699-4CF9-8265-E268674D097D}"/>
              </a:ext>
            </a:extLst>
          </p:cNvPr>
          <p:cNvSpPr>
            <a:spLocks noGrp="1"/>
          </p:cNvSpPr>
          <p:nvPr>
            <p:ph type="sldNum" sz="quarter" idx="12"/>
          </p:nvPr>
        </p:nvSpPr>
        <p:spPr/>
        <p:txBody>
          <a:bodyPr/>
          <a:lstStyle>
            <a:lvl1pPr>
              <a:defRPr/>
            </a:lvl1pPr>
          </a:lstStyle>
          <a:p>
            <a:pPr>
              <a:defRPr/>
            </a:pPr>
            <a:fld id="{585AC7F5-B674-4AB0-9A44-5CB0AAD2F203}" type="slidenum">
              <a:rPr lang="fr-CA" altLang="en-US"/>
              <a:pPr>
                <a:defRPr/>
              </a:pPr>
              <a:t>‹#›</a:t>
            </a:fld>
            <a:endParaRPr lang="fr-CA" altLang="en-US"/>
          </a:p>
        </p:txBody>
      </p:sp>
    </p:spTree>
    <p:extLst>
      <p:ext uri="{BB962C8B-B14F-4D97-AF65-F5344CB8AC3E}">
        <p14:creationId xmlns:p14="http://schemas.microsoft.com/office/powerpoint/2010/main" val="3712751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3">
            <a:extLst>
              <a:ext uri="{FF2B5EF4-FFF2-40B4-BE49-F238E27FC236}">
                <a16:creationId xmlns:a16="http://schemas.microsoft.com/office/drawing/2014/main" id="{406DFFEE-33B4-469A-B9E5-99392C2ACDE9}"/>
              </a:ext>
            </a:extLst>
          </p:cNvPr>
          <p:cNvSpPr>
            <a:spLocks noGrp="1"/>
          </p:cNvSpPr>
          <p:nvPr>
            <p:ph type="dt" sz="half" idx="10"/>
          </p:nvPr>
        </p:nvSpPr>
        <p:spPr/>
        <p:txBody>
          <a:bodyPr/>
          <a:lstStyle>
            <a:lvl1pPr>
              <a:defRPr/>
            </a:lvl1pPr>
          </a:lstStyle>
          <a:p>
            <a:pPr>
              <a:defRPr/>
            </a:pPr>
            <a:fld id="{2BE967CF-F770-45C4-ACA8-28ADD5854A0C}"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C9C40CA9-6C8A-4FC9-BE3E-6F7DCA3D06DC}"/>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E4DB83B3-7513-4CC7-8926-841ED0DC8176}"/>
              </a:ext>
            </a:extLst>
          </p:cNvPr>
          <p:cNvSpPr>
            <a:spLocks noGrp="1"/>
          </p:cNvSpPr>
          <p:nvPr>
            <p:ph type="sldNum" sz="quarter" idx="12"/>
          </p:nvPr>
        </p:nvSpPr>
        <p:spPr/>
        <p:txBody>
          <a:bodyPr/>
          <a:lstStyle>
            <a:lvl1pPr>
              <a:defRPr/>
            </a:lvl1pPr>
          </a:lstStyle>
          <a:p>
            <a:pPr>
              <a:defRPr/>
            </a:pPr>
            <a:fld id="{1B8BEDED-0AC0-49C4-9A00-FAB4AB88E89B}" type="slidenum">
              <a:rPr lang="fr-CA" altLang="en-US"/>
              <a:pPr>
                <a:defRPr/>
              </a:pPr>
              <a:t>‹#›</a:t>
            </a:fld>
            <a:endParaRPr lang="fr-CA" altLang="en-US"/>
          </a:p>
        </p:txBody>
      </p:sp>
    </p:spTree>
    <p:extLst>
      <p:ext uri="{BB962C8B-B14F-4D97-AF65-F5344CB8AC3E}">
        <p14:creationId xmlns:p14="http://schemas.microsoft.com/office/powerpoint/2010/main" val="251710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1D823E3-D663-41A6-BD4B-8E719AB8A1BC}"/>
              </a:ext>
            </a:extLst>
          </p:cNvPr>
          <p:cNvSpPr>
            <a:spLocks noGrp="1"/>
          </p:cNvSpPr>
          <p:nvPr>
            <p:ph type="dt" sz="half" idx="10"/>
          </p:nvPr>
        </p:nvSpPr>
        <p:spPr/>
        <p:txBody>
          <a:bodyPr/>
          <a:lstStyle>
            <a:lvl1pPr>
              <a:defRPr/>
            </a:lvl1pPr>
          </a:lstStyle>
          <a:p>
            <a:pPr>
              <a:defRPr/>
            </a:pPr>
            <a:fld id="{F5C0F74C-A485-4A70-A4B8-9A991F6BC98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CAFB1E9D-ADBE-4777-82F1-9FA8891980E9}"/>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64ADE3B7-FA50-4982-BD8E-EC18DE7D315F}"/>
              </a:ext>
            </a:extLst>
          </p:cNvPr>
          <p:cNvSpPr>
            <a:spLocks noGrp="1"/>
          </p:cNvSpPr>
          <p:nvPr>
            <p:ph type="sldNum" sz="quarter" idx="12"/>
          </p:nvPr>
        </p:nvSpPr>
        <p:spPr/>
        <p:txBody>
          <a:bodyPr/>
          <a:lstStyle>
            <a:lvl1pPr>
              <a:defRPr/>
            </a:lvl1pPr>
          </a:lstStyle>
          <a:p>
            <a:pPr>
              <a:defRPr/>
            </a:pPr>
            <a:fld id="{9847B140-57D3-4BD9-9807-696E26ABD532}" type="slidenum">
              <a:rPr lang="fr-CA" altLang="en-US"/>
              <a:pPr>
                <a:defRPr/>
              </a:pPr>
              <a:t>‹#›</a:t>
            </a:fld>
            <a:endParaRPr lang="fr-CA" altLang="en-US"/>
          </a:p>
        </p:txBody>
      </p:sp>
    </p:spTree>
    <p:extLst>
      <p:ext uri="{BB962C8B-B14F-4D97-AF65-F5344CB8AC3E}">
        <p14:creationId xmlns:p14="http://schemas.microsoft.com/office/powerpoint/2010/main" val="3648378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346F8FB9-20E1-4DF1-A01D-90190D051110}"/>
              </a:ext>
            </a:extLst>
          </p:cNvPr>
          <p:cNvSpPr>
            <a:spLocks noGrp="1"/>
          </p:cNvSpPr>
          <p:nvPr>
            <p:ph type="dt" sz="half" idx="10"/>
          </p:nvPr>
        </p:nvSpPr>
        <p:spPr/>
        <p:txBody>
          <a:bodyPr/>
          <a:lstStyle>
            <a:lvl1pPr>
              <a:defRPr/>
            </a:lvl1pPr>
          </a:lstStyle>
          <a:p>
            <a:pPr>
              <a:defRPr/>
            </a:pPr>
            <a:fld id="{214EDAF2-216F-46F1-A583-CC9B2C30F9FF}"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475BCB39-4CAB-44D8-93F9-DC5C3C28A193}"/>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EF4967E0-5FAD-4615-9884-1BA0AAE13A99}"/>
              </a:ext>
            </a:extLst>
          </p:cNvPr>
          <p:cNvSpPr>
            <a:spLocks noGrp="1"/>
          </p:cNvSpPr>
          <p:nvPr>
            <p:ph type="sldNum" sz="quarter" idx="12"/>
          </p:nvPr>
        </p:nvSpPr>
        <p:spPr/>
        <p:txBody>
          <a:bodyPr/>
          <a:lstStyle>
            <a:lvl1pPr>
              <a:defRPr/>
            </a:lvl1pPr>
          </a:lstStyle>
          <a:p>
            <a:pPr>
              <a:defRPr/>
            </a:pPr>
            <a:fld id="{9FD94BEA-8F45-4669-AB7A-7AA7F55690AD}" type="slidenum">
              <a:rPr lang="fr-CA" altLang="en-US"/>
              <a:pPr>
                <a:defRPr/>
              </a:pPr>
              <a:t>‹#›</a:t>
            </a:fld>
            <a:endParaRPr lang="fr-CA" altLang="en-US"/>
          </a:p>
        </p:txBody>
      </p:sp>
    </p:spTree>
    <p:extLst>
      <p:ext uri="{BB962C8B-B14F-4D97-AF65-F5344CB8AC3E}">
        <p14:creationId xmlns:p14="http://schemas.microsoft.com/office/powerpoint/2010/main" val="178168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DF0D9180-E7E2-4D1C-A465-890E479B2A93}"/>
              </a:ext>
            </a:extLst>
          </p:cNvPr>
          <p:cNvSpPr>
            <a:spLocks noGrp="1"/>
          </p:cNvSpPr>
          <p:nvPr>
            <p:ph type="dt" sz="half" idx="10"/>
          </p:nvPr>
        </p:nvSpPr>
        <p:spPr/>
        <p:txBody>
          <a:bodyPr/>
          <a:lstStyle>
            <a:lvl1pPr>
              <a:defRPr/>
            </a:lvl1pPr>
          </a:lstStyle>
          <a:p>
            <a:pPr>
              <a:defRPr/>
            </a:pPr>
            <a:fld id="{06DED29D-2DF5-492A-88F2-AEC6F692E622}"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2FFA25A-C8FE-4849-B297-050A5BF5FCB5}"/>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8CFF512F-1931-4D6B-AC4D-0847F44E4F38}"/>
              </a:ext>
            </a:extLst>
          </p:cNvPr>
          <p:cNvSpPr>
            <a:spLocks noGrp="1"/>
          </p:cNvSpPr>
          <p:nvPr>
            <p:ph type="sldNum" sz="quarter" idx="12"/>
          </p:nvPr>
        </p:nvSpPr>
        <p:spPr/>
        <p:txBody>
          <a:bodyPr/>
          <a:lstStyle>
            <a:lvl1pPr>
              <a:defRPr/>
            </a:lvl1pPr>
          </a:lstStyle>
          <a:p>
            <a:pPr>
              <a:defRPr/>
            </a:pPr>
            <a:fld id="{8255F226-7077-481B-9A70-65EFCDB30F7F}" type="slidenum">
              <a:rPr lang="fr-CA" altLang="en-US"/>
              <a:pPr>
                <a:defRPr/>
              </a:pPr>
              <a:t>‹#›</a:t>
            </a:fld>
            <a:endParaRPr lang="fr-CA" altLang="en-US"/>
          </a:p>
        </p:txBody>
      </p:sp>
    </p:spTree>
    <p:extLst>
      <p:ext uri="{BB962C8B-B14F-4D97-AF65-F5344CB8AC3E}">
        <p14:creationId xmlns:p14="http://schemas.microsoft.com/office/powerpoint/2010/main" val="131962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a:extLst>
              <a:ext uri="{FF2B5EF4-FFF2-40B4-BE49-F238E27FC236}">
                <a16:creationId xmlns:a16="http://schemas.microsoft.com/office/drawing/2014/main" id="{F3E2D4EF-F73E-4CC6-993E-75642E10F5B6}"/>
              </a:ext>
            </a:extLst>
          </p:cNvPr>
          <p:cNvSpPr>
            <a:spLocks noGrp="1"/>
          </p:cNvSpPr>
          <p:nvPr>
            <p:ph type="dt" sz="half" idx="10"/>
          </p:nvPr>
        </p:nvSpPr>
        <p:spPr/>
        <p:txBody>
          <a:bodyPr/>
          <a:lstStyle>
            <a:lvl1pPr>
              <a:defRPr/>
            </a:lvl1pPr>
          </a:lstStyle>
          <a:p>
            <a:pPr>
              <a:defRPr/>
            </a:pPr>
            <a:fld id="{BF1823C7-0F3A-43BD-BBED-9E19F2A00965}"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052B593F-9097-4D6E-9218-9B6CC521720F}"/>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393AFCED-22E9-4F18-A9BD-44145EE39445}"/>
              </a:ext>
            </a:extLst>
          </p:cNvPr>
          <p:cNvSpPr>
            <a:spLocks noGrp="1"/>
          </p:cNvSpPr>
          <p:nvPr>
            <p:ph type="sldNum" sz="quarter" idx="12"/>
          </p:nvPr>
        </p:nvSpPr>
        <p:spPr/>
        <p:txBody>
          <a:bodyPr/>
          <a:lstStyle>
            <a:lvl1pPr>
              <a:defRPr/>
            </a:lvl1pPr>
          </a:lstStyle>
          <a:p>
            <a:pPr>
              <a:defRPr/>
            </a:pPr>
            <a:fld id="{2B0B6739-3319-4711-878B-14CCB8297640}" type="slidenum">
              <a:rPr lang="fr-CA" altLang="en-US"/>
              <a:pPr>
                <a:defRPr/>
              </a:pPr>
              <a:t>‹#›</a:t>
            </a:fld>
            <a:endParaRPr lang="fr-CA" altLang="en-US"/>
          </a:p>
        </p:txBody>
      </p:sp>
    </p:spTree>
    <p:extLst>
      <p:ext uri="{BB962C8B-B14F-4D97-AF65-F5344CB8AC3E}">
        <p14:creationId xmlns:p14="http://schemas.microsoft.com/office/powerpoint/2010/main" val="94097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C9474864-19D5-4620-887F-5A2BD1F08FC0}"/>
              </a:ext>
            </a:extLst>
          </p:cNvPr>
          <p:cNvSpPr>
            <a:spLocks noGrp="1"/>
          </p:cNvSpPr>
          <p:nvPr>
            <p:ph type="dt" sz="half" idx="10"/>
          </p:nvPr>
        </p:nvSpPr>
        <p:spPr/>
        <p:txBody>
          <a:bodyPr/>
          <a:lstStyle>
            <a:lvl1pPr>
              <a:defRPr/>
            </a:lvl1pPr>
          </a:lstStyle>
          <a:p>
            <a:pPr>
              <a:defRPr/>
            </a:pPr>
            <a:fld id="{50A507FC-BCB6-4B60-AD9D-AD953CDFDC8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DE3BF416-0B7B-40BE-B0F8-13E4F71CF8AD}"/>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7529DD7C-13AB-436F-AC45-99BDB60DC8D6}"/>
              </a:ext>
            </a:extLst>
          </p:cNvPr>
          <p:cNvSpPr>
            <a:spLocks noGrp="1"/>
          </p:cNvSpPr>
          <p:nvPr>
            <p:ph type="sldNum" sz="quarter" idx="12"/>
          </p:nvPr>
        </p:nvSpPr>
        <p:spPr/>
        <p:txBody>
          <a:bodyPr/>
          <a:lstStyle>
            <a:lvl1pPr>
              <a:defRPr/>
            </a:lvl1pPr>
          </a:lstStyle>
          <a:p>
            <a:pPr>
              <a:defRPr/>
            </a:pPr>
            <a:fld id="{EEB090D7-6DDE-4636-8651-5F80D33DF116}" type="slidenum">
              <a:rPr lang="fr-CA" altLang="en-US"/>
              <a:pPr>
                <a:defRPr/>
              </a:pPr>
              <a:t>‹#›</a:t>
            </a:fld>
            <a:endParaRPr lang="fr-CA" altLang="en-US"/>
          </a:p>
        </p:txBody>
      </p:sp>
    </p:spTree>
    <p:extLst>
      <p:ext uri="{BB962C8B-B14F-4D97-AF65-F5344CB8AC3E}">
        <p14:creationId xmlns:p14="http://schemas.microsoft.com/office/powerpoint/2010/main" val="3064894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77F718EF-D00A-49D0-9673-D1D1782996FE}"/>
              </a:ext>
            </a:extLst>
          </p:cNvPr>
          <p:cNvSpPr>
            <a:spLocks noGrp="1"/>
          </p:cNvSpPr>
          <p:nvPr>
            <p:ph type="dt" sz="half" idx="10"/>
          </p:nvPr>
        </p:nvSpPr>
        <p:spPr/>
        <p:txBody>
          <a:bodyPr/>
          <a:lstStyle>
            <a:lvl1pPr>
              <a:defRPr/>
            </a:lvl1pPr>
          </a:lstStyle>
          <a:p>
            <a:pPr>
              <a:defRPr/>
            </a:pPr>
            <a:fld id="{B1CF13A2-A540-4E75-AFE5-CA919884675D}"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2B7F68A5-F9C1-4635-A7ED-966DAB49FDD3}"/>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50252311-C3EB-4064-910D-D649F59DD782}"/>
              </a:ext>
            </a:extLst>
          </p:cNvPr>
          <p:cNvSpPr>
            <a:spLocks noGrp="1"/>
          </p:cNvSpPr>
          <p:nvPr>
            <p:ph type="sldNum" sz="quarter" idx="12"/>
          </p:nvPr>
        </p:nvSpPr>
        <p:spPr/>
        <p:txBody>
          <a:bodyPr/>
          <a:lstStyle>
            <a:lvl1pPr>
              <a:defRPr/>
            </a:lvl1pPr>
          </a:lstStyle>
          <a:p>
            <a:pPr>
              <a:defRPr/>
            </a:pPr>
            <a:fld id="{FF1FCB38-01A3-4D7F-9306-924EABC6B999}" type="slidenum">
              <a:rPr lang="fr-CA" altLang="en-US"/>
              <a:pPr>
                <a:defRPr/>
              </a:pPr>
              <a:t>‹#›</a:t>
            </a:fld>
            <a:endParaRPr lang="fr-CA" altLang="en-US"/>
          </a:p>
        </p:txBody>
      </p:sp>
    </p:spTree>
    <p:extLst>
      <p:ext uri="{BB962C8B-B14F-4D97-AF65-F5344CB8AC3E}">
        <p14:creationId xmlns:p14="http://schemas.microsoft.com/office/powerpoint/2010/main" val="2439230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a:extLst>
              <a:ext uri="{FF2B5EF4-FFF2-40B4-BE49-F238E27FC236}">
                <a16:creationId xmlns:a16="http://schemas.microsoft.com/office/drawing/2014/main" id="{8D418220-B279-4244-8AA9-63632696D1F4}"/>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E87DDF1-FD5B-4C26-8328-3CCE0ADFA3B6}"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C3210323-F96A-4022-B95E-1F922886C14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E935BCF6-16A4-4C12-9FA4-18BBEC1795D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FC1A921-711F-4CE6-9A21-2C1F956F2EC0}" type="slidenum">
              <a:rPr lang="fr-BE" altLang="en-US"/>
              <a:pPr>
                <a:defRPr/>
              </a:pPr>
              <a:t>‹#›</a:t>
            </a:fld>
            <a:endParaRPr lang="fr-BE" altLang="en-US"/>
          </a:p>
        </p:txBody>
      </p:sp>
    </p:spTree>
    <p:extLst>
      <p:ext uri="{BB962C8B-B14F-4D97-AF65-F5344CB8AC3E}">
        <p14:creationId xmlns:p14="http://schemas.microsoft.com/office/powerpoint/2010/main" val="3719545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D762FE2-A893-48C1-9BED-7A93B20C3668}"/>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16A72A1-1EE6-4E01-A594-09E8E4A81FDA}"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833304DE-CC66-430E-87D0-C644380F56C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0F4B36E0-C4A4-457E-9F69-0447CFF47BF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D63E24E-3B7B-4675-88FA-BD5EBFCD4FF6}" type="slidenum">
              <a:rPr lang="fr-BE" altLang="en-US"/>
              <a:pPr>
                <a:defRPr/>
              </a:pPr>
              <a:t>‹#›</a:t>
            </a:fld>
            <a:endParaRPr lang="fr-BE" altLang="en-US"/>
          </a:p>
        </p:txBody>
      </p:sp>
    </p:spTree>
    <p:extLst>
      <p:ext uri="{BB962C8B-B14F-4D97-AF65-F5344CB8AC3E}">
        <p14:creationId xmlns:p14="http://schemas.microsoft.com/office/powerpoint/2010/main" val="3607983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5D4B654-A9F4-49E2-BC9E-CEE284C225E9}"/>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02938C6-1395-4F46-8333-EFE09D6997E7}"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C52D59A4-E201-4713-95C2-A78BD1277304}"/>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417D2168-9541-4A4B-B7EE-E78BEE1D3FF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F45CA65-12D5-414B-91DE-358B34365D1C}" type="slidenum">
              <a:rPr lang="fr-BE" altLang="en-US"/>
              <a:pPr>
                <a:defRPr/>
              </a:pPr>
              <a:t>‹#›</a:t>
            </a:fld>
            <a:endParaRPr lang="fr-BE" altLang="en-US"/>
          </a:p>
        </p:txBody>
      </p:sp>
    </p:spTree>
    <p:extLst>
      <p:ext uri="{BB962C8B-B14F-4D97-AF65-F5344CB8AC3E}">
        <p14:creationId xmlns:p14="http://schemas.microsoft.com/office/powerpoint/2010/main" val="3371393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56DEE348-6237-43D5-B427-20A449C8DBA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F0F50E-D3F1-42A5-BD3F-E6351118D185}"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6F9400E1-DB6E-450C-81BB-4B56EA52D06E}"/>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CCCBBD8C-F37B-45AE-BBA5-899FB82C3C9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7869F70D-B099-4A6D-932A-C53851136BD9}" type="slidenum">
              <a:rPr lang="fr-BE" altLang="en-US"/>
              <a:pPr>
                <a:defRPr/>
              </a:pPr>
              <a:t>‹#›</a:t>
            </a:fld>
            <a:endParaRPr lang="fr-BE" altLang="en-US"/>
          </a:p>
        </p:txBody>
      </p:sp>
    </p:spTree>
    <p:extLst>
      <p:ext uri="{BB962C8B-B14F-4D97-AF65-F5344CB8AC3E}">
        <p14:creationId xmlns:p14="http://schemas.microsoft.com/office/powerpoint/2010/main" val="748726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697A437C-874D-4E60-ADDB-DE5973D95FAF}"/>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7C729F7-463F-43F6-B1E8-90A8EC45982E}" type="datetimeFigureOut">
              <a:rPr lang="fr-FR"/>
              <a:pPr>
                <a:defRPr/>
              </a:pPr>
              <a:t>25/08/2020</a:t>
            </a:fld>
            <a:endParaRPr lang="fr-BE"/>
          </a:p>
        </p:txBody>
      </p:sp>
      <p:sp>
        <p:nvSpPr>
          <p:cNvPr id="8" name="Espace réservé du pied de page 7">
            <a:extLst>
              <a:ext uri="{FF2B5EF4-FFF2-40B4-BE49-F238E27FC236}">
                <a16:creationId xmlns:a16="http://schemas.microsoft.com/office/drawing/2014/main" id="{008AC0F8-907B-4C1C-BF9B-EB13D67C1F7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9" name="Espace réservé du numéro de diapositive 8">
            <a:extLst>
              <a:ext uri="{FF2B5EF4-FFF2-40B4-BE49-F238E27FC236}">
                <a16:creationId xmlns:a16="http://schemas.microsoft.com/office/drawing/2014/main" id="{E659A1F4-4FD2-42DE-9353-084801A8E955}"/>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746880A-5B51-4F6C-9C15-5DB55E85DA78}" type="slidenum">
              <a:rPr lang="fr-BE" altLang="en-US"/>
              <a:pPr>
                <a:defRPr/>
              </a:pPr>
              <a:t>‹#›</a:t>
            </a:fld>
            <a:endParaRPr lang="fr-BE" altLang="en-US"/>
          </a:p>
        </p:txBody>
      </p:sp>
    </p:spTree>
    <p:extLst>
      <p:ext uri="{BB962C8B-B14F-4D97-AF65-F5344CB8AC3E}">
        <p14:creationId xmlns:p14="http://schemas.microsoft.com/office/powerpoint/2010/main" val="152387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91D14605-2701-4ACC-8A06-188654D9CEAF}"/>
              </a:ext>
            </a:extLst>
          </p:cNvPr>
          <p:cNvSpPr>
            <a:spLocks noGrp="1"/>
          </p:cNvSpPr>
          <p:nvPr>
            <p:ph type="dt" sz="half" idx="10"/>
          </p:nvPr>
        </p:nvSpPr>
        <p:spPr/>
        <p:txBody>
          <a:bodyPr/>
          <a:lstStyle>
            <a:lvl1pPr>
              <a:defRPr/>
            </a:lvl1pPr>
          </a:lstStyle>
          <a:p>
            <a:pPr>
              <a:defRPr/>
            </a:pPr>
            <a:fld id="{6CB68328-0363-4BDD-B2C4-13B97E0D59B0}"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3967D35C-B1C5-42A5-BFF0-8BD0866D2D3E}"/>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86C1107E-B22A-4C74-AA15-485B93942722}"/>
              </a:ext>
            </a:extLst>
          </p:cNvPr>
          <p:cNvSpPr>
            <a:spLocks noGrp="1"/>
          </p:cNvSpPr>
          <p:nvPr>
            <p:ph type="sldNum" sz="quarter" idx="12"/>
          </p:nvPr>
        </p:nvSpPr>
        <p:spPr/>
        <p:txBody>
          <a:bodyPr/>
          <a:lstStyle>
            <a:lvl1pPr>
              <a:defRPr/>
            </a:lvl1pPr>
          </a:lstStyle>
          <a:p>
            <a:pPr>
              <a:defRPr/>
            </a:pPr>
            <a:fld id="{E2A24636-1FC4-4606-BA98-EB6009C03A03}" type="slidenum">
              <a:rPr lang="fr-CA" altLang="en-US"/>
              <a:pPr>
                <a:defRPr/>
              </a:pPr>
              <a:t>‹#›</a:t>
            </a:fld>
            <a:endParaRPr lang="fr-CA" altLang="en-US"/>
          </a:p>
        </p:txBody>
      </p:sp>
    </p:spTree>
    <p:extLst>
      <p:ext uri="{BB962C8B-B14F-4D97-AF65-F5344CB8AC3E}">
        <p14:creationId xmlns:p14="http://schemas.microsoft.com/office/powerpoint/2010/main" val="3117452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a:extLst>
              <a:ext uri="{FF2B5EF4-FFF2-40B4-BE49-F238E27FC236}">
                <a16:creationId xmlns:a16="http://schemas.microsoft.com/office/drawing/2014/main" id="{C438CC65-ABCE-43FC-8C48-C209C9D533B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BE4B0F8-FF1D-4A43-AFE2-A9D4518F7141}" type="datetimeFigureOut">
              <a:rPr lang="fr-FR"/>
              <a:pPr>
                <a:defRPr/>
              </a:pPr>
              <a:t>25/08/2020</a:t>
            </a:fld>
            <a:endParaRPr lang="fr-BE"/>
          </a:p>
        </p:txBody>
      </p:sp>
      <p:sp>
        <p:nvSpPr>
          <p:cNvPr id="4" name="Espace réservé du pied de page 3">
            <a:extLst>
              <a:ext uri="{FF2B5EF4-FFF2-40B4-BE49-F238E27FC236}">
                <a16:creationId xmlns:a16="http://schemas.microsoft.com/office/drawing/2014/main" id="{C2A30E64-4DE7-4E1C-BECA-D330CDA5A5E3}"/>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5" name="Espace réservé du numéro de diapositive 4">
            <a:extLst>
              <a:ext uri="{FF2B5EF4-FFF2-40B4-BE49-F238E27FC236}">
                <a16:creationId xmlns:a16="http://schemas.microsoft.com/office/drawing/2014/main" id="{FC644CA8-DA91-4982-B15C-07BE0410FBE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350A7C0-04EC-430B-AC4B-47D6073C40F2}" type="slidenum">
              <a:rPr lang="fr-BE" altLang="en-US"/>
              <a:pPr>
                <a:defRPr/>
              </a:pPr>
              <a:t>‹#›</a:t>
            </a:fld>
            <a:endParaRPr lang="fr-BE" altLang="en-US"/>
          </a:p>
        </p:txBody>
      </p:sp>
    </p:spTree>
    <p:extLst>
      <p:ext uri="{BB962C8B-B14F-4D97-AF65-F5344CB8AC3E}">
        <p14:creationId xmlns:p14="http://schemas.microsoft.com/office/powerpoint/2010/main" val="2027569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815FF7-76F4-4791-82A2-FD530974D4A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A7796A1-F1B1-4CB3-970A-9F1E52FC1866}" type="datetimeFigureOut">
              <a:rPr lang="fr-FR"/>
              <a:pPr>
                <a:defRPr/>
              </a:pPr>
              <a:t>25/08/2020</a:t>
            </a:fld>
            <a:endParaRPr lang="fr-BE"/>
          </a:p>
        </p:txBody>
      </p:sp>
      <p:sp>
        <p:nvSpPr>
          <p:cNvPr id="3" name="Espace réservé du pied de page 2">
            <a:extLst>
              <a:ext uri="{FF2B5EF4-FFF2-40B4-BE49-F238E27FC236}">
                <a16:creationId xmlns:a16="http://schemas.microsoft.com/office/drawing/2014/main" id="{30D2540A-099F-4690-B150-351D80C4EF89}"/>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4" name="Espace réservé du numéro de diapositive 3">
            <a:extLst>
              <a:ext uri="{FF2B5EF4-FFF2-40B4-BE49-F238E27FC236}">
                <a16:creationId xmlns:a16="http://schemas.microsoft.com/office/drawing/2014/main" id="{814FCCE3-1117-47FA-A7DB-B79772EF899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B6C773D-B553-4E6F-8166-590A443A4B9E}" type="slidenum">
              <a:rPr lang="fr-BE" altLang="en-US"/>
              <a:pPr>
                <a:defRPr/>
              </a:pPr>
              <a:t>‹#›</a:t>
            </a:fld>
            <a:endParaRPr lang="fr-BE" altLang="en-US"/>
          </a:p>
        </p:txBody>
      </p:sp>
    </p:spTree>
    <p:extLst>
      <p:ext uri="{BB962C8B-B14F-4D97-AF65-F5344CB8AC3E}">
        <p14:creationId xmlns:p14="http://schemas.microsoft.com/office/powerpoint/2010/main" val="1801772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80F973B-B48D-4AEB-93A1-E7DF38130D25}"/>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D85A862-ADDD-4FD3-9529-AEDAC06A51D4}"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1C4652E2-0525-40B2-9F0F-5E8CE91F6BDB}"/>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0F5A7EB5-0DDD-417C-B294-BDB44F4C131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62873896-1C3A-4637-BAF8-A3EA9C4B75FE}" type="slidenum">
              <a:rPr lang="fr-BE" altLang="en-US"/>
              <a:pPr>
                <a:defRPr/>
              </a:pPr>
              <a:t>‹#›</a:t>
            </a:fld>
            <a:endParaRPr lang="fr-BE" altLang="en-US"/>
          </a:p>
        </p:txBody>
      </p:sp>
    </p:spTree>
    <p:extLst>
      <p:ext uri="{BB962C8B-B14F-4D97-AF65-F5344CB8AC3E}">
        <p14:creationId xmlns:p14="http://schemas.microsoft.com/office/powerpoint/2010/main" val="3229497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0C3E739-C331-4BCF-9AB3-C6F5CD25E896}"/>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056996C-16A0-4A8C-A00E-7BC6D4FE26AB}"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92ECEB08-3710-44BD-9C4F-78AE76A73F15}"/>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3241056C-7DF5-4CB3-B476-2BD08F4416F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BE2F23C-0004-4ACF-B47F-2F1905474509}" type="slidenum">
              <a:rPr lang="fr-BE" altLang="en-US"/>
              <a:pPr>
                <a:defRPr/>
              </a:pPr>
              <a:t>‹#›</a:t>
            </a:fld>
            <a:endParaRPr lang="fr-BE" altLang="en-US"/>
          </a:p>
        </p:txBody>
      </p:sp>
    </p:spTree>
    <p:extLst>
      <p:ext uri="{BB962C8B-B14F-4D97-AF65-F5344CB8AC3E}">
        <p14:creationId xmlns:p14="http://schemas.microsoft.com/office/powerpoint/2010/main" val="160169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B95320B-DE97-4DDD-B742-72C05CC95ED1}"/>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91ED2D8-FDF6-48DF-AC1E-2786FBBA524E}"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4E4DE1A7-AE8F-4EE4-8994-572C0A1B9F4D}"/>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6384182B-2CAC-477E-B76E-D637B60201EE}"/>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C2A33D9-4611-4983-80C4-2AF7AE4380F8}" type="slidenum">
              <a:rPr lang="fr-BE" altLang="en-US"/>
              <a:pPr>
                <a:defRPr/>
              </a:pPr>
              <a:t>‹#›</a:t>
            </a:fld>
            <a:endParaRPr lang="fr-BE" altLang="en-US"/>
          </a:p>
        </p:txBody>
      </p:sp>
    </p:spTree>
    <p:extLst>
      <p:ext uri="{BB962C8B-B14F-4D97-AF65-F5344CB8AC3E}">
        <p14:creationId xmlns:p14="http://schemas.microsoft.com/office/powerpoint/2010/main" val="24309993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5D98C4F-8CB7-4DA9-96AD-845B414A737D}"/>
              </a:ext>
            </a:extLst>
          </p:cNvPr>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901878A-D32D-46CE-97E6-A691C485D8AE}"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166FB55B-1A85-4B84-AAFB-89AF9DA6E6B0}"/>
              </a:ext>
            </a:extLst>
          </p:cNvPr>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B2230F78-FCBC-4620-B143-9E44E24A900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EC9BE9A-2207-4E33-A98B-E6DE8103202D}" type="slidenum">
              <a:rPr lang="fr-BE" altLang="en-US"/>
              <a:pPr>
                <a:defRPr/>
              </a:pPr>
              <a:t>‹#›</a:t>
            </a:fld>
            <a:endParaRPr lang="fr-BE" altLang="en-US"/>
          </a:p>
        </p:txBody>
      </p:sp>
    </p:spTree>
    <p:extLst>
      <p:ext uri="{BB962C8B-B14F-4D97-AF65-F5344CB8AC3E}">
        <p14:creationId xmlns:p14="http://schemas.microsoft.com/office/powerpoint/2010/main" val="334662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endParaRPr lang="en-US"/>
          </a:p>
        </p:txBody>
      </p:sp>
      <p:sp>
        <p:nvSpPr>
          <p:cNvPr id="4" name="Rectangle 4">
            <a:extLst>
              <a:ext uri="{FF2B5EF4-FFF2-40B4-BE49-F238E27FC236}">
                <a16:creationId xmlns:a16="http://schemas.microsoft.com/office/drawing/2014/main" id="{BA928790-6D6A-4088-8850-9235BB21C904}"/>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E246FE1C-0E72-4AF8-A317-47B4F05E36D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747B5735-80F0-446A-A6BB-B4EC31AF85C6}"/>
              </a:ext>
            </a:extLst>
          </p:cNvPr>
          <p:cNvSpPr>
            <a:spLocks noGrp="1" noChangeArrowheads="1"/>
          </p:cNvSpPr>
          <p:nvPr>
            <p:ph type="sldNum" sz="quarter" idx="12"/>
          </p:nvPr>
        </p:nvSpPr>
        <p:spPr/>
        <p:txBody>
          <a:bodyPr/>
          <a:lstStyle>
            <a:lvl1pPr>
              <a:defRPr/>
            </a:lvl1pPr>
          </a:lstStyle>
          <a:p>
            <a:pPr>
              <a:defRPr/>
            </a:pPr>
            <a:fld id="{52E20E68-9349-4EF4-9A5B-5016FBE59F0A}" type="slidenum">
              <a:rPr lang="en-US" altLang="en-US"/>
              <a:pPr>
                <a:defRPr/>
              </a:pPr>
              <a:t>‹#›</a:t>
            </a:fld>
            <a:endParaRPr lang="en-US" altLang="en-US"/>
          </a:p>
        </p:txBody>
      </p:sp>
    </p:spTree>
    <p:extLst>
      <p:ext uri="{BB962C8B-B14F-4D97-AF65-F5344CB8AC3E}">
        <p14:creationId xmlns:p14="http://schemas.microsoft.com/office/powerpoint/2010/main" val="380507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C616A5C9-0C17-422B-A985-58A870D98A04}"/>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FFA043A5-D915-4B31-909F-82CD61DB4D34}"/>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B2D3C39D-6EDE-4B8D-850C-53D9681A49FF}"/>
              </a:ext>
            </a:extLst>
          </p:cNvPr>
          <p:cNvSpPr>
            <a:spLocks noGrp="1" noChangeArrowheads="1"/>
          </p:cNvSpPr>
          <p:nvPr>
            <p:ph type="sldNum" sz="quarter" idx="12"/>
          </p:nvPr>
        </p:nvSpPr>
        <p:spPr/>
        <p:txBody>
          <a:bodyPr/>
          <a:lstStyle>
            <a:lvl1pPr>
              <a:defRPr/>
            </a:lvl1pPr>
          </a:lstStyle>
          <a:p>
            <a:pPr>
              <a:defRPr/>
            </a:pPr>
            <a:fld id="{0B13EAD9-E870-4790-A46B-D6D00A2DA127}" type="slidenum">
              <a:rPr lang="en-US" altLang="en-US"/>
              <a:pPr>
                <a:defRPr/>
              </a:pPr>
              <a:t>‹#›</a:t>
            </a:fld>
            <a:endParaRPr lang="en-US" altLang="en-US"/>
          </a:p>
        </p:txBody>
      </p:sp>
    </p:spTree>
    <p:extLst>
      <p:ext uri="{BB962C8B-B14F-4D97-AF65-F5344CB8AC3E}">
        <p14:creationId xmlns:p14="http://schemas.microsoft.com/office/powerpoint/2010/main" val="2741983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24BFE8C5-526A-415A-A1A9-96F70F80D59D}"/>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53B2AD14-ED73-41E0-8628-1E6D9EF14FFE}"/>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AE34A6EA-7CFA-49BA-93D8-7DABA82D3C3C}"/>
              </a:ext>
            </a:extLst>
          </p:cNvPr>
          <p:cNvSpPr>
            <a:spLocks noGrp="1" noChangeArrowheads="1"/>
          </p:cNvSpPr>
          <p:nvPr>
            <p:ph type="sldNum" sz="quarter" idx="12"/>
          </p:nvPr>
        </p:nvSpPr>
        <p:spPr/>
        <p:txBody>
          <a:bodyPr/>
          <a:lstStyle>
            <a:lvl1pPr>
              <a:defRPr/>
            </a:lvl1pPr>
          </a:lstStyle>
          <a:p>
            <a:pPr>
              <a:defRPr/>
            </a:pPr>
            <a:fld id="{5F83EC8F-7479-4951-A37D-9BE8F0F362A8}" type="slidenum">
              <a:rPr lang="en-US" altLang="en-US"/>
              <a:pPr>
                <a:defRPr/>
              </a:pPr>
              <a:t>‹#›</a:t>
            </a:fld>
            <a:endParaRPr lang="en-US" altLang="en-US"/>
          </a:p>
        </p:txBody>
      </p:sp>
    </p:spTree>
    <p:extLst>
      <p:ext uri="{BB962C8B-B14F-4D97-AF65-F5344CB8AC3E}">
        <p14:creationId xmlns:p14="http://schemas.microsoft.com/office/powerpoint/2010/main" val="19167402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CA77591D-28D7-4A3A-B22F-BE8B8F0629F9}"/>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606A6D83-85A0-4762-A398-83EE30E139FD}"/>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1F86965-395B-46F8-BC54-D4E14189CBF5}"/>
              </a:ext>
            </a:extLst>
          </p:cNvPr>
          <p:cNvSpPr>
            <a:spLocks noGrp="1" noChangeArrowheads="1"/>
          </p:cNvSpPr>
          <p:nvPr>
            <p:ph type="sldNum" sz="quarter" idx="12"/>
          </p:nvPr>
        </p:nvSpPr>
        <p:spPr/>
        <p:txBody>
          <a:bodyPr/>
          <a:lstStyle>
            <a:lvl1pPr>
              <a:defRPr/>
            </a:lvl1pPr>
          </a:lstStyle>
          <a:p>
            <a:pPr>
              <a:defRPr/>
            </a:pPr>
            <a:fld id="{6CC844C7-FE40-4DCD-A158-6B15E967ADB1}" type="slidenum">
              <a:rPr lang="en-US" altLang="en-US"/>
              <a:pPr>
                <a:defRPr/>
              </a:pPr>
              <a:t>‹#›</a:t>
            </a:fld>
            <a:endParaRPr lang="en-US" altLang="en-US"/>
          </a:p>
        </p:txBody>
      </p:sp>
    </p:spTree>
    <p:extLst>
      <p:ext uri="{BB962C8B-B14F-4D97-AF65-F5344CB8AC3E}">
        <p14:creationId xmlns:p14="http://schemas.microsoft.com/office/powerpoint/2010/main" val="183355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DE047E58-A4D0-4858-A74F-F13ECD8047C4}"/>
              </a:ext>
            </a:extLst>
          </p:cNvPr>
          <p:cNvSpPr>
            <a:spLocks noGrp="1"/>
          </p:cNvSpPr>
          <p:nvPr>
            <p:ph type="dt" sz="half" idx="10"/>
          </p:nvPr>
        </p:nvSpPr>
        <p:spPr/>
        <p:txBody>
          <a:bodyPr/>
          <a:lstStyle>
            <a:lvl1pPr>
              <a:defRPr/>
            </a:lvl1pPr>
          </a:lstStyle>
          <a:p>
            <a:pPr>
              <a:defRPr/>
            </a:pPr>
            <a:fld id="{3A915ACB-98C2-4201-B2A8-8645B7467A6B}"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8D4E8FE2-F152-4F0E-8F48-4618B618E96C}"/>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824FEA24-B1EB-4331-97CD-F17D9E04EB7A}"/>
              </a:ext>
            </a:extLst>
          </p:cNvPr>
          <p:cNvSpPr>
            <a:spLocks noGrp="1"/>
          </p:cNvSpPr>
          <p:nvPr>
            <p:ph type="sldNum" sz="quarter" idx="12"/>
          </p:nvPr>
        </p:nvSpPr>
        <p:spPr/>
        <p:txBody>
          <a:bodyPr/>
          <a:lstStyle>
            <a:lvl1pPr>
              <a:defRPr/>
            </a:lvl1pPr>
          </a:lstStyle>
          <a:p>
            <a:pPr>
              <a:defRPr/>
            </a:pPr>
            <a:fld id="{F702D19C-26E5-413C-9F19-79C7BEB82E00}" type="slidenum">
              <a:rPr lang="fr-CA" altLang="en-US"/>
              <a:pPr>
                <a:defRPr/>
              </a:pPr>
              <a:t>‹#›</a:t>
            </a:fld>
            <a:endParaRPr lang="fr-CA" altLang="en-US"/>
          </a:p>
        </p:txBody>
      </p:sp>
    </p:spTree>
    <p:extLst>
      <p:ext uri="{BB962C8B-B14F-4D97-AF65-F5344CB8AC3E}">
        <p14:creationId xmlns:p14="http://schemas.microsoft.com/office/powerpoint/2010/main" val="2623365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4">
            <a:extLst>
              <a:ext uri="{FF2B5EF4-FFF2-40B4-BE49-F238E27FC236}">
                <a16:creationId xmlns:a16="http://schemas.microsoft.com/office/drawing/2014/main" id="{94650BF0-27A6-40B6-8878-5C03FDDE71F1}"/>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a:extLst>
              <a:ext uri="{FF2B5EF4-FFF2-40B4-BE49-F238E27FC236}">
                <a16:creationId xmlns:a16="http://schemas.microsoft.com/office/drawing/2014/main" id="{AB7754AA-B686-4809-B0F7-784675DE5D6F}"/>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a:extLst>
              <a:ext uri="{FF2B5EF4-FFF2-40B4-BE49-F238E27FC236}">
                <a16:creationId xmlns:a16="http://schemas.microsoft.com/office/drawing/2014/main" id="{A259EF2A-C761-411B-8ECE-C92873974AC7}"/>
              </a:ext>
            </a:extLst>
          </p:cNvPr>
          <p:cNvSpPr>
            <a:spLocks noGrp="1" noChangeArrowheads="1"/>
          </p:cNvSpPr>
          <p:nvPr>
            <p:ph type="sldNum" sz="quarter" idx="12"/>
          </p:nvPr>
        </p:nvSpPr>
        <p:spPr/>
        <p:txBody>
          <a:bodyPr/>
          <a:lstStyle>
            <a:lvl1pPr>
              <a:defRPr/>
            </a:lvl1pPr>
          </a:lstStyle>
          <a:p>
            <a:pPr>
              <a:defRPr/>
            </a:pPr>
            <a:fld id="{DC293659-CF53-4D97-993A-225276CBFD06}" type="slidenum">
              <a:rPr lang="en-US" altLang="en-US"/>
              <a:pPr>
                <a:defRPr/>
              </a:pPr>
              <a:t>‹#›</a:t>
            </a:fld>
            <a:endParaRPr lang="en-US" altLang="en-US"/>
          </a:p>
        </p:txBody>
      </p:sp>
    </p:spTree>
    <p:extLst>
      <p:ext uri="{BB962C8B-B14F-4D97-AF65-F5344CB8AC3E}">
        <p14:creationId xmlns:p14="http://schemas.microsoft.com/office/powerpoint/2010/main" val="2414812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Rectangle 4">
            <a:extLst>
              <a:ext uri="{FF2B5EF4-FFF2-40B4-BE49-F238E27FC236}">
                <a16:creationId xmlns:a16="http://schemas.microsoft.com/office/drawing/2014/main" id="{44D7FAEC-6C0A-4914-BA47-7E1E25361CAC}"/>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a:extLst>
              <a:ext uri="{FF2B5EF4-FFF2-40B4-BE49-F238E27FC236}">
                <a16:creationId xmlns:a16="http://schemas.microsoft.com/office/drawing/2014/main" id="{C47B119C-EE7D-4F37-A877-5643BA08106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a:extLst>
              <a:ext uri="{FF2B5EF4-FFF2-40B4-BE49-F238E27FC236}">
                <a16:creationId xmlns:a16="http://schemas.microsoft.com/office/drawing/2014/main" id="{9188600D-C906-46C9-A42D-762024E218E4}"/>
              </a:ext>
            </a:extLst>
          </p:cNvPr>
          <p:cNvSpPr>
            <a:spLocks noGrp="1" noChangeArrowheads="1"/>
          </p:cNvSpPr>
          <p:nvPr>
            <p:ph type="sldNum" sz="quarter" idx="12"/>
          </p:nvPr>
        </p:nvSpPr>
        <p:spPr/>
        <p:txBody>
          <a:bodyPr/>
          <a:lstStyle>
            <a:lvl1pPr>
              <a:defRPr/>
            </a:lvl1pPr>
          </a:lstStyle>
          <a:p>
            <a:pPr>
              <a:defRPr/>
            </a:pPr>
            <a:fld id="{167AF005-BD0F-40B0-8CAA-EC0DCE35BE55}" type="slidenum">
              <a:rPr lang="en-US" altLang="en-US"/>
              <a:pPr>
                <a:defRPr/>
              </a:pPr>
              <a:t>‹#›</a:t>
            </a:fld>
            <a:endParaRPr lang="en-US" altLang="en-US"/>
          </a:p>
        </p:txBody>
      </p:sp>
    </p:spTree>
    <p:extLst>
      <p:ext uri="{BB962C8B-B14F-4D97-AF65-F5344CB8AC3E}">
        <p14:creationId xmlns:p14="http://schemas.microsoft.com/office/powerpoint/2010/main" val="1082667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DFD1BD-1426-4093-9735-94A6559B518D}"/>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a:extLst>
              <a:ext uri="{FF2B5EF4-FFF2-40B4-BE49-F238E27FC236}">
                <a16:creationId xmlns:a16="http://schemas.microsoft.com/office/drawing/2014/main" id="{772C08B7-9E18-465E-AC58-FFE3B5B2141B}"/>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a:extLst>
              <a:ext uri="{FF2B5EF4-FFF2-40B4-BE49-F238E27FC236}">
                <a16:creationId xmlns:a16="http://schemas.microsoft.com/office/drawing/2014/main" id="{BDAA4106-964F-4929-818B-249679D6F111}"/>
              </a:ext>
            </a:extLst>
          </p:cNvPr>
          <p:cNvSpPr>
            <a:spLocks noGrp="1" noChangeArrowheads="1"/>
          </p:cNvSpPr>
          <p:nvPr>
            <p:ph type="sldNum" sz="quarter" idx="12"/>
          </p:nvPr>
        </p:nvSpPr>
        <p:spPr/>
        <p:txBody>
          <a:bodyPr/>
          <a:lstStyle>
            <a:lvl1pPr>
              <a:defRPr/>
            </a:lvl1pPr>
          </a:lstStyle>
          <a:p>
            <a:pPr>
              <a:defRPr/>
            </a:pPr>
            <a:fld id="{F186A8BE-388A-440A-BE9C-89A93574BD05}" type="slidenum">
              <a:rPr lang="en-US" altLang="en-US"/>
              <a:pPr>
                <a:defRPr/>
              </a:pPr>
              <a:t>‹#›</a:t>
            </a:fld>
            <a:endParaRPr lang="en-US" altLang="en-US"/>
          </a:p>
        </p:txBody>
      </p:sp>
    </p:spTree>
    <p:extLst>
      <p:ext uri="{BB962C8B-B14F-4D97-AF65-F5344CB8AC3E}">
        <p14:creationId xmlns:p14="http://schemas.microsoft.com/office/powerpoint/2010/main" val="3451805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a:extLst>
              <a:ext uri="{FF2B5EF4-FFF2-40B4-BE49-F238E27FC236}">
                <a16:creationId xmlns:a16="http://schemas.microsoft.com/office/drawing/2014/main" id="{264F3C72-38EC-41DB-8E03-BE6C0CB76467}"/>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1EA38D1D-0367-44E0-BFB6-43A2DEE9DE67}"/>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D55CD37D-6798-431A-8143-514FC7C53B24}"/>
              </a:ext>
            </a:extLst>
          </p:cNvPr>
          <p:cNvSpPr>
            <a:spLocks noGrp="1" noChangeArrowheads="1"/>
          </p:cNvSpPr>
          <p:nvPr>
            <p:ph type="sldNum" sz="quarter" idx="12"/>
          </p:nvPr>
        </p:nvSpPr>
        <p:spPr/>
        <p:txBody>
          <a:bodyPr/>
          <a:lstStyle>
            <a:lvl1pPr>
              <a:defRPr/>
            </a:lvl1pPr>
          </a:lstStyle>
          <a:p>
            <a:pPr>
              <a:defRPr/>
            </a:pPr>
            <a:fld id="{0CD28DF3-56F0-47F8-863A-D85EE3942DAD}" type="slidenum">
              <a:rPr lang="en-US" altLang="en-US"/>
              <a:pPr>
                <a:defRPr/>
              </a:pPr>
              <a:t>‹#›</a:t>
            </a:fld>
            <a:endParaRPr lang="en-US" altLang="en-US"/>
          </a:p>
        </p:txBody>
      </p:sp>
    </p:spTree>
    <p:extLst>
      <p:ext uri="{BB962C8B-B14F-4D97-AF65-F5344CB8AC3E}">
        <p14:creationId xmlns:p14="http://schemas.microsoft.com/office/powerpoint/2010/main" val="1200648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a:extLst>
              <a:ext uri="{FF2B5EF4-FFF2-40B4-BE49-F238E27FC236}">
                <a16:creationId xmlns:a16="http://schemas.microsoft.com/office/drawing/2014/main" id="{9CA9DDF6-BD18-4F8A-A5E3-782DA3FCB8AD}"/>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Footer Placeholder 5">
            <a:extLst>
              <a:ext uri="{FF2B5EF4-FFF2-40B4-BE49-F238E27FC236}">
                <a16:creationId xmlns:a16="http://schemas.microsoft.com/office/drawing/2014/main" id="{602A42D0-B372-430D-9CA2-7884CB79F2F3}"/>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BF4915E-C33A-4CC9-AAB3-AB893EB6C35C}"/>
              </a:ext>
            </a:extLst>
          </p:cNvPr>
          <p:cNvSpPr>
            <a:spLocks noGrp="1" noChangeArrowheads="1"/>
          </p:cNvSpPr>
          <p:nvPr>
            <p:ph type="sldNum" sz="quarter" idx="12"/>
          </p:nvPr>
        </p:nvSpPr>
        <p:spPr/>
        <p:txBody>
          <a:bodyPr/>
          <a:lstStyle>
            <a:lvl1pPr>
              <a:defRPr/>
            </a:lvl1pPr>
          </a:lstStyle>
          <a:p>
            <a:pPr>
              <a:defRPr/>
            </a:pPr>
            <a:fld id="{1D725DF2-8D07-4882-96E5-3DC198DCFC2F}" type="slidenum">
              <a:rPr lang="en-US" altLang="en-US"/>
              <a:pPr>
                <a:defRPr/>
              </a:pPr>
              <a:t>‹#›</a:t>
            </a:fld>
            <a:endParaRPr lang="en-US" altLang="en-US"/>
          </a:p>
        </p:txBody>
      </p:sp>
    </p:spTree>
    <p:extLst>
      <p:ext uri="{BB962C8B-B14F-4D97-AF65-F5344CB8AC3E}">
        <p14:creationId xmlns:p14="http://schemas.microsoft.com/office/powerpoint/2010/main" val="489722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8E68DDC9-8D2D-46BA-9264-7D422CE3A329}"/>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9782F482-6C1B-47C4-AA70-5290A32B9132}"/>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F4C66D17-B550-4394-A0A3-38CEDA6CCED5}"/>
              </a:ext>
            </a:extLst>
          </p:cNvPr>
          <p:cNvSpPr>
            <a:spLocks noGrp="1" noChangeArrowheads="1"/>
          </p:cNvSpPr>
          <p:nvPr>
            <p:ph type="sldNum" sz="quarter" idx="12"/>
          </p:nvPr>
        </p:nvSpPr>
        <p:spPr/>
        <p:txBody>
          <a:bodyPr/>
          <a:lstStyle>
            <a:lvl1pPr>
              <a:defRPr/>
            </a:lvl1pPr>
          </a:lstStyle>
          <a:p>
            <a:pPr>
              <a:defRPr/>
            </a:pPr>
            <a:fld id="{249DC126-68FC-403D-AAA9-BE250B362D6A}" type="slidenum">
              <a:rPr lang="en-US" altLang="en-US"/>
              <a:pPr>
                <a:defRPr/>
              </a:pPr>
              <a:t>‹#›</a:t>
            </a:fld>
            <a:endParaRPr lang="en-US" altLang="en-US"/>
          </a:p>
        </p:txBody>
      </p:sp>
    </p:spTree>
    <p:extLst>
      <p:ext uri="{BB962C8B-B14F-4D97-AF65-F5344CB8AC3E}">
        <p14:creationId xmlns:p14="http://schemas.microsoft.com/office/powerpoint/2010/main" val="595036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Rectangle 4">
            <a:extLst>
              <a:ext uri="{FF2B5EF4-FFF2-40B4-BE49-F238E27FC236}">
                <a16:creationId xmlns:a16="http://schemas.microsoft.com/office/drawing/2014/main" id="{80A495A3-8EFC-488C-B723-4957F88A2294}"/>
              </a:ext>
            </a:extLst>
          </p:cNvPr>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a:extLst>
              <a:ext uri="{FF2B5EF4-FFF2-40B4-BE49-F238E27FC236}">
                <a16:creationId xmlns:a16="http://schemas.microsoft.com/office/drawing/2014/main" id="{4A1CA388-1526-46E1-B5C0-8FCA4E1AA04E}"/>
              </a:ext>
            </a:extLst>
          </p:cNvPr>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a:extLst>
              <a:ext uri="{FF2B5EF4-FFF2-40B4-BE49-F238E27FC236}">
                <a16:creationId xmlns:a16="http://schemas.microsoft.com/office/drawing/2014/main" id="{C074803D-03F5-4338-966C-92E1A0C71E93}"/>
              </a:ext>
            </a:extLst>
          </p:cNvPr>
          <p:cNvSpPr>
            <a:spLocks noGrp="1" noChangeArrowheads="1"/>
          </p:cNvSpPr>
          <p:nvPr>
            <p:ph type="sldNum" sz="quarter" idx="12"/>
          </p:nvPr>
        </p:nvSpPr>
        <p:spPr/>
        <p:txBody>
          <a:bodyPr/>
          <a:lstStyle>
            <a:lvl1pPr>
              <a:defRPr/>
            </a:lvl1pPr>
          </a:lstStyle>
          <a:p>
            <a:pPr>
              <a:defRPr/>
            </a:pPr>
            <a:fld id="{2ED5838E-EA4F-4112-891E-A5D0142505EC}" type="slidenum">
              <a:rPr lang="en-US" altLang="en-US"/>
              <a:pPr>
                <a:defRPr/>
              </a:pPr>
              <a:t>‹#›</a:t>
            </a:fld>
            <a:endParaRPr lang="en-US" altLang="en-US"/>
          </a:p>
        </p:txBody>
      </p:sp>
    </p:spTree>
    <p:extLst>
      <p:ext uri="{BB962C8B-B14F-4D97-AF65-F5344CB8AC3E}">
        <p14:creationId xmlns:p14="http://schemas.microsoft.com/office/powerpoint/2010/main" val="898576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ED7946F8-30DC-4057-9007-DB242712EEC0}"/>
              </a:ext>
            </a:extLst>
          </p:cNvPr>
          <p:cNvSpPr>
            <a:spLocks noGrp="1"/>
          </p:cNvSpPr>
          <p:nvPr>
            <p:ph type="dt" sz="half" idx="10"/>
          </p:nvPr>
        </p:nvSpPr>
        <p:spPr/>
        <p:txBody>
          <a:bodyPr/>
          <a:lstStyle>
            <a:lvl1pPr>
              <a:defRPr/>
            </a:lvl1pPr>
          </a:lstStyle>
          <a:p>
            <a:pPr>
              <a:defRPr/>
            </a:pPr>
            <a:fld id="{264C0D6D-8C8D-436A-BC78-A791672CA18E}"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5B4E0F9C-03E1-4D97-B3F4-7DF412B4C11C}"/>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773E33C9-0165-46B2-9A4B-8CBFF7C19DFF}"/>
              </a:ext>
            </a:extLst>
          </p:cNvPr>
          <p:cNvSpPr>
            <a:spLocks noGrp="1"/>
          </p:cNvSpPr>
          <p:nvPr>
            <p:ph type="sldNum" sz="quarter" idx="12"/>
          </p:nvPr>
        </p:nvSpPr>
        <p:spPr/>
        <p:txBody>
          <a:bodyPr/>
          <a:lstStyle>
            <a:lvl1pPr>
              <a:defRPr/>
            </a:lvl1pPr>
          </a:lstStyle>
          <a:p>
            <a:pPr>
              <a:defRPr/>
            </a:pPr>
            <a:fld id="{68F2AE09-D639-4229-BA59-6A420D5D898D}" type="slidenum">
              <a:rPr lang="fr-CA" altLang="en-US"/>
              <a:pPr>
                <a:defRPr/>
              </a:pPr>
              <a:t>‹#›</a:t>
            </a:fld>
            <a:endParaRPr lang="fr-CA" altLang="en-US"/>
          </a:p>
        </p:txBody>
      </p:sp>
    </p:spTree>
    <p:extLst>
      <p:ext uri="{BB962C8B-B14F-4D97-AF65-F5344CB8AC3E}">
        <p14:creationId xmlns:p14="http://schemas.microsoft.com/office/powerpoint/2010/main" val="28118969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E88CCEC-29C7-4CC5-9E64-D6843B775FF1}"/>
              </a:ext>
            </a:extLst>
          </p:cNvPr>
          <p:cNvSpPr>
            <a:spLocks noGrp="1"/>
          </p:cNvSpPr>
          <p:nvPr>
            <p:ph type="dt" sz="half" idx="10"/>
          </p:nvPr>
        </p:nvSpPr>
        <p:spPr/>
        <p:txBody>
          <a:bodyPr/>
          <a:lstStyle>
            <a:lvl1pPr>
              <a:defRPr/>
            </a:lvl1pPr>
          </a:lstStyle>
          <a:p>
            <a:pPr>
              <a:defRPr/>
            </a:pPr>
            <a:fld id="{51B5816B-6192-4D7C-9F49-3A24383E092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95FAC10E-5FD1-40D9-A99D-4CCDF81E676B}"/>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8B27A305-971D-41AB-B33A-110FACD45CEA}"/>
              </a:ext>
            </a:extLst>
          </p:cNvPr>
          <p:cNvSpPr>
            <a:spLocks noGrp="1"/>
          </p:cNvSpPr>
          <p:nvPr>
            <p:ph type="sldNum" sz="quarter" idx="12"/>
          </p:nvPr>
        </p:nvSpPr>
        <p:spPr/>
        <p:txBody>
          <a:bodyPr/>
          <a:lstStyle>
            <a:lvl1pPr>
              <a:defRPr/>
            </a:lvl1pPr>
          </a:lstStyle>
          <a:p>
            <a:pPr>
              <a:defRPr/>
            </a:pPr>
            <a:fld id="{F92B6232-562C-4B11-A3A5-1C230F9C6A9D}" type="slidenum">
              <a:rPr lang="fr-CA" altLang="en-US"/>
              <a:pPr>
                <a:defRPr/>
              </a:pPr>
              <a:t>‹#›</a:t>
            </a:fld>
            <a:endParaRPr lang="fr-CA" altLang="en-US"/>
          </a:p>
        </p:txBody>
      </p:sp>
    </p:spTree>
    <p:extLst>
      <p:ext uri="{BB962C8B-B14F-4D97-AF65-F5344CB8AC3E}">
        <p14:creationId xmlns:p14="http://schemas.microsoft.com/office/powerpoint/2010/main" val="2992642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7C5591A-5B75-4653-A469-7110048EFE89}"/>
              </a:ext>
            </a:extLst>
          </p:cNvPr>
          <p:cNvSpPr>
            <a:spLocks noGrp="1"/>
          </p:cNvSpPr>
          <p:nvPr>
            <p:ph type="dt" sz="half" idx="10"/>
          </p:nvPr>
        </p:nvSpPr>
        <p:spPr/>
        <p:txBody>
          <a:bodyPr/>
          <a:lstStyle>
            <a:lvl1pPr>
              <a:defRPr/>
            </a:lvl1pPr>
          </a:lstStyle>
          <a:p>
            <a:pPr>
              <a:defRPr/>
            </a:pPr>
            <a:fld id="{3A73D034-562F-493E-BC34-D150EF04BCEA}"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8E699010-48DD-4B17-BFE4-357A12F7B2B8}"/>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EC37A485-1A36-449D-ACEE-F30C9AAAA62C}"/>
              </a:ext>
            </a:extLst>
          </p:cNvPr>
          <p:cNvSpPr>
            <a:spLocks noGrp="1"/>
          </p:cNvSpPr>
          <p:nvPr>
            <p:ph type="sldNum" sz="quarter" idx="12"/>
          </p:nvPr>
        </p:nvSpPr>
        <p:spPr/>
        <p:txBody>
          <a:bodyPr/>
          <a:lstStyle>
            <a:lvl1pPr>
              <a:defRPr/>
            </a:lvl1pPr>
          </a:lstStyle>
          <a:p>
            <a:pPr>
              <a:defRPr/>
            </a:pPr>
            <a:fld id="{438FB8E3-4D2A-41D7-A039-6105368B67BE}" type="slidenum">
              <a:rPr lang="fr-CA" altLang="en-US"/>
              <a:pPr>
                <a:defRPr/>
              </a:pPr>
              <a:t>‹#›</a:t>
            </a:fld>
            <a:endParaRPr lang="fr-CA" altLang="en-US"/>
          </a:p>
        </p:txBody>
      </p:sp>
    </p:spTree>
    <p:extLst>
      <p:ext uri="{BB962C8B-B14F-4D97-AF65-F5344CB8AC3E}">
        <p14:creationId xmlns:p14="http://schemas.microsoft.com/office/powerpoint/2010/main" val="1065530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FAEBDCDF-E91F-4BB4-9549-BEEAB1ABD71D}"/>
              </a:ext>
            </a:extLst>
          </p:cNvPr>
          <p:cNvSpPr>
            <a:spLocks noGrp="1"/>
          </p:cNvSpPr>
          <p:nvPr>
            <p:ph type="dt" sz="half" idx="10"/>
          </p:nvPr>
        </p:nvSpPr>
        <p:spPr/>
        <p:txBody>
          <a:bodyPr/>
          <a:lstStyle>
            <a:lvl1pPr>
              <a:defRPr/>
            </a:lvl1pPr>
          </a:lstStyle>
          <a:p>
            <a:pPr>
              <a:defRPr/>
            </a:pPr>
            <a:fld id="{F4342C59-41F3-49DF-870F-F61691636F98}"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1A0C1FAF-139E-4A2B-A49D-F7F75CD296DB}"/>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28A90788-6AE6-48F6-8F2D-544F05CA7477}"/>
              </a:ext>
            </a:extLst>
          </p:cNvPr>
          <p:cNvSpPr>
            <a:spLocks noGrp="1"/>
          </p:cNvSpPr>
          <p:nvPr>
            <p:ph type="sldNum" sz="quarter" idx="12"/>
          </p:nvPr>
        </p:nvSpPr>
        <p:spPr/>
        <p:txBody>
          <a:bodyPr/>
          <a:lstStyle>
            <a:lvl1pPr>
              <a:defRPr/>
            </a:lvl1pPr>
          </a:lstStyle>
          <a:p>
            <a:pPr>
              <a:defRPr/>
            </a:pPr>
            <a:fld id="{418EB042-C873-4618-AC94-940E2C91FC56}" type="slidenum">
              <a:rPr lang="fr-CA" altLang="en-US"/>
              <a:pPr>
                <a:defRPr/>
              </a:pPr>
              <a:t>‹#›</a:t>
            </a:fld>
            <a:endParaRPr lang="fr-CA" altLang="en-US"/>
          </a:p>
        </p:txBody>
      </p:sp>
    </p:spTree>
    <p:extLst>
      <p:ext uri="{BB962C8B-B14F-4D97-AF65-F5344CB8AC3E}">
        <p14:creationId xmlns:p14="http://schemas.microsoft.com/office/powerpoint/2010/main" val="38968291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DDA2044B-C354-4050-85D7-8CAA57725CD4}"/>
              </a:ext>
            </a:extLst>
          </p:cNvPr>
          <p:cNvSpPr>
            <a:spLocks noGrp="1"/>
          </p:cNvSpPr>
          <p:nvPr>
            <p:ph type="dt" sz="half" idx="10"/>
          </p:nvPr>
        </p:nvSpPr>
        <p:spPr/>
        <p:txBody>
          <a:bodyPr/>
          <a:lstStyle>
            <a:lvl1pPr>
              <a:defRPr/>
            </a:lvl1pPr>
          </a:lstStyle>
          <a:p>
            <a:pPr>
              <a:defRPr/>
            </a:pPr>
            <a:fld id="{A29AD9B4-C668-4DD3-A1BC-50E5C5962364}"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77DFD3B-DB87-4C79-B51D-8687747F081F}"/>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A54B3A94-36F6-406F-9C0D-0A88933C9BDD}"/>
              </a:ext>
            </a:extLst>
          </p:cNvPr>
          <p:cNvSpPr>
            <a:spLocks noGrp="1"/>
          </p:cNvSpPr>
          <p:nvPr>
            <p:ph type="sldNum" sz="quarter" idx="12"/>
          </p:nvPr>
        </p:nvSpPr>
        <p:spPr/>
        <p:txBody>
          <a:bodyPr/>
          <a:lstStyle>
            <a:lvl1pPr>
              <a:defRPr/>
            </a:lvl1pPr>
          </a:lstStyle>
          <a:p>
            <a:pPr>
              <a:defRPr/>
            </a:pPr>
            <a:fld id="{EDDBCCAF-A315-4151-A2CA-B9622BF5D3DD}" type="slidenum">
              <a:rPr lang="fr-CA" altLang="en-US"/>
              <a:pPr>
                <a:defRPr/>
              </a:pPr>
              <a:t>‹#›</a:t>
            </a:fld>
            <a:endParaRPr lang="fr-CA" altLang="en-US"/>
          </a:p>
        </p:txBody>
      </p:sp>
    </p:spTree>
    <p:extLst>
      <p:ext uri="{BB962C8B-B14F-4D97-AF65-F5344CB8AC3E}">
        <p14:creationId xmlns:p14="http://schemas.microsoft.com/office/powerpoint/2010/main" val="31763851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5D7550B8-8BD6-4472-B2F5-9A7ED969C5A7}"/>
              </a:ext>
            </a:extLst>
          </p:cNvPr>
          <p:cNvSpPr>
            <a:spLocks noGrp="1"/>
          </p:cNvSpPr>
          <p:nvPr>
            <p:ph type="dt" sz="half" idx="10"/>
          </p:nvPr>
        </p:nvSpPr>
        <p:spPr/>
        <p:txBody>
          <a:bodyPr/>
          <a:lstStyle>
            <a:lvl1pPr>
              <a:defRPr/>
            </a:lvl1pPr>
          </a:lstStyle>
          <a:p>
            <a:pPr>
              <a:defRPr/>
            </a:pPr>
            <a:fld id="{C82F7A6B-269A-4BFA-AF88-56E526601CD3}"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6A1F3C34-303E-42F0-98B9-88DEE074DFFE}"/>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C885B35B-CC2A-4C0D-8612-0678B328A466}"/>
              </a:ext>
            </a:extLst>
          </p:cNvPr>
          <p:cNvSpPr>
            <a:spLocks noGrp="1"/>
          </p:cNvSpPr>
          <p:nvPr>
            <p:ph type="sldNum" sz="quarter" idx="12"/>
          </p:nvPr>
        </p:nvSpPr>
        <p:spPr/>
        <p:txBody>
          <a:bodyPr/>
          <a:lstStyle>
            <a:lvl1pPr>
              <a:defRPr/>
            </a:lvl1pPr>
          </a:lstStyle>
          <a:p>
            <a:pPr>
              <a:defRPr/>
            </a:pPr>
            <a:fld id="{1DFAD29E-B49A-4399-8C1C-CA6147112E4C}" type="slidenum">
              <a:rPr lang="fr-CA" altLang="en-US"/>
              <a:pPr>
                <a:defRPr/>
              </a:pPr>
              <a:t>‹#›</a:t>
            </a:fld>
            <a:endParaRPr lang="fr-CA" altLang="en-US"/>
          </a:p>
        </p:txBody>
      </p:sp>
    </p:spTree>
    <p:extLst>
      <p:ext uri="{BB962C8B-B14F-4D97-AF65-F5344CB8AC3E}">
        <p14:creationId xmlns:p14="http://schemas.microsoft.com/office/powerpoint/2010/main" val="2051622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A2B60C43-9C2F-4A1F-B559-BDA1EE5B01D4}"/>
              </a:ext>
            </a:extLst>
          </p:cNvPr>
          <p:cNvSpPr>
            <a:spLocks noGrp="1"/>
          </p:cNvSpPr>
          <p:nvPr>
            <p:ph type="dt" sz="half" idx="10"/>
          </p:nvPr>
        </p:nvSpPr>
        <p:spPr/>
        <p:txBody>
          <a:bodyPr/>
          <a:lstStyle>
            <a:lvl1pPr>
              <a:defRPr/>
            </a:lvl1pPr>
          </a:lstStyle>
          <a:p>
            <a:pPr>
              <a:defRPr/>
            </a:pPr>
            <a:fld id="{AF610244-1E73-4F94-A5E9-6F8DFFBDE72F}"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C3E69188-1444-40BC-9BD8-2F11316FE703}"/>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B11B8BFF-4724-4C23-B5DA-2741DC3A6A88}"/>
              </a:ext>
            </a:extLst>
          </p:cNvPr>
          <p:cNvSpPr>
            <a:spLocks noGrp="1"/>
          </p:cNvSpPr>
          <p:nvPr>
            <p:ph type="sldNum" sz="quarter" idx="12"/>
          </p:nvPr>
        </p:nvSpPr>
        <p:spPr/>
        <p:txBody>
          <a:bodyPr/>
          <a:lstStyle>
            <a:lvl1pPr>
              <a:defRPr/>
            </a:lvl1pPr>
          </a:lstStyle>
          <a:p>
            <a:pPr>
              <a:defRPr/>
            </a:pPr>
            <a:fld id="{199E0644-DE2B-4969-AE52-C31D93DE3DC8}" type="slidenum">
              <a:rPr lang="fr-CA" altLang="en-US"/>
              <a:pPr>
                <a:defRPr/>
              </a:pPr>
              <a:t>‹#›</a:t>
            </a:fld>
            <a:endParaRPr lang="fr-CA" altLang="en-US"/>
          </a:p>
        </p:txBody>
      </p:sp>
    </p:spTree>
    <p:extLst>
      <p:ext uri="{BB962C8B-B14F-4D97-AF65-F5344CB8AC3E}">
        <p14:creationId xmlns:p14="http://schemas.microsoft.com/office/powerpoint/2010/main" val="3112341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23F7D478-1A16-4E84-BF03-A954B72DFC39}"/>
              </a:ext>
            </a:extLst>
          </p:cNvPr>
          <p:cNvSpPr>
            <a:spLocks noGrp="1"/>
          </p:cNvSpPr>
          <p:nvPr>
            <p:ph type="dt" sz="half" idx="10"/>
          </p:nvPr>
        </p:nvSpPr>
        <p:spPr/>
        <p:txBody>
          <a:bodyPr/>
          <a:lstStyle>
            <a:lvl1pPr>
              <a:defRPr/>
            </a:lvl1pPr>
          </a:lstStyle>
          <a:p>
            <a:pPr>
              <a:defRPr/>
            </a:pPr>
            <a:fld id="{3A90D056-8CBD-4BC5-88B5-EBA06497BD31}"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97F26C0F-C9BE-4168-9D7C-32483C569F5C}"/>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03201382-6D4E-4BAD-A0B2-F6F4D5FD655A}"/>
              </a:ext>
            </a:extLst>
          </p:cNvPr>
          <p:cNvSpPr>
            <a:spLocks noGrp="1"/>
          </p:cNvSpPr>
          <p:nvPr>
            <p:ph type="sldNum" sz="quarter" idx="12"/>
          </p:nvPr>
        </p:nvSpPr>
        <p:spPr/>
        <p:txBody>
          <a:bodyPr/>
          <a:lstStyle>
            <a:lvl1pPr>
              <a:defRPr/>
            </a:lvl1pPr>
          </a:lstStyle>
          <a:p>
            <a:pPr>
              <a:defRPr/>
            </a:pPr>
            <a:fld id="{98D89230-DEED-4B74-86C6-94612C240BEE}" type="slidenum">
              <a:rPr lang="fr-CA" altLang="en-US"/>
              <a:pPr>
                <a:defRPr/>
              </a:pPr>
              <a:t>‹#›</a:t>
            </a:fld>
            <a:endParaRPr lang="fr-CA" altLang="en-US"/>
          </a:p>
        </p:txBody>
      </p:sp>
    </p:spTree>
    <p:extLst>
      <p:ext uri="{BB962C8B-B14F-4D97-AF65-F5344CB8AC3E}">
        <p14:creationId xmlns:p14="http://schemas.microsoft.com/office/powerpoint/2010/main" val="832135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1D0524B8-88BF-477F-AB34-F6A287FA85C9}"/>
              </a:ext>
            </a:extLst>
          </p:cNvPr>
          <p:cNvSpPr>
            <a:spLocks noGrp="1"/>
          </p:cNvSpPr>
          <p:nvPr>
            <p:ph type="dt" sz="half" idx="10"/>
          </p:nvPr>
        </p:nvSpPr>
        <p:spPr/>
        <p:txBody>
          <a:bodyPr/>
          <a:lstStyle>
            <a:lvl1pPr>
              <a:defRPr/>
            </a:lvl1pPr>
          </a:lstStyle>
          <a:p>
            <a:pPr>
              <a:defRPr/>
            </a:pPr>
            <a:fld id="{170D754D-F1C5-4EA9-A8E8-629E9CEF0654}"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B69E4417-C75C-4428-8D0D-025359FF8032}"/>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47949C5D-63EA-441F-90EE-921FB25CB5CA}"/>
              </a:ext>
            </a:extLst>
          </p:cNvPr>
          <p:cNvSpPr>
            <a:spLocks noGrp="1"/>
          </p:cNvSpPr>
          <p:nvPr>
            <p:ph type="sldNum" sz="quarter" idx="12"/>
          </p:nvPr>
        </p:nvSpPr>
        <p:spPr/>
        <p:txBody>
          <a:bodyPr/>
          <a:lstStyle>
            <a:lvl1pPr>
              <a:defRPr/>
            </a:lvl1pPr>
          </a:lstStyle>
          <a:p>
            <a:pPr>
              <a:defRPr/>
            </a:pPr>
            <a:fld id="{83297790-C4CA-42ED-BCF5-8E7593976306}" type="slidenum">
              <a:rPr lang="fr-CA" altLang="en-US"/>
              <a:pPr>
                <a:defRPr/>
              </a:pPr>
              <a:t>‹#›</a:t>
            </a:fld>
            <a:endParaRPr lang="fr-CA" altLang="en-US"/>
          </a:p>
        </p:txBody>
      </p:sp>
    </p:spTree>
    <p:extLst>
      <p:ext uri="{BB962C8B-B14F-4D97-AF65-F5344CB8AC3E}">
        <p14:creationId xmlns:p14="http://schemas.microsoft.com/office/powerpoint/2010/main" val="1712727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9836BABA-9196-4779-BCC2-7E70B4F4D6F2}"/>
              </a:ext>
            </a:extLst>
          </p:cNvPr>
          <p:cNvSpPr>
            <a:spLocks noGrp="1"/>
          </p:cNvSpPr>
          <p:nvPr>
            <p:ph type="dt" sz="half" idx="10"/>
          </p:nvPr>
        </p:nvSpPr>
        <p:spPr/>
        <p:txBody>
          <a:bodyPr/>
          <a:lstStyle>
            <a:lvl1pPr>
              <a:defRPr/>
            </a:lvl1pPr>
          </a:lstStyle>
          <a:p>
            <a:pPr>
              <a:defRPr/>
            </a:pPr>
            <a:fld id="{BAF74512-A697-4B0A-908E-97280CCBA332}"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4C91830B-3A3D-4521-9603-87C85B9E9197}"/>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99C3A77E-2DE6-47D6-9D65-9DF301A6ED5F}"/>
              </a:ext>
            </a:extLst>
          </p:cNvPr>
          <p:cNvSpPr>
            <a:spLocks noGrp="1"/>
          </p:cNvSpPr>
          <p:nvPr>
            <p:ph type="sldNum" sz="quarter" idx="12"/>
          </p:nvPr>
        </p:nvSpPr>
        <p:spPr/>
        <p:txBody>
          <a:bodyPr/>
          <a:lstStyle>
            <a:lvl1pPr>
              <a:defRPr/>
            </a:lvl1pPr>
          </a:lstStyle>
          <a:p>
            <a:pPr>
              <a:defRPr/>
            </a:pPr>
            <a:fld id="{9ED1A36E-C6D3-48DC-94BD-C81898F8CF9E}" type="slidenum">
              <a:rPr lang="fr-CA" altLang="en-US"/>
              <a:pPr>
                <a:defRPr/>
              </a:pPr>
              <a:t>‹#›</a:t>
            </a:fld>
            <a:endParaRPr lang="fr-CA" altLang="en-US"/>
          </a:p>
        </p:txBody>
      </p:sp>
    </p:spTree>
    <p:extLst>
      <p:ext uri="{BB962C8B-B14F-4D97-AF65-F5344CB8AC3E}">
        <p14:creationId xmlns:p14="http://schemas.microsoft.com/office/powerpoint/2010/main" val="1208420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0755E5A-3A8B-473F-A92D-9329BA59ECE1}"/>
              </a:ext>
            </a:extLst>
          </p:cNvPr>
          <p:cNvSpPr>
            <a:spLocks noGrp="1"/>
          </p:cNvSpPr>
          <p:nvPr>
            <p:ph type="dt" sz="half" idx="10"/>
          </p:nvPr>
        </p:nvSpPr>
        <p:spPr/>
        <p:txBody>
          <a:bodyPr/>
          <a:lstStyle>
            <a:lvl1pPr>
              <a:defRPr/>
            </a:lvl1pPr>
          </a:lstStyle>
          <a:p>
            <a:pPr>
              <a:defRPr/>
            </a:pPr>
            <a:fld id="{C2B764BC-3F3E-4A5E-95FB-86DC59A92AC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F53574B0-157B-45A0-B726-11C616AB0E1E}"/>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556C9E47-D239-41D0-B422-CB7C4045CB14}"/>
              </a:ext>
            </a:extLst>
          </p:cNvPr>
          <p:cNvSpPr>
            <a:spLocks noGrp="1"/>
          </p:cNvSpPr>
          <p:nvPr>
            <p:ph type="sldNum" sz="quarter" idx="12"/>
          </p:nvPr>
        </p:nvSpPr>
        <p:spPr/>
        <p:txBody>
          <a:bodyPr/>
          <a:lstStyle>
            <a:lvl1pPr>
              <a:defRPr/>
            </a:lvl1pPr>
          </a:lstStyle>
          <a:p>
            <a:pPr>
              <a:defRPr/>
            </a:pPr>
            <a:fld id="{4FB748AF-8E87-4498-A1C1-5986613A273A}" type="slidenum">
              <a:rPr lang="fr-CA" altLang="en-US"/>
              <a:pPr>
                <a:defRPr/>
              </a:pPr>
              <a:t>‹#›</a:t>
            </a:fld>
            <a:endParaRPr lang="fr-CA" altLang="en-US"/>
          </a:p>
        </p:txBody>
      </p:sp>
    </p:spTree>
    <p:extLst>
      <p:ext uri="{BB962C8B-B14F-4D97-AF65-F5344CB8AC3E}">
        <p14:creationId xmlns:p14="http://schemas.microsoft.com/office/powerpoint/2010/main" val="2520912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7B01B76-B9A1-4E2A-99DF-88816A22F8D1}"/>
              </a:ext>
            </a:extLst>
          </p:cNvPr>
          <p:cNvSpPr>
            <a:spLocks noGrp="1"/>
          </p:cNvSpPr>
          <p:nvPr>
            <p:ph type="dt" sz="half" idx="10"/>
          </p:nvPr>
        </p:nvSpPr>
        <p:spPr/>
        <p:txBody>
          <a:bodyPr/>
          <a:lstStyle>
            <a:lvl1pPr>
              <a:defRPr/>
            </a:lvl1pPr>
          </a:lstStyle>
          <a:p>
            <a:pPr>
              <a:defRPr/>
            </a:pPr>
            <a:fld id="{3B1CD4E1-13ED-46A2-81BF-B26D0E81512C}"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12F431B3-A2EF-4932-9CFF-F8A93952F5C9}"/>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44162C66-5B3A-40E0-A6F7-9469FB8DD19F}"/>
              </a:ext>
            </a:extLst>
          </p:cNvPr>
          <p:cNvSpPr>
            <a:spLocks noGrp="1"/>
          </p:cNvSpPr>
          <p:nvPr>
            <p:ph type="sldNum" sz="quarter" idx="12"/>
          </p:nvPr>
        </p:nvSpPr>
        <p:spPr/>
        <p:txBody>
          <a:bodyPr/>
          <a:lstStyle>
            <a:lvl1pPr>
              <a:defRPr/>
            </a:lvl1pPr>
          </a:lstStyle>
          <a:p>
            <a:pPr>
              <a:defRPr/>
            </a:pPr>
            <a:fld id="{DCF1CDB7-9185-40E6-BB64-C038144BA9BB}" type="slidenum">
              <a:rPr lang="fr-CA" altLang="en-US"/>
              <a:pPr>
                <a:defRPr/>
              </a:pPr>
              <a:t>‹#›</a:t>
            </a:fld>
            <a:endParaRPr lang="fr-CA" altLang="en-US"/>
          </a:p>
        </p:txBody>
      </p:sp>
    </p:spTree>
    <p:extLst>
      <p:ext uri="{BB962C8B-B14F-4D97-AF65-F5344CB8AC3E}">
        <p14:creationId xmlns:p14="http://schemas.microsoft.com/office/powerpoint/2010/main" val="41958441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F0A9523E-052A-4FB8-AAE8-693515C607BD}"/>
              </a:ext>
            </a:extLst>
          </p:cNvPr>
          <p:cNvSpPr>
            <a:spLocks noGrp="1"/>
          </p:cNvSpPr>
          <p:nvPr>
            <p:ph type="dt" sz="half" idx="10"/>
          </p:nvPr>
        </p:nvSpPr>
        <p:spPr/>
        <p:txBody>
          <a:bodyPr/>
          <a:lstStyle>
            <a:lvl1pPr>
              <a:defRPr/>
            </a:lvl1pPr>
          </a:lstStyle>
          <a:p>
            <a:pPr>
              <a:defRPr/>
            </a:pPr>
            <a:fld id="{6017648B-27EE-48FE-8BAC-4BAF371FC8A9}"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9B627C43-A948-4D15-BF34-9E51039D5646}"/>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EA77BE5B-C13B-4E84-B30D-D22AB8C324CB}"/>
              </a:ext>
            </a:extLst>
          </p:cNvPr>
          <p:cNvSpPr>
            <a:spLocks noGrp="1"/>
          </p:cNvSpPr>
          <p:nvPr>
            <p:ph type="sldNum" sz="quarter" idx="12"/>
          </p:nvPr>
        </p:nvSpPr>
        <p:spPr/>
        <p:txBody>
          <a:bodyPr/>
          <a:lstStyle>
            <a:lvl1pPr>
              <a:defRPr/>
            </a:lvl1pPr>
          </a:lstStyle>
          <a:p>
            <a:pPr>
              <a:defRPr/>
            </a:pPr>
            <a:fld id="{7683D576-03EE-455E-9F5D-550A0C1123E4}" type="slidenum">
              <a:rPr lang="fr-CA" altLang="en-US"/>
              <a:pPr>
                <a:defRPr/>
              </a:pPr>
              <a:t>‹#›</a:t>
            </a:fld>
            <a:endParaRPr lang="fr-CA" altLang="en-US"/>
          </a:p>
        </p:txBody>
      </p:sp>
    </p:spTree>
    <p:extLst>
      <p:ext uri="{BB962C8B-B14F-4D97-AF65-F5344CB8AC3E}">
        <p14:creationId xmlns:p14="http://schemas.microsoft.com/office/powerpoint/2010/main" val="34737793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a:extLst>
              <a:ext uri="{FF2B5EF4-FFF2-40B4-BE49-F238E27FC236}">
                <a16:creationId xmlns:a16="http://schemas.microsoft.com/office/drawing/2014/main" id="{83C815EC-F601-4FA4-8014-BA5A63672916}"/>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DBD49DF-1B8C-4A40-B775-AA7DB8A38151}"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95F81B0F-EC6D-4FE5-A2D2-C1B3A381BD96}"/>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3E371335-0AF5-4433-BF92-22050B589F28}"/>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1BEB4E9-3505-4DC2-B129-F43313CF62E2}" type="slidenum">
              <a:rPr lang="fr-BE" altLang="en-US"/>
              <a:pPr>
                <a:defRPr/>
              </a:pPr>
              <a:t>‹#›</a:t>
            </a:fld>
            <a:endParaRPr lang="fr-BE" altLang="en-US"/>
          </a:p>
        </p:txBody>
      </p:sp>
    </p:spTree>
    <p:extLst>
      <p:ext uri="{BB962C8B-B14F-4D97-AF65-F5344CB8AC3E}">
        <p14:creationId xmlns:p14="http://schemas.microsoft.com/office/powerpoint/2010/main" val="419994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9F736FFE-AD1C-42A7-BFA2-BBAD952F803C}"/>
              </a:ext>
            </a:extLst>
          </p:cNvPr>
          <p:cNvSpPr>
            <a:spLocks noGrp="1"/>
          </p:cNvSpPr>
          <p:nvPr>
            <p:ph type="dt" sz="half" idx="10"/>
          </p:nvPr>
        </p:nvSpPr>
        <p:spPr/>
        <p:txBody>
          <a:bodyPr/>
          <a:lstStyle>
            <a:lvl1pPr>
              <a:defRPr/>
            </a:lvl1pPr>
          </a:lstStyle>
          <a:p>
            <a:pPr>
              <a:defRPr/>
            </a:pPr>
            <a:fld id="{632AD008-F705-4D62-B16B-65B361B6B774}"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406BE5A5-D929-4A71-B095-3BC99BEDFFA1}"/>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21FB5F53-09A7-402E-B8A9-75D423A75AD7}"/>
              </a:ext>
            </a:extLst>
          </p:cNvPr>
          <p:cNvSpPr>
            <a:spLocks noGrp="1"/>
          </p:cNvSpPr>
          <p:nvPr>
            <p:ph type="sldNum" sz="quarter" idx="12"/>
          </p:nvPr>
        </p:nvSpPr>
        <p:spPr/>
        <p:txBody>
          <a:bodyPr/>
          <a:lstStyle>
            <a:lvl1pPr>
              <a:defRPr/>
            </a:lvl1pPr>
          </a:lstStyle>
          <a:p>
            <a:pPr>
              <a:defRPr/>
            </a:pPr>
            <a:fld id="{AF60B010-BEE0-4253-8630-6F979228C720}" type="slidenum">
              <a:rPr lang="fr-CA" altLang="en-US"/>
              <a:pPr>
                <a:defRPr/>
              </a:pPr>
              <a:t>‹#›</a:t>
            </a:fld>
            <a:endParaRPr lang="fr-CA" altLang="en-US"/>
          </a:p>
        </p:txBody>
      </p:sp>
    </p:spTree>
    <p:extLst>
      <p:ext uri="{BB962C8B-B14F-4D97-AF65-F5344CB8AC3E}">
        <p14:creationId xmlns:p14="http://schemas.microsoft.com/office/powerpoint/2010/main" val="13558462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0F121653-4782-4BA0-96CC-45FDB5723441}"/>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F6FC539-CB2B-49BB-A652-0E256935D056}"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33922661-CB9D-4F3E-84B8-5EE653F48167}"/>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90C1B7FA-ED53-45DA-833E-05FE31CBEBF1}"/>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86D7ECD-26F8-4357-974F-9E26F68E2F3B}" type="slidenum">
              <a:rPr lang="fr-BE" altLang="en-US"/>
              <a:pPr>
                <a:defRPr/>
              </a:pPr>
              <a:t>‹#›</a:t>
            </a:fld>
            <a:endParaRPr lang="fr-BE" altLang="en-US"/>
          </a:p>
        </p:txBody>
      </p:sp>
    </p:spTree>
    <p:extLst>
      <p:ext uri="{BB962C8B-B14F-4D97-AF65-F5344CB8AC3E}">
        <p14:creationId xmlns:p14="http://schemas.microsoft.com/office/powerpoint/2010/main" val="850480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565207-3F69-4E94-80D8-16D64AFDDC3F}"/>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7B423C3-6052-4E4E-938D-F9E47696899E}"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47E0C7BC-2D73-4E87-8B72-CCC7CE878C9B}"/>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0F02F99A-B658-4BAB-9628-EBA7B658F19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46FF492-BB6E-4954-8B1B-901A6FBC7744}" type="slidenum">
              <a:rPr lang="fr-BE" altLang="en-US"/>
              <a:pPr>
                <a:defRPr/>
              </a:pPr>
              <a:t>‹#›</a:t>
            </a:fld>
            <a:endParaRPr lang="fr-BE" altLang="en-US"/>
          </a:p>
        </p:txBody>
      </p:sp>
    </p:spTree>
    <p:extLst>
      <p:ext uri="{BB962C8B-B14F-4D97-AF65-F5344CB8AC3E}">
        <p14:creationId xmlns:p14="http://schemas.microsoft.com/office/powerpoint/2010/main" val="2716289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9A3E3774-6441-432E-8928-733ACFF88A36}"/>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38A7882-E65A-4B15-8142-2778B93552E9}"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DB151310-EDA0-4608-986F-0D352ECAD755}"/>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0476B157-05A6-4A5F-B411-8511C6BC660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EC44C4D-9E56-44C8-B1D4-1BF47A36934A}" type="slidenum">
              <a:rPr lang="fr-BE" altLang="en-US"/>
              <a:pPr>
                <a:defRPr/>
              </a:pPr>
              <a:t>‹#›</a:t>
            </a:fld>
            <a:endParaRPr lang="fr-BE" altLang="en-US"/>
          </a:p>
        </p:txBody>
      </p:sp>
    </p:spTree>
    <p:extLst>
      <p:ext uri="{BB962C8B-B14F-4D97-AF65-F5344CB8AC3E}">
        <p14:creationId xmlns:p14="http://schemas.microsoft.com/office/powerpoint/2010/main" val="10841531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B4DF1542-2190-45C0-8C13-AF4B195286F5}"/>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9695E88D-5967-4FA0-9E9B-8D9AF4D18E6C}" type="datetimeFigureOut">
              <a:rPr lang="fr-FR"/>
              <a:pPr>
                <a:defRPr/>
              </a:pPr>
              <a:t>25/08/2020</a:t>
            </a:fld>
            <a:endParaRPr lang="fr-BE"/>
          </a:p>
        </p:txBody>
      </p:sp>
      <p:sp>
        <p:nvSpPr>
          <p:cNvPr id="8" name="Espace réservé du pied de page 7">
            <a:extLst>
              <a:ext uri="{FF2B5EF4-FFF2-40B4-BE49-F238E27FC236}">
                <a16:creationId xmlns:a16="http://schemas.microsoft.com/office/drawing/2014/main" id="{A6529BB1-463F-4D48-A28D-E00BC4331FF7}"/>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9" name="Espace réservé du numéro de diapositive 8">
            <a:extLst>
              <a:ext uri="{FF2B5EF4-FFF2-40B4-BE49-F238E27FC236}">
                <a16:creationId xmlns:a16="http://schemas.microsoft.com/office/drawing/2014/main" id="{AB09D89E-96EA-419B-9940-DB7B41328AB4}"/>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AF104D0E-5578-4167-8D42-76483057E884}" type="slidenum">
              <a:rPr lang="fr-BE" altLang="en-US"/>
              <a:pPr>
                <a:defRPr/>
              </a:pPr>
              <a:t>‹#›</a:t>
            </a:fld>
            <a:endParaRPr lang="fr-BE" altLang="en-US"/>
          </a:p>
        </p:txBody>
      </p:sp>
    </p:spTree>
    <p:extLst>
      <p:ext uri="{BB962C8B-B14F-4D97-AF65-F5344CB8AC3E}">
        <p14:creationId xmlns:p14="http://schemas.microsoft.com/office/powerpoint/2010/main" val="37247029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2">
            <a:extLst>
              <a:ext uri="{FF2B5EF4-FFF2-40B4-BE49-F238E27FC236}">
                <a16:creationId xmlns:a16="http://schemas.microsoft.com/office/drawing/2014/main" id="{FCFE750F-5D40-450F-940C-3C26279DDD6A}"/>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12CA16-17E5-4F2F-8608-FD221210034C}" type="datetimeFigureOut">
              <a:rPr lang="fr-FR"/>
              <a:pPr>
                <a:defRPr/>
              </a:pPr>
              <a:t>25/08/2020</a:t>
            </a:fld>
            <a:endParaRPr lang="fr-BE"/>
          </a:p>
        </p:txBody>
      </p:sp>
      <p:sp>
        <p:nvSpPr>
          <p:cNvPr id="4" name="Espace réservé du pied de page 3">
            <a:extLst>
              <a:ext uri="{FF2B5EF4-FFF2-40B4-BE49-F238E27FC236}">
                <a16:creationId xmlns:a16="http://schemas.microsoft.com/office/drawing/2014/main" id="{A2B2DC2C-565F-477D-A60D-E11A68EB28C2}"/>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5" name="Espace réservé du numéro de diapositive 4">
            <a:extLst>
              <a:ext uri="{FF2B5EF4-FFF2-40B4-BE49-F238E27FC236}">
                <a16:creationId xmlns:a16="http://schemas.microsoft.com/office/drawing/2014/main" id="{C64B1D4E-81C0-4DD0-9943-A2BA7263D10F}"/>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89C11D3-7EBF-4C6E-8213-A5398B031371}" type="slidenum">
              <a:rPr lang="fr-BE" altLang="en-US"/>
              <a:pPr>
                <a:defRPr/>
              </a:pPr>
              <a:t>‹#›</a:t>
            </a:fld>
            <a:endParaRPr lang="fr-BE" altLang="en-US"/>
          </a:p>
        </p:txBody>
      </p:sp>
    </p:spTree>
    <p:extLst>
      <p:ext uri="{BB962C8B-B14F-4D97-AF65-F5344CB8AC3E}">
        <p14:creationId xmlns:p14="http://schemas.microsoft.com/office/powerpoint/2010/main" val="169461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F4862EF-A881-4568-B6F1-D5C5DE302BFE}"/>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AC6CC99E-A460-4870-837A-D2CB7F5F41E8}" type="datetimeFigureOut">
              <a:rPr lang="fr-FR"/>
              <a:pPr>
                <a:defRPr/>
              </a:pPr>
              <a:t>25/08/2020</a:t>
            </a:fld>
            <a:endParaRPr lang="fr-BE"/>
          </a:p>
        </p:txBody>
      </p:sp>
      <p:sp>
        <p:nvSpPr>
          <p:cNvPr id="3" name="Espace réservé du pied de page 2">
            <a:extLst>
              <a:ext uri="{FF2B5EF4-FFF2-40B4-BE49-F238E27FC236}">
                <a16:creationId xmlns:a16="http://schemas.microsoft.com/office/drawing/2014/main" id="{6485C114-F961-4A33-8CC4-6F6578B3E811}"/>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4" name="Espace réservé du numéro de diapositive 3">
            <a:extLst>
              <a:ext uri="{FF2B5EF4-FFF2-40B4-BE49-F238E27FC236}">
                <a16:creationId xmlns:a16="http://schemas.microsoft.com/office/drawing/2014/main" id="{00BF9B44-2130-4405-BD23-33E56B69339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9AA3145-2187-42EB-A936-01D0049B68C4}" type="slidenum">
              <a:rPr lang="fr-BE" altLang="en-US"/>
              <a:pPr>
                <a:defRPr/>
              </a:pPr>
              <a:t>‹#›</a:t>
            </a:fld>
            <a:endParaRPr lang="fr-BE" altLang="en-US"/>
          </a:p>
        </p:txBody>
      </p:sp>
    </p:spTree>
    <p:extLst>
      <p:ext uri="{BB962C8B-B14F-4D97-AF65-F5344CB8AC3E}">
        <p14:creationId xmlns:p14="http://schemas.microsoft.com/office/powerpoint/2010/main" val="11012526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F9FEEDA-CAE5-4F49-A3EA-0E7481015405}"/>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BE33BA62-5C40-4457-9882-CF683BB32FCF}"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80582EFB-9D39-4E4A-B261-221E59A50424}"/>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183AEE12-BBF7-41B9-BD8D-FFDEF8A15109}"/>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F7AE0857-7CD6-4EF5-8762-E49E55051991}" type="slidenum">
              <a:rPr lang="fr-BE" altLang="en-US"/>
              <a:pPr>
                <a:defRPr/>
              </a:pPr>
              <a:t>‹#›</a:t>
            </a:fld>
            <a:endParaRPr lang="fr-BE" altLang="en-US"/>
          </a:p>
        </p:txBody>
      </p:sp>
    </p:spTree>
    <p:extLst>
      <p:ext uri="{BB962C8B-B14F-4D97-AF65-F5344CB8AC3E}">
        <p14:creationId xmlns:p14="http://schemas.microsoft.com/office/powerpoint/2010/main" val="571534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9D4644-6FCD-4B25-8EB4-DDA01D4EB848}"/>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75D2F9A-568C-43E5-88BE-514EFF44DCA4}" type="datetimeFigureOut">
              <a:rPr lang="fr-FR"/>
              <a:pPr>
                <a:defRPr/>
              </a:pPr>
              <a:t>25/08/2020</a:t>
            </a:fld>
            <a:endParaRPr lang="fr-BE"/>
          </a:p>
        </p:txBody>
      </p:sp>
      <p:sp>
        <p:nvSpPr>
          <p:cNvPr id="6" name="Espace réservé du pied de page 5">
            <a:extLst>
              <a:ext uri="{FF2B5EF4-FFF2-40B4-BE49-F238E27FC236}">
                <a16:creationId xmlns:a16="http://schemas.microsoft.com/office/drawing/2014/main" id="{268D2FD6-05DD-42DB-932C-2EB2E310575F}"/>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7" name="Espace réservé du numéro de diapositive 6">
            <a:extLst>
              <a:ext uri="{FF2B5EF4-FFF2-40B4-BE49-F238E27FC236}">
                <a16:creationId xmlns:a16="http://schemas.microsoft.com/office/drawing/2014/main" id="{374E934D-463E-4DE5-BC35-5CB3E80448B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0AEF7EE7-7BD5-4EF7-A45F-EA8640C20BFC}" type="slidenum">
              <a:rPr lang="fr-BE" altLang="en-US"/>
              <a:pPr>
                <a:defRPr/>
              </a:pPr>
              <a:t>‹#›</a:t>
            </a:fld>
            <a:endParaRPr lang="fr-BE" altLang="en-US"/>
          </a:p>
        </p:txBody>
      </p:sp>
    </p:spTree>
    <p:extLst>
      <p:ext uri="{BB962C8B-B14F-4D97-AF65-F5344CB8AC3E}">
        <p14:creationId xmlns:p14="http://schemas.microsoft.com/office/powerpoint/2010/main" val="13000681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7EE4E25-DAB3-43A6-955E-BDD35F070502}"/>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47DA80B-1687-40C0-8C2B-7AAA7B48D08B}"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CF8DFDD4-4281-4DE1-A619-5CC51E2C0B6A}"/>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18E16A76-BBF6-4A22-A1F9-5BE4E038A253}"/>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BBC5DD4-29FB-4C42-B915-02B92B358EDF}" type="slidenum">
              <a:rPr lang="fr-BE" altLang="en-US"/>
              <a:pPr>
                <a:defRPr/>
              </a:pPr>
              <a:t>‹#›</a:t>
            </a:fld>
            <a:endParaRPr lang="fr-BE" altLang="en-US"/>
          </a:p>
        </p:txBody>
      </p:sp>
    </p:spTree>
    <p:extLst>
      <p:ext uri="{BB962C8B-B14F-4D97-AF65-F5344CB8AC3E}">
        <p14:creationId xmlns:p14="http://schemas.microsoft.com/office/powerpoint/2010/main" val="1802987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A4210B4-78F1-4D48-8E26-5D05EE07FA57}"/>
              </a:ext>
            </a:extLst>
          </p:cNvPr>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9931205-8692-4A6D-B6E8-073B2DB07D2C}"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EBC14295-ACA8-46FF-ACE0-9148D1B28DE9}"/>
              </a:ext>
            </a:extLst>
          </p:cNvPr>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BCEAABE6-6C75-4C33-B98C-4F2F2A21ABFA}"/>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46709FC-F603-4EFA-B7DD-5EF4FB370791}" type="slidenum">
              <a:rPr lang="fr-BE" altLang="en-US"/>
              <a:pPr>
                <a:defRPr/>
              </a:pPr>
              <a:t>‹#›</a:t>
            </a:fld>
            <a:endParaRPr lang="fr-BE" altLang="en-US"/>
          </a:p>
        </p:txBody>
      </p:sp>
    </p:spTree>
    <p:extLst>
      <p:ext uri="{BB962C8B-B14F-4D97-AF65-F5344CB8AC3E}">
        <p14:creationId xmlns:p14="http://schemas.microsoft.com/office/powerpoint/2010/main" val="389222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58847404-073C-4DFE-88ED-821AA10C4959}"/>
              </a:ext>
            </a:extLst>
          </p:cNvPr>
          <p:cNvSpPr>
            <a:spLocks noGrp="1"/>
          </p:cNvSpPr>
          <p:nvPr>
            <p:ph type="dt" sz="half" idx="10"/>
          </p:nvPr>
        </p:nvSpPr>
        <p:spPr/>
        <p:txBody>
          <a:bodyPr/>
          <a:lstStyle>
            <a:lvl1pPr>
              <a:defRPr/>
            </a:lvl1pPr>
          </a:lstStyle>
          <a:p>
            <a:pPr>
              <a:defRPr/>
            </a:pPr>
            <a:fld id="{AE821198-B584-4C81-BFED-75B6A1258EB7}"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AC02D23F-7F2E-4389-9152-099D1F95616B}"/>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DC788864-F380-4559-B592-6D6C5993CAEC}"/>
              </a:ext>
            </a:extLst>
          </p:cNvPr>
          <p:cNvSpPr>
            <a:spLocks noGrp="1"/>
          </p:cNvSpPr>
          <p:nvPr>
            <p:ph type="sldNum" sz="quarter" idx="12"/>
          </p:nvPr>
        </p:nvSpPr>
        <p:spPr/>
        <p:txBody>
          <a:bodyPr/>
          <a:lstStyle>
            <a:lvl1pPr>
              <a:defRPr/>
            </a:lvl1pPr>
          </a:lstStyle>
          <a:p>
            <a:pPr>
              <a:defRPr/>
            </a:pPr>
            <a:fld id="{ED9E830B-C1BA-4467-82EB-DAABDB1F8F5C}" type="slidenum">
              <a:rPr lang="fr-CA" altLang="en-US"/>
              <a:pPr>
                <a:defRPr/>
              </a:pPr>
              <a:t>‹#›</a:t>
            </a:fld>
            <a:endParaRPr lang="fr-CA" altLang="en-US"/>
          </a:p>
        </p:txBody>
      </p:sp>
    </p:spTree>
    <p:extLst>
      <p:ext uri="{BB962C8B-B14F-4D97-AF65-F5344CB8AC3E}">
        <p14:creationId xmlns:p14="http://schemas.microsoft.com/office/powerpoint/2010/main" val="2733306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1F789610-C305-4EBE-B49C-CE4D7BA0B8B7}"/>
              </a:ext>
            </a:extLst>
          </p:cNvPr>
          <p:cNvSpPr>
            <a:spLocks noGrp="1"/>
          </p:cNvSpPr>
          <p:nvPr>
            <p:ph type="dt" sz="half" idx="10"/>
          </p:nvPr>
        </p:nvSpPr>
        <p:spPr/>
        <p:txBody>
          <a:bodyPr/>
          <a:lstStyle>
            <a:lvl1pPr>
              <a:defRPr/>
            </a:lvl1pPr>
          </a:lstStyle>
          <a:p>
            <a:pPr>
              <a:defRPr/>
            </a:pPr>
            <a:fld id="{E75D2234-C989-43F7-9EC7-A590036307C7}"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A8B7EE6D-816A-4DFB-AD14-B745B1B10902}"/>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CC3785FE-4AD5-4CA7-A470-AD46C104509D}"/>
              </a:ext>
            </a:extLst>
          </p:cNvPr>
          <p:cNvSpPr>
            <a:spLocks noGrp="1"/>
          </p:cNvSpPr>
          <p:nvPr>
            <p:ph type="sldNum" sz="quarter" idx="12"/>
          </p:nvPr>
        </p:nvSpPr>
        <p:spPr/>
        <p:txBody>
          <a:bodyPr/>
          <a:lstStyle>
            <a:lvl1pPr>
              <a:defRPr/>
            </a:lvl1pPr>
          </a:lstStyle>
          <a:p>
            <a:pPr>
              <a:defRPr/>
            </a:pPr>
            <a:fld id="{C92D2E84-6039-4B9D-91C4-638277D4D46F}" type="slidenum">
              <a:rPr lang="fr-CA" altLang="en-US"/>
              <a:pPr>
                <a:defRPr/>
              </a:pPr>
              <a:t>‹#›</a:t>
            </a:fld>
            <a:endParaRPr lang="fr-CA" altLang="en-US"/>
          </a:p>
        </p:txBody>
      </p:sp>
    </p:spTree>
    <p:extLst>
      <p:ext uri="{BB962C8B-B14F-4D97-AF65-F5344CB8AC3E}">
        <p14:creationId xmlns:p14="http://schemas.microsoft.com/office/powerpoint/2010/main" val="1032514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C4B17F4-4D7C-4328-8D12-A2CE60DF35EC}"/>
              </a:ext>
            </a:extLst>
          </p:cNvPr>
          <p:cNvSpPr>
            <a:spLocks noGrp="1"/>
          </p:cNvSpPr>
          <p:nvPr>
            <p:ph type="dt" sz="half" idx="10"/>
          </p:nvPr>
        </p:nvSpPr>
        <p:spPr/>
        <p:txBody>
          <a:bodyPr/>
          <a:lstStyle>
            <a:lvl1pPr>
              <a:defRPr/>
            </a:lvl1pPr>
          </a:lstStyle>
          <a:p>
            <a:pPr>
              <a:defRPr/>
            </a:pPr>
            <a:fld id="{480635B2-A1F8-436E-9DC1-3355306EA9BB}"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E68B89FA-2895-4D84-BF32-7A9C7E0CFB5C}"/>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D97DBEF9-7693-4EC9-B5FD-A9DFC8536E2A}"/>
              </a:ext>
            </a:extLst>
          </p:cNvPr>
          <p:cNvSpPr>
            <a:spLocks noGrp="1"/>
          </p:cNvSpPr>
          <p:nvPr>
            <p:ph type="sldNum" sz="quarter" idx="12"/>
          </p:nvPr>
        </p:nvSpPr>
        <p:spPr/>
        <p:txBody>
          <a:bodyPr/>
          <a:lstStyle>
            <a:lvl1pPr>
              <a:defRPr/>
            </a:lvl1pPr>
          </a:lstStyle>
          <a:p>
            <a:pPr>
              <a:defRPr/>
            </a:pPr>
            <a:fld id="{98B7BB40-EA31-418E-9593-0225672EEEA1}" type="slidenum">
              <a:rPr lang="fr-CA" altLang="en-US"/>
              <a:pPr>
                <a:defRPr/>
              </a:pPr>
              <a:t>‹#›</a:t>
            </a:fld>
            <a:endParaRPr lang="fr-CA" altLang="en-US"/>
          </a:p>
        </p:txBody>
      </p:sp>
    </p:spTree>
    <p:extLst>
      <p:ext uri="{BB962C8B-B14F-4D97-AF65-F5344CB8AC3E}">
        <p14:creationId xmlns:p14="http://schemas.microsoft.com/office/powerpoint/2010/main" val="30376212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7D80A2-AF45-4277-83F0-4C963F4207DB}"/>
              </a:ext>
            </a:extLst>
          </p:cNvPr>
          <p:cNvSpPr>
            <a:spLocks noGrp="1"/>
          </p:cNvSpPr>
          <p:nvPr>
            <p:ph type="dt" sz="half" idx="10"/>
          </p:nvPr>
        </p:nvSpPr>
        <p:spPr/>
        <p:txBody>
          <a:bodyPr/>
          <a:lstStyle>
            <a:lvl1pPr>
              <a:defRPr/>
            </a:lvl1pPr>
          </a:lstStyle>
          <a:p>
            <a:pPr>
              <a:defRPr/>
            </a:pPr>
            <a:fld id="{2A8B48C0-E096-4EF1-9FFA-60927FACC693}"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CFCC5B04-42B4-4DC0-9F79-2BD1269134D5}"/>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5DB7F7CF-C660-4E42-B19F-9370F0EFCE61}"/>
              </a:ext>
            </a:extLst>
          </p:cNvPr>
          <p:cNvSpPr>
            <a:spLocks noGrp="1"/>
          </p:cNvSpPr>
          <p:nvPr>
            <p:ph type="sldNum" sz="quarter" idx="12"/>
          </p:nvPr>
        </p:nvSpPr>
        <p:spPr/>
        <p:txBody>
          <a:bodyPr/>
          <a:lstStyle>
            <a:lvl1pPr>
              <a:defRPr/>
            </a:lvl1pPr>
          </a:lstStyle>
          <a:p>
            <a:pPr>
              <a:defRPr/>
            </a:pPr>
            <a:fld id="{8B441B9C-F4C2-435D-866F-A6FCF500003E}" type="slidenum">
              <a:rPr lang="fr-CA" altLang="en-US"/>
              <a:pPr>
                <a:defRPr/>
              </a:pPr>
              <a:t>‹#›</a:t>
            </a:fld>
            <a:endParaRPr lang="fr-CA" altLang="en-US"/>
          </a:p>
        </p:txBody>
      </p:sp>
    </p:spTree>
    <p:extLst>
      <p:ext uri="{BB962C8B-B14F-4D97-AF65-F5344CB8AC3E}">
        <p14:creationId xmlns:p14="http://schemas.microsoft.com/office/powerpoint/2010/main" val="822298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9012FC05-B040-486C-BEDF-B9CD9E48C296}"/>
              </a:ext>
            </a:extLst>
          </p:cNvPr>
          <p:cNvSpPr>
            <a:spLocks noGrp="1"/>
          </p:cNvSpPr>
          <p:nvPr>
            <p:ph type="dt" sz="half" idx="10"/>
          </p:nvPr>
        </p:nvSpPr>
        <p:spPr/>
        <p:txBody>
          <a:bodyPr/>
          <a:lstStyle>
            <a:lvl1pPr>
              <a:defRPr/>
            </a:lvl1pPr>
          </a:lstStyle>
          <a:p>
            <a:pPr>
              <a:defRPr/>
            </a:pPr>
            <a:fld id="{BE54CB8E-90D7-42FF-9FBB-A282C700F641}"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10D3F02B-EFB9-4F38-841B-0F567DAE8384}"/>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9DD79393-C71E-46A4-85EB-C51388D47EFC}"/>
              </a:ext>
            </a:extLst>
          </p:cNvPr>
          <p:cNvSpPr>
            <a:spLocks noGrp="1"/>
          </p:cNvSpPr>
          <p:nvPr>
            <p:ph type="sldNum" sz="quarter" idx="12"/>
          </p:nvPr>
        </p:nvSpPr>
        <p:spPr/>
        <p:txBody>
          <a:bodyPr/>
          <a:lstStyle>
            <a:lvl1pPr>
              <a:defRPr/>
            </a:lvl1pPr>
          </a:lstStyle>
          <a:p>
            <a:pPr>
              <a:defRPr/>
            </a:pPr>
            <a:fld id="{817F5151-D8EB-433E-896B-2A3EEC95D3AB}" type="slidenum">
              <a:rPr lang="fr-CA" altLang="en-US"/>
              <a:pPr>
                <a:defRPr/>
              </a:pPr>
              <a:t>‹#›</a:t>
            </a:fld>
            <a:endParaRPr lang="fr-CA" altLang="en-US"/>
          </a:p>
        </p:txBody>
      </p:sp>
    </p:spTree>
    <p:extLst>
      <p:ext uri="{BB962C8B-B14F-4D97-AF65-F5344CB8AC3E}">
        <p14:creationId xmlns:p14="http://schemas.microsoft.com/office/powerpoint/2010/main" val="1471395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4EAD1C6B-F69E-4B9A-A8FA-51BCB8D8515B}"/>
              </a:ext>
            </a:extLst>
          </p:cNvPr>
          <p:cNvSpPr>
            <a:spLocks noGrp="1"/>
          </p:cNvSpPr>
          <p:nvPr>
            <p:ph type="dt" sz="half" idx="10"/>
          </p:nvPr>
        </p:nvSpPr>
        <p:spPr/>
        <p:txBody>
          <a:bodyPr/>
          <a:lstStyle>
            <a:lvl1pPr>
              <a:defRPr/>
            </a:lvl1pPr>
          </a:lstStyle>
          <a:p>
            <a:pPr>
              <a:defRPr/>
            </a:pPr>
            <a:fld id="{316953FB-B442-4D16-AF81-721FBFAF4938}"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77F16ADB-3FE6-42E6-8094-CF3D014C076A}"/>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9380352F-4B09-4A13-BD39-3139E3E40AFA}"/>
              </a:ext>
            </a:extLst>
          </p:cNvPr>
          <p:cNvSpPr>
            <a:spLocks noGrp="1"/>
          </p:cNvSpPr>
          <p:nvPr>
            <p:ph type="sldNum" sz="quarter" idx="12"/>
          </p:nvPr>
        </p:nvSpPr>
        <p:spPr/>
        <p:txBody>
          <a:bodyPr/>
          <a:lstStyle>
            <a:lvl1pPr>
              <a:defRPr/>
            </a:lvl1pPr>
          </a:lstStyle>
          <a:p>
            <a:pPr>
              <a:defRPr/>
            </a:pPr>
            <a:fld id="{BA551EB5-4146-4EE8-985F-647F2A73F475}" type="slidenum">
              <a:rPr lang="fr-CA" altLang="en-US"/>
              <a:pPr>
                <a:defRPr/>
              </a:pPr>
              <a:t>‹#›</a:t>
            </a:fld>
            <a:endParaRPr lang="fr-CA" altLang="en-US"/>
          </a:p>
        </p:txBody>
      </p:sp>
    </p:spTree>
    <p:extLst>
      <p:ext uri="{BB962C8B-B14F-4D97-AF65-F5344CB8AC3E}">
        <p14:creationId xmlns:p14="http://schemas.microsoft.com/office/powerpoint/2010/main" val="38373695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69452FAA-B568-4682-9226-66F3E550E00C}"/>
              </a:ext>
            </a:extLst>
          </p:cNvPr>
          <p:cNvSpPr>
            <a:spLocks noGrp="1"/>
          </p:cNvSpPr>
          <p:nvPr>
            <p:ph type="dt" sz="half" idx="10"/>
          </p:nvPr>
        </p:nvSpPr>
        <p:spPr/>
        <p:txBody>
          <a:bodyPr/>
          <a:lstStyle>
            <a:lvl1pPr>
              <a:defRPr/>
            </a:lvl1pPr>
          </a:lstStyle>
          <a:p>
            <a:pPr>
              <a:defRPr/>
            </a:pPr>
            <a:fld id="{8BFC2F6B-6F25-4486-9F0D-E0A22AFBEC4E}"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BDBEC5C3-C392-4E10-A941-020D2E380482}"/>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29B724E1-8B9B-4A58-AFE4-44FCC0C12ABB}"/>
              </a:ext>
            </a:extLst>
          </p:cNvPr>
          <p:cNvSpPr>
            <a:spLocks noGrp="1"/>
          </p:cNvSpPr>
          <p:nvPr>
            <p:ph type="sldNum" sz="quarter" idx="12"/>
          </p:nvPr>
        </p:nvSpPr>
        <p:spPr/>
        <p:txBody>
          <a:bodyPr/>
          <a:lstStyle>
            <a:lvl1pPr>
              <a:defRPr/>
            </a:lvl1pPr>
          </a:lstStyle>
          <a:p>
            <a:pPr>
              <a:defRPr/>
            </a:pPr>
            <a:fld id="{668739AE-B4F8-475D-9547-8B341C3F7ED5}" type="slidenum">
              <a:rPr lang="fr-CA" altLang="en-US"/>
              <a:pPr>
                <a:defRPr/>
              </a:pPr>
              <a:t>‹#›</a:t>
            </a:fld>
            <a:endParaRPr lang="fr-CA" altLang="en-US"/>
          </a:p>
        </p:txBody>
      </p:sp>
    </p:spTree>
    <p:extLst>
      <p:ext uri="{BB962C8B-B14F-4D97-AF65-F5344CB8AC3E}">
        <p14:creationId xmlns:p14="http://schemas.microsoft.com/office/powerpoint/2010/main" val="34412149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F270D801-78F7-4AC3-86CF-3E54D4C043BE}"/>
              </a:ext>
            </a:extLst>
          </p:cNvPr>
          <p:cNvSpPr>
            <a:spLocks noGrp="1"/>
          </p:cNvSpPr>
          <p:nvPr>
            <p:ph type="dt" sz="half" idx="10"/>
          </p:nvPr>
        </p:nvSpPr>
        <p:spPr/>
        <p:txBody>
          <a:bodyPr/>
          <a:lstStyle>
            <a:lvl1pPr>
              <a:defRPr/>
            </a:lvl1pPr>
          </a:lstStyle>
          <a:p>
            <a:pPr>
              <a:defRPr/>
            </a:pPr>
            <a:fld id="{51A17EEF-B390-4E5C-A8F2-27111B02A570}"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862C3990-E790-4031-97B9-BBE2F1A24128}"/>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9B1A8C19-72E1-4A10-95F5-AE2C03DD6F9C}"/>
              </a:ext>
            </a:extLst>
          </p:cNvPr>
          <p:cNvSpPr>
            <a:spLocks noGrp="1"/>
          </p:cNvSpPr>
          <p:nvPr>
            <p:ph type="sldNum" sz="quarter" idx="12"/>
          </p:nvPr>
        </p:nvSpPr>
        <p:spPr/>
        <p:txBody>
          <a:bodyPr/>
          <a:lstStyle>
            <a:lvl1pPr>
              <a:defRPr/>
            </a:lvl1pPr>
          </a:lstStyle>
          <a:p>
            <a:pPr>
              <a:defRPr/>
            </a:pPr>
            <a:fld id="{C5C3A3B9-E821-40F2-A5B8-D941B46CD52D}" type="slidenum">
              <a:rPr lang="fr-CA" altLang="en-US"/>
              <a:pPr>
                <a:defRPr/>
              </a:pPr>
              <a:t>‹#›</a:t>
            </a:fld>
            <a:endParaRPr lang="fr-CA" altLang="en-US"/>
          </a:p>
        </p:txBody>
      </p:sp>
    </p:spTree>
    <p:extLst>
      <p:ext uri="{BB962C8B-B14F-4D97-AF65-F5344CB8AC3E}">
        <p14:creationId xmlns:p14="http://schemas.microsoft.com/office/powerpoint/2010/main" val="41939826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F69FA964-D964-4EC2-989C-EFB97A0A2C56}"/>
              </a:ext>
            </a:extLst>
          </p:cNvPr>
          <p:cNvSpPr>
            <a:spLocks noGrp="1"/>
          </p:cNvSpPr>
          <p:nvPr>
            <p:ph type="dt" sz="half" idx="10"/>
          </p:nvPr>
        </p:nvSpPr>
        <p:spPr/>
        <p:txBody>
          <a:bodyPr/>
          <a:lstStyle>
            <a:lvl1pPr>
              <a:defRPr/>
            </a:lvl1pPr>
          </a:lstStyle>
          <a:p>
            <a:pPr>
              <a:defRPr/>
            </a:pPr>
            <a:fld id="{31D27228-3EA5-4D04-818F-8348A956852A}"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4BA23EBA-49D4-40CE-B5F8-192E793E397C}"/>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B09BBD13-F0A3-4639-BB8C-01656E268641}"/>
              </a:ext>
            </a:extLst>
          </p:cNvPr>
          <p:cNvSpPr>
            <a:spLocks noGrp="1"/>
          </p:cNvSpPr>
          <p:nvPr>
            <p:ph type="sldNum" sz="quarter" idx="12"/>
          </p:nvPr>
        </p:nvSpPr>
        <p:spPr/>
        <p:txBody>
          <a:bodyPr/>
          <a:lstStyle>
            <a:lvl1pPr>
              <a:defRPr/>
            </a:lvl1pPr>
          </a:lstStyle>
          <a:p>
            <a:pPr>
              <a:defRPr/>
            </a:pPr>
            <a:fld id="{70DEFA1E-A032-43DA-AC11-CA25956B0421}" type="slidenum">
              <a:rPr lang="fr-CA" altLang="en-US"/>
              <a:pPr>
                <a:defRPr/>
              </a:pPr>
              <a:t>‹#›</a:t>
            </a:fld>
            <a:endParaRPr lang="fr-CA" altLang="en-US"/>
          </a:p>
        </p:txBody>
      </p:sp>
    </p:spTree>
    <p:extLst>
      <p:ext uri="{BB962C8B-B14F-4D97-AF65-F5344CB8AC3E}">
        <p14:creationId xmlns:p14="http://schemas.microsoft.com/office/powerpoint/2010/main" val="30135541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89E821C6-ED8A-45A6-9ACE-8D7E3620AE72}"/>
              </a:ext>
            </a:extLst>
          </p:cNvPr>
          <p:cNvSpPr>
            <a:spLocks noGrp="1"/>
          </p:cNvSpPr>
          <p:nvPr>
            <p:ph type="dt" sz="half" idx="10"/>
          </p:nvPr>
        </p:nvSpPr>
        <p:spPr/>
        <p:txBody>
          <a:bodyPr/>
          <a:lstStyle>
            <a:lvl1pPr>
              <a:defRPr/>
            </a:lvl1pPr>
          </a:lstStyle>
          <a:p>
            <a:pPr>
              <a:defRPr/>
            </a:pPr>
            <a:fld id="{A8107510-7087-43D9-9ACA-92A3F2E31E98}"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A2FBB5E6-9F48-4690-B46E-2B67F80F2152}"/>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51343983-AD50-4875-A78C-CCA881C5C118}"/>
              </a:ext>
            </a:extLst>
          </p:cNvPr>
          <p:cNvSpPr>
            <a:spLocks noGrp="1"/>
          </p:cNvSpPr>
          <p:nvPr>
            <p:ph type="sldNum" sz="quarter" idx="12"/>
          </p:nvPr>
        </p:nvSpPr>
        <p:spPr/>
        <p:txBody>
          <a:bodyPr/>
          <a:lstStyle>
            <a:lvl1pPr>
              <a:defRPr/>
            </a:lvl1pPr>
          </a:lstStyle>
          <a:p>
            <a:pPr>
              <a:defRPr/>
            </a:pPr>
            <a:fld id="{00167EED-1A99-4DBD-8FB8-30E95D3B9CC8}" type="slidenum">
              <a:rPr lang="fr-CA" altLang="en-US"/>
              <a:pPr>
                <a:defRPr/>
              </a:pPr>
              <a:t>‹#›</a:t>
            </a:fld>
            <a:endParaRPr lang="fr-CA" altLang="en-US"/>
          </a:p>
        </p:txBody>
      </p:sp>
    </p:spTree>
    <p:extLst>
      <p:ext uri="{BB962C8B-B14F-4D97-AF65-F5344CB8AC3E}">
        <p14:creationId xmlns:p14="http://schemas.microsoft.com/office/powerpoint/2010/main" val="18898228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E04C40DF-9552-41E9-A8A5-14C61ABE3EE3}"/>
              </a:ext>
            </a:extLst>
          </p:cNvPr>
          <p:cNvSpPr>
            <a:spLocks noGrp="1"/>
          </p:cNvSpPr>
          <p:nvPr>
            <p:ph type="dt" sz="half" idx="10"/>
          </p:nvPr>
        </p:nvSpPr>
        <p:spPr/>
        <p:txBody>
          <a:bodyPr/>
          <a:lstStyle>
            <a:lvl1pPr>
              <a:defRPr/>
            </a:lvl1pPr>
          </a:lstStyle>
          <a:p>
            <a:pPr>
              <a:defRPr/>
            </a:pPr>
            <a:fld id="{0F8A2BDB-6220-42CD-A991-5F3F2C47F5B1}"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AB5946A8-AE55-4D85-A38B-D88927DAB3C0}"/>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7825515C-503F-4D82-B60A-942D7928C30F}"/>
              </a:ext>
            </a:extLst>
          </p:cNvPr>
          <p:cNvSpPr>
            <a:spLocks noGrp="1"/>
          </p:cNvSpPr>
          <p:nvPr>
            <p:ph type="sldNum" sz="quarter" idx="12"/>
          </p:nvPr>
        </p:nvSpPr>
        <p:spPr/>
        <p:txBody>
          <a:bodyPr/>
          <a:lstStyle>
            <a:lvl1pPr>
              <a:defRPr/>
            </a:lvl1pPr>
          </a:lstStyle>
          <a:p>
            <a:pPr>
              <a:defRPr/>
            </a:pPr>
            <a:fld id="{3E545356-0F7C-4E9B-8848-73F04CB059A2}" type="slidenum">
              <a:rPr lang="fr-CA" altLang="en-US"/>
              <a:pPr>
                <a:defRPr/>
              </a:pPr>
              <a:t>‹#›</a:t>
            </a:fld>
            <a:endParaRPr lang="fr-CA" altLang="en-US"/>
          </a:p>
        </p:txBody>
      </p:sp>
    </p:spTree>
    <p:extLst>
      <p:ext uri="{BB962C8B-B14F-4D97-AF65-F5344CB8AC3E}">
        <p14:creationId xmlns:p14="http://schemas.microsoft.com/office/powerpoint/2010/main" val="4145294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8D9E9B1A-EBE6-4637-9ABB-724028C9329F}"/>
              </a:ext>
            </a:extLst>
          </p:cNvPr>
          <p:cNvSpPr>
            <a:spLocks noGrp="1"/>
          </p:cNvSpPr>
          <p:nvPr>
            <p:ph type="dt" sz="half" idx="10"/>
          </p:nvPr>
        </p:nvSpPr>
        <p:spPr/>
        <p:txBody>
          <a:bodyPr/>
          <a:lstStyle>
            <a:lvl1pPr>
              <a:defRPr/>
            </a:lvl1pPr>
          </a:lstStyle>
          <a:p>
            <a:pPr>
              <a:defRPr/>
            </a:pPr>
            <a:fld id="{8227D0CE-4181-45FF-B574-8858ACF5E79C}"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7D51690E-27AE-40D2-8D11-59108CB66A81}"/>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AFCEB256-8A80-4F6A-9BB7-DC27F0399BC3}"/>
              </a:ext>
            </a:extLst>
          </p:cNvPr>
          <p:cNvSpPr>
            <a:spLocks noGrp="1"/>
          </p:cNvSpPr>
          <p:nvPr>
            <p:ph type="sldNum" sz="quarter" idx="12"/>
          </p:nvPr>
        </p:nvSpPr>
        <p:spPr/>
        <p:txBody>
          <a:bodyPr/>
          <a:lstStyle>
            <a:lvl1pPr>
              <a:defRPr/>
            </a:lvl1pPr>
          </a:lstStyle>
          <a:p>
            <a:pPr>
              <a:defRPr/>
            </a:pPr>
            <a:fld id="{54C2CDF6-5BD0-43F1-B039-8176DE519B91}" type="slidenum">
              <a:rPr lang="fr-CA" altLang="en-US"/>
              <a:pPr>
                <a:defRPr/>
              </a:pPr>
              <a:t>‹#›</a:t>
            </a:fld>
            <a:endParaRPr lang="fr-CA" altLang="en-US"/>
          </a:p>
        </p:txBody>
      </p:sp>
    </p:spTree>
    <p:extLst>
      <p:ext uri="{BB962C8B-B14F-4D97-AF65-F5344CB8AC3E}">
        <p14:creationId xmlns:p14="http://schemas.microsoft.com/office/powerpoint/2010/main" val="3830437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34A2515-D0FB-4592-B620-F6017F0B36A3}"/>
              </a:ext>
            </a:extLst>
          </p:cNvPr>
          <p:cNvSpPr>
            <a:spLocks noGrp="1"/>
          </p:cNvSpPr>
          <p:nvPr>
            <p:ph type="dt" sz="half" idx="10"/>
          </p:nvPr>
        </p:nvSpPr>
        <p:spPr/>
        <p:txBody>
          <a:bodyPr/>
          <a:lstStyle>
            <a:lvl1pPr>
              <a:defRPr/>
            </a:lvl1pPr>
          </a:lstStyle>
          <a:p>
            <a:pPr>
              <a:defRPr/>
            </a:pPr>
            <a:fld id="{44E2BE52-96F1-4291-B67E-DFBB3471DB9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84AC0DF8-C78B-4C71-A7D3-8CF35468A257}"/>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A968EBC4-B39E-4E9A-BE5B-2DAF478313F7}"/>
              </a:ext>
            </a:extLst>
          </p:cNvPr>
          <p:cNvSpPr>
            <a:spLocks noGrp="1"/>
          </p:cNvSpPr>
          <p:nvPr>
            <p:ph type="sldNum" sz="quarter" idx="12"/>
          </p:nvPr>
        </p:nvSpPr>
        <p:spPr/>
        <p:txBody>
          <a:bodyPr/>
          <a:lstStyle>
            <a:lvl1pPr>
              <a:defRPr/>
            </a:lvl1pPr>
          </a:lstStyle>
          <a:p>
            <a:pPr>
              <a:defRPr/>
            </a:pPr>
            <a:fld id="{F963D668-AE4A-4870-B390-011FAFBF9EE3}" type="slidenum">
              <a:rPr lang="fr-CA" altLang="en-US"/>
              <a:pPr>
                <a:defRPr/>
              </a:pPr>
              <a:t>‹#›</a:t>
            </a:fld>
            <a:endParaRPr lang="fr-CA" altLang="en-US"/>
          </a:p>
        </p:txBody>
      </p:sp>
    </p:spTree>
    <p:extLst>
      <p:ext uri="{BB962C8B-B14F-4D97-AF65-F5344CB8AC3E}">
        <p14:creationId xmlns:p14="http://schemas.microsoft.com/office/powerpoint/2010/main" val="28874719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a:t>Modifiez le style du titre</a:t>
            </a:r>
            <a:endParaRPr lang="en-US"/>
          </a:p>
        </p:txBody>
      </p:sp>
      <p:sp>
        <p:nvSpPr>
          <p:cNvPr id="3" name="Espace réservé du tableau 2"/>
          <p:cNvSpPr>
            <a:spLocks noGrp="1"/>
          </p:cNvSpPr>
          <p:nvPr>
            <p:ph type="tbl" idx="1"/>
          </p:nvPr>
        </p:nvSpPr>
        <p:spPr>
          <a:xfrm>
            <a:off x="457200" y="1600200"/>
            <a:ext cx="8229600" cy="4525963"/>
          </a:xfrm>
        </p:spPr>
        <p:txBody>
          <a:bodyPr/>
          <a:lstStyle/>
          <a:p>
            <a:pPr lvl="0"/>
            <a:endParaRPr lang="en-US" noProof="0"/>
          </a:p>
        </p:txBody>
      </p:sp>
      <p:sp>
        <p:nvSpPr>
          <p:cNvPr id="4" name="Espace réservé de la date 3">
            <a:extLst>
              <a:ext uri="{FF2B5EF4-FFF2-40B4-BE49-F238E27FC236}">
                <a16:creationId xmlns:a16="http://schemas.microsoft.com/office/drawing/2014/main" id="{CDCB0649-BAEB-44BB-B51B-E316844881B2}"/>
              </a:ext>
            </a:extLst>
          </p:cNvPr>
          <p:cNvSpPr>
            <a:spLocks noGrp="1"/>
          </p:cNvSpPr>
          <p:nvPr>
            <p:ph type="dt" sz="half" idx="10"/>
          </p:nvPr>
        </p:nvSpPr>
        <p:spPr/>
        <p:txBody>
          <a:bodyPr/>
          <a:lstStyle>
            <a:lvl1pPr>
              <a:defRPr/>
            </a:lvl1pPr>
          </a:lstStyle>
          <a:p>
            <a:pPr>
              <a:defRPr/>
            </a:pPr>
            <a:fld id="{1E0A615C-5563-453C-9D74-E5CFE2325A4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F2594F2B-34E1-410B-954B-0B5E2017A964}"/>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66932DCD-47AC-4124-9CBD-12F7D06F0443}"/>
              </a:ext>
            </a:extLst>
          </p:cNvPr>
          <p:cNvSpPr>
            <a:spLocks noGrp="1"/>
          </p:cNvSpPr>
          <p:nvPr>
            <p:ph type="sldNum" sz="quarter" idx="12"/>
          </p:nvPr>
        </p:nvSpPr>
        <p:spPr/>
        <p:txBody>
          <a:bodyPr/>
          <a:lstStyle>
            <a:lvl1pPr>
              <a:defRPr/>
            </a:lvl1pPr>
          </a:lstStyle>
          <a:p>
            <a:pPr>
              <a:defRPr/>
            </a:pPr>
            <a:fld id="{6D8547AA-984F-4903-B8A2-3C9D125F3B1C}" type="slidenum">
              <a:rPr lang="fr-CA" altLang="en-US"/>
              <a:pPr>
                <a:defRPr/>
              </a:pPr>
              <a:t>‹#›</a:t>
            </a:fld>
            <a:endParaRPr lang="fr-CA" altLang="en-US"/>
          </a:p>
        </p:txBody>
      </p:sp>
    </p:spTree>
    <p:extLst>
      <p:ext uri="{BB962C8B-B14F-4D97-AF65-F5344CB8AC3E}">
        <p14:creationId xmlns:p14="http://schemas.microsoft.com/office/powerpoint/2010/main" val="2403124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CA"/>
          </a:p>
        </p:txBody>
      </p:sp>
      <p:sp>
        <p:nvSpPr>
          <p:cNvPr id="4" name="Espace réservé de la date 3">
            <a:extLst>
              <a:ext uri="{FF2B5EF4-FFF2-40B4-BE49-F238E27FC236}">
                <a16:creationId xmlns:a16="http://schemas.microsoft.com/office/drawing/2014/main" id="{189CB427-1E90-4BD3-939F-E4FF5351C897}"/>
              </a:ext>
            </a:extLst>
          </p:cNvPr>
          <p:cNvSpPr>
            <a:spLocks noGrp="1"/>
          </p:cNvSpPr>
          <p:nvPr>
            <p:ph type="dt" sz="half" idx="10"/>
          </p:nvPr>
        </p:nvSpPr>
        <p:spPr/>
        <p:txBody>
          <a:bodyPr/>
          <a:lstStyle>
            <a:lvl1pPr>
              <a:defRPr/>
            </a:lvl1pPr>
          </a:lstStyle>
          <a:p>
            <a:pPr>
              <a:defRPr/>
            </a:pPr>
            <a:fld id="{6CCFE26B-04A9-40E4-BD0A-9AD78B254594}"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64BEA711-1A91-4BFD-82CE-F30447D8A388}"/>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F4289025-FFF6-44EC-B0D8-879CD94B1DE8}"/>
              </a:ext>
            </a:extLst>
          </p:cNvPr>
          <p:cNvSpPr>
            <a:spLocks noGrp="1"/>
          </p:cNvSpPr>
          <p:nvPr>
            <p:ph type="sldNum" sz="quarter" idx="12"/>
          </p:nvPr>
        </p:nvSpPr>
        <p:spPr/>
        <p:txBody>
          <a:bodyPr/>
          <a:lstStyle>
            <a:lvl1pPr>
              <a:defRPr/>
            </a:lvl1pPr>
          </a:lstStyle>
          <a:p>
            <a:pPr>
              <a:defRPr/>
            </a:pPr>
            <a:fld id="{73E1FB6A-E73A-4C17-928C-F2CFF2880611}" type="slidenum">
              <a:rPr lang="fr-CA" altLang="en-US"/>
              <a:pPr>
                <a:defRPr/>
              </a:pPr>
              <a:t>‹#›</a:t>
            </a:fld>
            <a:endParaRPr lang="fr-CA" altLang="en-US"/>
          </a:p>
        </p:txBody>
      </p:sp>
    </p:spTree>
    <p:extLst>
      <p:ext uri="{BB962C8B-B14F-4D97-AF65-F5344CB8AC3E}">
        <p14:creationId xmlns:p14="http://schemas.microsoft.com/office/powerpoint/2010/main" val="414530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F69CEBB-8B06-4CBC-A997-D411F666D878}"/>
              </a:ext>
            </a:extLst>
          </p:cNvPr>
          <p:cNvSpPr>
            <a:spLocks noGrp="1"/>
          </p:cNvSpPr>
          <p:nvPr>
            <p:ph type="dt" sz="half" idx="10"/>
          </p:nvPr>
        </p:nvSpPr>
        <p:spPr/>
        <p:txBody>
          <a:bodyPr/>
          <a:lstStyle>
            <a:lvl1pPr>
              <a:defRPr/>
            </a:lvl1pPr>
          </a:lstStyle>
          <a:p>
            <a:pPr>
              <a:defRPr/>
            </a:pPr>
            <a:fld id="{58243209-E0A7-477E-9DBF-A694AEB64698}"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8886F4F1-8B30-44BE-8326-0C9E96CCE7A6}"/>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DDF1F384-DB86-463E-8922-EFDC955E28EF}"/>
              </a:ext>
            </a:extLst>
          </p:cNvPr>
          <p:cNvSpPr>
            <a:spLocks noGrp="1"/>
          </p:cNvSpPr>
          <p:nvPr>
            <p:ph type="sldNum" sz="quarter" idx="12"/>
          </p:nvPr>
        </p:nvSpPr>
        <p:spPr/>
        <p:txBody>
          <a:bodyPr/>
          <a:lstStyle>
            <a:lvl1pPr>
              <a:defRPr/>
            </a:lvl1pPr>
          </a:lstStyle>
          <a:p>
            <a:pPr>
              <a:defRPr/>
            </a:pPr>
            <a:fld id="{6610FC3F-0C9B-4B79-B4E3-DB3837B843E0}" type="slidenum">
              <a:rPr lang="fr-CA" altLang="en-US"/>
              <a:pPr>
                <a:defRPr/>
              </a:pPr>
              <a:t>‹#›</a:t>
            </a:fld>
            <a:endParaRPr lang="fr-CA" altLang="en-US"/>
          </a:p>
        </p:txBody>
      </p:sp>
    </p:spTree>
    <p:extLst>
      <p:ext uri="{BB962C8B-B14F-4D97-AF65-F5344CB8AC3E}">
        <p14:creationId xmlns:p14="http://schemas.microsoft.com/office/powerpoint/2010/main" val="845827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9CD7213-F9C5-4763-84ED-F8D7F037206B}"/>
              </a:ext>
            </a:extLst>
          </p:cNvPr>
          <p:cNvSpPr>
            <a:spLocks noGrp="1"/>
          </p:cNvSpPr>
          <p:nvPr>
            <p:ph type="dt" sz="half" idx="10"/>
          </p:nvPr>
        </p:nvSpPr>
        <p:spPr/>
        <p:txBody>
          <a:bodyPr/>
          <a:lstStyle>
            <a:lvl1pPr>
              <a:defRPr/>
            </a:lvl1pPr>
          </a:lstStyle>
          <a:p>
            <a:pPr>
              <a:defRPr/>
            </a:pPr>
            <a:fld id="{2A6E2362-2FB2-4B14-BB0A-D8C92A3A9688}"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9BFDA047-FFF9-439E-8677-7F7734192311}"/>
              </a:ext>
            </a:extLst>
          </p:cNvPr>
          <p:cNvSpPr>
            <a:spLocks noGrp="1"/>
          </p:cNvSpPr>
          <p:nvPr>
            <p:ph type="ftr" sz="quarter" idx="11"/>
          </p:nvPr>
        </p:nvSpPr>
        <p:spPr/>
        <p:txBody>
          <a:bodyPr/>
          <a:lstStyle>
            <a:lvl1pPr>
              <a:defRPr/>
            </a:lvl1pPr>
          </a:lstStyle>
          <a:p>
            <a:pPr>
              <a:defRPr/>
            </a:pPr>
            <a:endParaRPr lang="fr-CA"/>
          </a:p>
        </p:txBody>
      </p:sp>
      <p:sp>
        <p:nvSpPr>
          <p:cNvPr id="6" name="Espace réservé du numéro de diapositive 5">
            <a:extLst>
              <a:ext uri="{FF2B5EF4-FFF2-40B4-BE49-F238E27FC236}">
                <a16:creationId xmlns:a16="http://schemas.microsoft.com/office/drawing/2014/main" id="{4C00CD86-4895-4F49-8352-B6884276ED66}"/>
              </a:ext>
            </a:extLst>
          </p:cNvPr>
          <p:cNvSpPr>
            <a:spLocks noGrp="1"/>
          </p:cNvSpPr>
          <p:nvPr>
            <p:ph type="sldNum" sz="quarter" idx="12"/>
          </p:nvPr>
        </p:nvSpPr>
        <p:spPr/>
        <p:txBody>
          <a:bodyPr/>
          <a:lstStyle>
            <a:lvl1pPr>
              <a:defRPr/>
            </a:lvl1pPr>
          </a:lstStyle>
          <a:p>
            <a:pPr>
              <a:defRPr/>
            </a:pPr>
            <a:fld id="{F4F2B0AE-36E6-4D57-A7E3-6F6AA9E80375}" type="slidenum">
              <a:rPr lang="fr-CA" altLang="en-US"/>
              <a:pPr>
                <a:defRPr/>
              </a:pPr>
              <a:t>‹#›</a:t>
            </a:fld>
            <a:endParaRPr lang="fr-CA" altLang="en-US"/>
          </a:p>
        </p:txBody>
      </p:sp>
    </p:spTree>
    <p:extLst>
      <p:ext uri="{BB962C8B-B14F-4D97-AF65-F5344CB8AC3E}">
        <p14:creationId xmlns:p14="http://schemas.microsoft.com/office/powerpoint/2010/main" val="9558392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3">
            <a:extLst>
              <a:ext uri="{FF2B5EF4-FFF2-40B4-BE49-F238E27FC236}">
                <a16:creationId xmlns:a16="http://schemas.microsoft.com/office/drawing/2014/main" id="{A26AFCE2-C759-4298-A568-30EEA4AAEDA5}"/>
              </a:ext>
            </a:extLst>
          </p:cNvPr>
          <p:cNvSpPr>
            <a:spLocks noGrp="1"/>
          </p:cNvSpPr>
          <p:nvPr>
            <p:ph type="dt" sz="half" idx="10"/>
          </p:nvPr>
        </p:nvSpPr>
        <p:spPr/>
        <p:txBody>
          <a:bodyPr/>
          <a:lstStyle>
            <a:lvl1pPr>
              <a:defRPr/>
            </a:lvl1pPr>
          </a:lstStyle>
          <a:p>
            <a:pPr>
              <a:defRPr/>
            </a:pPr>
            <a:fld id="{1CAE5E82-446A-4BAB-BAE9-43FF4AC776AF}"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1036342D-EAFD-4372-AE1F-D63AC6184E85}"/>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756D9A21-1E98-4273-B15F-EC44B737EC01}"/>
              </a:ext>
            </a:extLst>
          </p:cNvPr>
          <p:cNvSpPr>
            <a:spLocks noGrp="1"/>
          </p:cNvSpPr>
          <p:nvPr>
            <p:ph type="sldNum" sz="quarter" idx="12"/>
          </p:nvPr>
        </p:nvSpPr>
        <p:spPr/>
        <p:txBody>
          <a:bodyPr/>
          <a:lstStyle>
            <a:lvl1pPr>
              <a:defRPr/>
            </a:lvl1pPr>
          </a:lstStyle>
          <a:p>
            <a:pPr>
              <a:defRPr/>
            </a:pPr>
            <a:fld id="{37801E76-37D0-4600-8EF5-5EA6A871606E}" type="slidenum">
              <a:rPr lang="fr-CA" altLang="en-US"/>
              <a:pPr>
                <a:defRPr/>
              </a:pPr>
              <a:t>‹#›</a:t>
            </a:fld>
            <a:endParaRPr lang="fr-CA" altLang="en-US"/>
          </a:p>
        </p:txBody>
      </p:sp>
    </p:spTree>
    <p:extLst>
      <p:ext uri="{BB962C8B-B14F-4D97-AF65-F5344CB8AC3E}">
        <p14:creationId xmlns:p14="http://schemas.microsoft.com/office/powerpoint/2010/main" val="8973926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3">
            <a:extLst>
              <a:ext uri="{FF2B5EF4-FFF2-40B4-BE49-F238E27FC236}">
                <a16:creationId xmlns:a16="http://schemas.microsoft.com/office/drawing/2014/main" id="{9BCF1278-6373-4BBD-B5A1-E3A6CBFBE709}"/>
              </a:ext>
            </a:extLst>
          </p:cNvPr>
          <p:cNvSpPr>
            <a:spLocks noGrp="1"/>
          </p:cNvSpPr>
          <p:nvPr>
            <p:ph type="dt" sz="half" idx="10"/>
          </p:nvPr>
        </p:nvSpPr>
        <p:spPr/>
        <p:txBody>
          <a:bodyPr/>
          <a:lstStyle>
            <a:lvl1pPr>
              <a:defRPr/>
            </a:lvl1pPr>
          </a:lstStyle>
          <a:p>
            <a:pPr>
              <a:defRPr/>
            </a:pPr>
            <a:fld id="{541A7C7B-368C-47F0-8261-DC92702037F2}" type="datetimeFigureOut">
              <a:rPr lang="fr-FR"/>
              <a:pPr>
                <a:defRPr/>
              </a:pPr>
              <a:t>25/08/2020</a:t>
            </a:fld>
            <a:endParaRPr lang="fr-CA"/>
          </a:p>
        </p:txBody>
      </p:sp>
      <p:sp>
        <p:nvSpPr>
          <p:cNvPr id="8" name="Espace réservé du pied de page 4">
            <a:extLst>
              <a:ext uri="{FF2B5EF4-FFF2-40B4-BE49-F238E27FC236}">
                <a16:creationId xmlns:a16="http://schemas.microsoft.com/office/drawing/2014/main" id="{2B949630-1AA0-407B-8273-2D1E0BDDF9C9}"/>
              </a:ext>
            </a:extLst>
          </p:cNvPr>
          <p:cNvSpPr>
            <a:spLocks noGrp="1"/>
          </p:cNvSpPr>
          <p:nvPr>
            <p:ph type="ftr" sz="quarter" idx="11"/>
          </p:nvPr>
        </p:nvSpPr>
        <p:spPr/>
        <p:txBody>
          <a:bodyPr/>
          <a:lstStyle>
            <a:lvl1pPr>
              <a:defRPr/>
            </a:lvl1pPr>
          </a:lstStyle>
          <a:p>
            <a:pPr>
              <a:defRPr/>
            </a:pPr>
            <a:endParaRPr lang="fr-CA"/>
          </a:p>
        </p:txBody>
      </p:sp>
      <p:sp>
        <p:nvSpPr>
          <p:cNvPr id="9" name="Espace réservé du numéro de diapositive 5">
            <a:extLst>
              <a:ext uri="{FF2B5EF4-FFF2-40B4-BE49-F238E27FC236}">
                <a16:creationId xmlns:a16="http://schemas.microsoft.com/office/drawing/2014/main" id="{1F73D827-78F4-4212-BAB7-2F9E264A6E25}"/>
              </a:ext>
            </a:extLst>
          </p:cNvPr>
          <p:cNvSpPr>
            <a:spLocks noGrp="1"/>
          </p:cNvSpPr>
          <p:nvPr>
            <p:ph type="sldNum" sz="quarter" idx="12"/>
          </p:nvPr>
        </p:nvSpPr>
        <p:spPr/>
        <p:txBody>
          <a:bodyPr/>
          <a:lstStyle>
            <a:lvl1pPr>
              <a:defRPr/>
            </a:lvl1pPr>
          </a:lstStyle>
          <a:p>
            <a:pPr>
              <a:defRPr/>
            </a:pPr>
            <a:fld id="{124A1493-E6E2-4C74-9AA5-D91C5ABBBE2A}" type="slidenum">
              <a:rPr lang="fr-CA" altLang="en-US"/>
              <a:pPr>
                <a:defRPr/>
              </a:pPr>
              <a:t>‹#›</a:t>
            </a:fld>
            <a:endParaRPr lang="fr-CA" altLang="en-US"/>
          </a:p>
        </p:txBody>
      </p:sp>
    </p:spTree>
    <p:extLst>
      <p:ext uri="{BB962C8B-B14F-4D97-AF65-F5344CB8AC3E}">
        <p14:creationId xmlns:p14="http://schemas.microsoft.com/office/powerpoint/2010/main" val="35765174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e la date 3">
            <a:extLst>
              <a:ext uri="{FF2B5EF4-FFF2-40B4-BE49-F238E27FC236}">
                <a16:creationId xmlns:a16="http://schemas.microsoft.com/office/drawing/2014/main" id="{DC80724C-BBC0-437E-A546-2B015873D8F1}"/>
              </a:ext>
            </a:extLst>
          </p:cNvPr>
          <p:cNvSpPr>
            <a:spLocks noGrp="1"/>
          </p:cNvSpPr>
          <p:nvPr>
            <p:ph type="dt" sz="half" idx="10"/>
          </p:nvPr>
        </p:nvSpPr>
        <p:spPr/>
        <p:txBody>
          <a:bodyPr/>
          <a:lstStyle>
            <a:lvl1pPr>
              <a:defRPr/>
            </a:lvl1pPr>
          </a:lstStyle>
          <a:p>
            <a:pPr>
              <a:defRPr/>
            </a:pPr>
            <a:fld id="{E97C1BDD-39C2-45B2-8B5F-FCB8C7568CAD}" type="datetimeFigureOut">
              <a:rPr lang="fr-FR"/>
              <a:pPr>
                <a:defRPr/>
              </a:pPr>
              <a:t>25/08/2020</a:t>
            </a:fld>
            <a:endParaRPr lang="fr-CA"/>
          </a:p>
        </p:txBody>
      </p:sp>
      <p:sp>
        <p:nvSpPr>
          <p:cNvPr id="4" name="Espace réservé du pied de page 4">
            <a:extLst>
              <a:ext uri="{FF2B5EF4-FFF2-40B4-BE49-F238E27FC236}">
                <a16:creationId xmlns:a16="http://schemas.microsoft.com/office/drawing/2014/main" id="{DCE84B60-61EB-44ED-970C-47A1AF064923}"/>
              </a:ext>
            </a:extLst>
          </p:cNvPr>
          <p:cNvSpPr>
            <a:spLocks noGrp="1"/>
          </p:cNvSpPr>
          <p:nvPr>
            <p:ph type="ftr" sz="quarter" idx="11"/>
          </p:nvPr>
        </p:nvSpPr>
        <p:spPr/>
        <p:txBody>
          <a:bodyPr/>
          <a:lstStyle>
            <a:lvl1pPr>
              <a:defRPr/>
            </a:lvl1pPr>
          </a:lstStyle>
          <a:p>
            <a:pPr>
              <a:defRPr/>
            </a:pPr>
            <a:endParaRPr lang="fr-CA"/>
          </a:p>
        </p:txBody>
      </p:sp>
      <p:sp>
        <p:nvSpPr>
          <p:cNvPr id="5" name="Espace réservé du numéro de diapositive 5">
            <a:extLst>
              <a:ext uri="{FF2B5EF4-FFF2-40B4-BE49-F238E27FC236}">
                <a16:creationId xmlns:a16="http://schemas.microsoft.com/office/drawing/2014/main" id="{B1EE1E74-AB17-4CEC-98C7-30D39FBBBF63}"/>
              </a:ext>
            </a:extLst>
          </p:cNvPr>
          <p:cNvSpPr>
            <a:spLocks noGrp="1"/>
          </p:cNvSpPr>
          <p:nvPr>
            <p:ph type="sldNum" sz="quarter" idx="12"/>
          </p:nvPr>
        </p:nvSpPr>
        <p:spPr/>
        <p:txBody>
          <a:bodyPr/>
          <a:lstStyle>
            <a:lvl1pPr>
              <a:defRPr/>
            </a:lvl1pPr>
          </a:lstStyle>
          <a:p>
            <a:pPr>
              <a:defRPr/>
            </a:pPr>
            <a:fld id="{9142EB92-399E-4804-A671-0BCEEA65F2BA}" type="slidenum">
              <a:rPr lang="fr-CA" altLang="en-US"/>
              <a:pPr>
                <a:defRPr/>
              </a:pPr>
              <a:t>‹#›</a:t>
            </a:fld>
            <a:endParaRPr lang="fr-CA" altLang="en-US"/>
          </a:p>
        </p:txBody>
      </p:sp>
    </p:spTree>
    <p:extLst>
      <p:ext uri="{BB962C8B-B14F-4D97-AF65-F5344CB8AC3E}">
        <p14:creationId xmlns:p14="http://schemas.microsoft.com/office/powerpoint/2010/main" val="3533422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a:extLst>
              <a:ext uri="{FF2B5EF4-FFF2-40B4-BE49-F238E27FC236}">
                <a16:creationId xmlns:a16="http://schemas.microsoft.com/office/drawing/2014/main" id="{98918A46-5587-42D5-8F56-D646802CE169}"/>
              </a:ext>
            </a:extLst>
          </p:cNvPr>
          <p:cNvSpPr>
            <a:spLocks noGrp="1"/>
          </p:cNvSpPr>
          <p:nvPr>
            <p:ph type="dt" sz="half" idx="10"/>
          </p:nvPr>
        </p:nvSpPr>
        <p:spPr/>
        <p:txBody>
          <a:bodyPr/>
          <a:lstStyle>
            <a:lvl1pPr>
              <a:defRPr/>
            </a:lvl1pPr>
          </a:lstStyle>
          <a:p>
            <a:pPr>
              <a:defRPr/>
            </a:pPr>
            <a:fld id="{615B68DE-1DCA-48FF-9DA3-03EF7DC0FB8D}" type="datetimeFigureOut">
              <a:rPr lang="fr-FR"/>
              <a:pPr>
                <a:defRPr/>
              </a:pPr>
              <a:t>25/08/2020</a:t>
            </a:fld>
            <a:endParaRPr lang="fr-CA"/>
          </a:p>
        </p:txBody>
      </p:sp>
      <p:sp>
        <p:nvSpPr>
          <p:cNvPr id="3" name="Espace réservé du pied de page 4">
            <a:extLst>
              <a:ext uri="{FF2B5EF4-FFF2-40B4-BE49-F238E27FC236}">
                <a16:creationId xmlns:a16="http://schemas.microsoft.com/office/drawing/2014/main" id="{827E6D39-682D-407F-9129-1FA4A964A548}"/>
              </a:ext>
            </a:extLst>
          </p:cNvPr>
          <p:cNvSpPr>
            <a:spLocks noGrp="1"/>
          </p:cNvSpPr>
          <p:nvPr>
            <p:ph type="ftr" sz="quarter" idx="11"/>
          </p:nvPr>
        </p:nvSpPr>
        <p:spPr/>
        <p:txBody>
          <a:bodyPr/>
          <a:lstStyle>
            <a:lvl1pPr>
              <a:defRPr/>
            </a:lvl1pPr>
          </a:lstStyle>
          <a:p>
            <a:pPr>
              <a:defRPr/>
            </a:pPr>
            <a:endParaRPr lang="fr-CA"/>
          </a:p>
        </p:txBody>
      </p:sp>
      <p:sp>
        <p:nvSpPr>
          <p:cNvPr id="4" name="Espace réservé du numéro de diapositive 5">
            <a:extLst>
              <a:ext uri="{FF2B5EF4-FFF2-40B4-BE49-F238E27FC236}">
                <a16:creationId xmlns:a16="http://schemas.microsoft.com/office/drawing/2014/main" id="{85562996-E573-4CD7-AF57-DC5E6F12028A}"/>
              </a:ext>
            </a:extLst>
          </p:cNvPr>
          <p:cNvSpPr>
            <a:spLocks noGrp="1"/>
          </p:cNvSpPr>
          <p:nvPr>
            <p:ph type="sldNum" sz="quarter" idx="12"/>
          </p:nvPr>
        </p:nvSpPr>
        <p:spPr/>
        <p:txBody>
          <a:bodyPr/>
          <a:lstStyle>
            <a:lvl1pPr>
              <a:defRPr/>
            </a:lvl1pPr>
          </a:lstStyle>
          <a:p>
            <a:pPr>
              <a:defRPr/>
            </a:pPr>
            <a:fld id="{36835712-F051-4212-91DC-55B32AEA337C}" type="slidenum">
              <a:rPr lang="fr-CA" altLang="en-US"/>
              <a:pPr>
                <a:defRPr/>
              </a:pPr>
              <a:t>‹#›</a:t>
            </a:fld>
            <a:endParaRPr lang="fr-CA" altLang="en-US"/>
          </a:p>
        </p:txBody>
      </p:sp>
    </p:spTree>
    <p:extLst>
      <p:ext uri="{BB962C8B-B14F-4D97-AF65-F5344CB8AC3E}">
        <p14:creationId xmlns:p14="http://schemas.microsoft.com/office/powerpoint/2010/main" val="9006175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a:extLst>
              <a:ext uri="{FF2B5EF4-FFF2-40B4-BE49-F238E27FC236}">
                <a16:creationId xmlns:a16="http://schemas.microsoft.com/office/drawing/2014/main" id="{BE4AE49D-629A-436D-8FF8-F8ECB8007765}"/>
              </a:ext>
            </a:extLst>
          </p:cNvPr>
          <p:cNvSpPr>
            <a:spLocks noGrp="1"/>
          </p:cNvSpPr>
          <p:nvPr>
            <p:ph type="dt" sz="half" idx="10"/>
          </p:nvPr>
        </p:nvSpPr>
        <p:spPr/>
        <p:txBody>
          <a:bodyPr/>
          <a:lstStyle>
            <a:lvl1pPr>
              <a:defRPr/>
            </a:lvl1pPr>
          </a:lstStyle>
          <a:p>
            <a:pPr>
              <a:defRPr/>
            </a:pPr>
            <a:fld id="{4B78747C-E957-46BF-9A17-94E3C53286F7}" type="datetimeFigureOut">
              <a:rPr lang="fr-FR"/>
              <a:pPr>
                <a:defRPr/>
              </a:pPr>
              <a:t>25/08/2020</a:t>
            </a:fld>
            <a:endParaRPr lang="fr-CA"/>
          </a:p>
        </p:txBody>
      </p:sp>
      <p:sp>
        <p:nvSpPr>
          <p:cNvPr id="6" name="Espace réservé du pied de page 4">
            <a:extLst>
              <a:ext uri="{FF2B5EF4-FFF2-40B4-BE49-F238E27FC236}">
                <a16:creationId xmlns:a16="http://schemas.microsoft.com/office/drawing/2014/main" id="{A9393C37-C66E-46ED-AD98-1A448F8AE151}"/>
              </a:ext>
            </a:extLst>
          </p:cNvPr>
          <p:cNvSpPr>
            <a:spLocks noGrp="1"/>
          </p:cNvSpPr>
          <p:nvPr>
            <p:ph type="ftr" sz="quarter" idx="11"/>
          </p:nvPr>
        </p:nvSpPr>
        <p:spPr/>
        <p:txBody>
          <a:bodyPr/>
          <a:lstStyle>
            <a:lvl1pPr>
              <a:defRPr/>
            </a:lvl1pPr>
          </a:lstStyle>
          <a:p>
            <a:pPr>
              <a:defRPr/>
            </a:pPr>
            <a:endParaRPr lang="fr-CA"/>
          </a:p>
        </p:txBody>
      </p:sp>
      <p:sp>
        <p:nvSpPr>
          <p:cNvPr id="7" name="Espace réservé du numéro de diapositive 5">
            <a:extLst>
              <a:ext uri="{FF2B5EF4-FFF2-40B4-BE49-F238E27FC236}">
                <a16:creationId xmlns:a16="http://schemas.microsoft.com/office/drawing/2014/main" id="{92DE32D4-A32B-463A-AA64-DD990803ACF2}"/>
              </a:ext>
            </a:extLst>
          </p:cNvPr>
          <p:cNvSpPr>
            <a:spLocks noGrp="1"/>
          </p:cNvSpPr>
          <p:nvPr>
            <p:ph type="sldNum" sz="quarter" idx="12"/>
          </p:nvPr>
        </p:nvSpPr>
        <p:spPr/>
        <p:txBody>
          <a:bodyPr/>
          <a:lstStyle>
            <a:lvl1pPr>
              <a:defRPr/>
            </a:lvl1pPr>
          </a:lstStyle>
          <a:p>
            <a:pPr>
              <a:defRPr/>
            </a:pPr>
            <a:fld id="{D5348686-2C34-4166-8DCC-A1A23D5D37F2}" type="slidenum">
              <a:rPr lang="fr-CA" altLang="en-US"/>
              <a:pPr>
                <a:defRPr/>
              </a:pPr>
              <a:t>‹#›</a:t>
            </a:fld>
            <a:endParaRPr lang="fr-CA" altLang="en-US"/>
          </a:p>
        </p:txBody>
      </p:sp>
    </p:spTree>
    <p:extLst>
      <p:ext uri="{BB962C8B-B14F-4D97-AF65-F5344CB8AC3E}">
        <p14:creationId xmlns:p14="http://schemas.microsoft.com/office/powerpoint/2010/main" val="251973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4.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9.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a:extLst>
              <a:ext uri="{FF2B5EF4-FFF2-40B4-BE49-F238E27FC236}">
                <a16:creationId xmlns:a16="http://schemas.microsoft.com/office/drawing/2014/main" id="{F54597C2-EABA-4295-8B44-634F6E7CD2D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027" name="Espace réservé du texte 2">
            <a:extLst>
              <a:ext uri="{FF2B5EF4-FFF2-40B4-BE49-F238E27FC236}">
                <a16:creationId xmlns:a16="http://schemas.microsoft.com/office/drawing/2014/main" id="{B1FC52B5-112C-4477-8B15-43FA0236919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FC037E6C-A9CB-4F15-96F9-A114D4091E8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5AE3B24-8CBA-40F5-9632-E29DCD77A8D6}"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4058BC81-3115-46C4-B4FB-82F14B30C4B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D2F8415A-40A8-47FE-B4F5-DA0619F2CFF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3369FC1-94A4-4BBD-9CFC-85ABC9920281}"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609" r:id="rId1"/>
    <p:sldLayoutId id="2147490610" r:id="rId2"/>
    <p:sldLayoutId id="2147490611" r:id="rId3"/>
    <p:sldLayoutId id="2147490612" r:id="rId4"/>
    <p:sldLayoutId id="2147490613" r:id="rId5"/>
    <p:sldLayoutId id="2147490614" r:id="rId6"/>
    <p:sldLayoutId id="2147490615" r:id="rId7"/>
    <p:sldLayoutId id="2147490616" r:id="rId8"/>
    <p:sldLayoutId id="2147490617" r:id="rId9"/>
    <p:sldLayoutId id="2147490618" r:id="rId10"/>
    <p:sldLayoutId id="2147490619" r:id="rId11"/>
    <p:sldLayoutId id="214749062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Espace réservé du titre 1">
            <a:extLst>
              <a:ext uri="{FF2B5EF4-FFF2-40B4-BE49-F238E27FC236}">
                <a16:creationId xmlns:a16="http://schemas.microsoft.com/office/drawing/2014/main" id="{9A2288C2-36D3-46D7-B48C-BCB7FD10139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7411" name="Espace réservé du texte 2">
            <a:extLst>
              <a:ext uri="{FF2B5EF4-FFF2-40B4-BE49-F238E27FC236}">
                <a16:creationId xmlns:a16="http://schemas.microsoft.com/office/drawing/2014/main" id="{45130C22-0A5B-4098-9274-94D4EBFC53F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9A892D1C-13C7-45E5-BD8E-B4F382D584C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7279335-12AC-4ECB-8331-362CE30E452A}"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4CB5694C-3708-4710-BD45-F861C57F659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4605BE10-2256-4944-81A8-27CBE6244C7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0D237B6-7762-452F-93DC-BEF3CFB94F74}"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759" r:id="rId1"/>
    <p:sldLayoutId id="2147490760" r:id="rId2"/>
    <p:sldLayoutId id="2147490761" r:id="rId3"/>
    <p:sldLayoutId id="2147490762" r:id="rId4"/>
    <p:sldLayoutId id="2147490763" r:id="rId5"/>
    <p:sldLayoutId id="2147490764" r:id="rId6"/>
    <p:sldLayoutId id="2147490765" r:id="rId7"/>
    <p:sldLayoutId id="2147490766" r:id="rId8"/>
    <p:sldLayoutId id="2147490767" r:id="rId9"/>
    <p:sldLayoutId id="2147490768" r:id="rId10"/>
    <p:sldLayoutId id="2147490769" r:id="rId11"/>
    <p:sldLayoutId id="214749077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Espace réservé du titre 1">
            <a:extLst>
              <a:ext uri="{FF2B5EF4-FFF2-40B4-BE49-F238E27FC236}">
                <a16:creationId xmlns:a16="http://schemas.microsoft.com/office/drawing/2014/main" id="{9C55CC38-79E8-48D6-B545-5E007893DCF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8435" name="Espace réservé du texte 2">
            <a:extLst>
              <a:ext uri="{FF2B5EF4-FFF2-40B4-BE49-F238E27FC236}">
                <a16:creationId xmlns:a16="http://schemas.microsoft.com/office/drawing/2014/main" id="{7AB58B93-E663-472E-B32D-CA5DD73E6EA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9459689D-22A0-4DEC-BB82-82160EF5AAB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8B8D512-A85E-4098-A4E2-196F34435547}"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D5B9C4A7-F881-4DDA-A836-099A345029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83A74436-A038-4EEC-AEE8-774635C5D62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1C63480-6C4B-450A-9629-1BC99F416C02}"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816" r:id="rId1"/>
    <p:sldLayoutId id="2147490817" r:id="rId2"/>
    <p:sldLayoutId id="2147490818" r:id="rId3"/>
    <p:sldLayoutId id="2147490819" r:id="rId4"/>
    <p:sldLayoutId id="2147490820" r:id="rId5"/>
    <p:sldLayoutId id="2147490821" r:id="rId6"/>
    <p:sldLayoutId id="2147490822" r:id="rId7"/>
    <p:sldLayoutId id="2147490823" r:id="rId8"/>
    <p:sldLayoutId id="2147490824" r:id="rId9"/>
    <p:sldLayoutId id="2147490825" r:id="rId10"/>
    <p:sldLayoutId id="2147490826" r:id="rId11"/>
    <p:sldLayoutId id="214749082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Espace réservé du titre 1">
            <a:extLst>
              <a:ext uri="{FF2B5EF4-FFF2-40B4-BE49-F238E27FC236}">
                <a16:creationId xmlns:a16="http://schemas.microsoft.com/office/drawing/2014/main" id="{EA5B4400-58B1-4419-95E1-E2CD7A8BBDE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9459" name="Espace réservé du texte 2">
            <a:extLst>
              <a:ext uri="{FF2B5EF4-FFF2-40B4-BE49-F238E27FC236}">
                <a16:creationId xmlns:a16="http://schemas.microsoft.com/office/drawing/2014/main" id="{D65B6571-527A-4A9A-A635-670F187722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70172C19-328E-48B8-ADBB-70515C08CC2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C17668C4-B0C9-4FDF-8358-F56B6D6754EF}"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4D12350C-8AD0-40C4-A539-783C853C62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5C10A6E1-A0C3-42E7-BB55-E745FDD0591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095BB4E-7A28-42A3-B455-7587B55A15C8}"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771" r:id="rId1"/>
    <p:sldLayoutId id="2147490772" r:id="rId2"/>
    <p:sldLayoutId id="2147490773" r:id="rId3"/>
    <p:sldLayoutId id="2147490774" r:id="rId4"/>
    <p:sldLayoutId id="2147490775" r:id="rId5"/>
    <p:sldLayoutId id="2147490776" r:id="rId6"/>
    <p:sldLayoutId id="2147490777" r:id="rId7"/>
    <p:sldLayoutId id="2147490778" r:id="rId8"/>
    <p:sldLayoutId id="2147490779" r:id="rId9"/>
    <p:sldLayoutId id="2147490780" r:id="rId10"/>
    <p:sldLayoutId id="2147490781" r:id="rId11"/>
    <p:sldLayoutId id="214749078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0B1283-78FF-4C00-A500-4A0818EC24AE}" type="datetimeFigureOut">
              <a:rPr lang="fr-FR"/>
              <a:pPr>
                <a:defRPr/>
              </a:pPr>
              <a:t>25/08/2020</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1890C77-F472-48AF-804C-E6BB5F183CF0}" type="slidenum">
              <a:rPr lang="fr-CA"/>
              <a:pPr>
                <a:defRPr/>
              </a:pPr>
              <a:t>‹#›</a:t>
            </a:fld>
            <a:endParaRPr lang="fr-CA"/>
          </a:p>
        </p:txBody>
      </p:sp>
    </p:spTree>
    <p:extLst>
      <p:ext uri="{BB962C8B-B14F-4D97-AF65-F5344CB8AC3E}">
        <p14:creationId xmlns:p14="http://schemas.microsoft.com/office/powerpoint/2010/main" val="1524815588"/>
      </p:ext>
    </p:extLst>
  </p:cSld>
  <p:clrMap bg1="lt1" tx1="dk1" bg2="lt2" tx2="dk2" accent1="accent1" accent2="accent2" accent3="accent3" accent4="accent4" accent5="accent5" accent6="accent6" hlink="hlink" folHlink="folHlink"/>
  <p:sldLayoutIdLst>
    <p:sldLayoutId id="2147490829" r:id="rId1"/>
    <p:sldLayoutId id="2147490830" r:id="rId2"/>
    <p:sldLayoutId id="2147490831" r:id="rId3"/>
    <p:sldLayoutId id="2147490832" r:id="rId4"/>
    <p:sldLayoutId id="2147490833" r:id="rId5"/>
    <p:sldLayoutId id="2147490834" r:id="rId6"/>
    <p:sldLayoutId id="2147490835" r:id="rId7"/>
    <p:sldLayoutId id="2147490836" r:id="rId8"/>
    <p:sldLayoutId id="2147490837" r:id="rId9"/>
    <p:sldLayoutId id="2147490838" r:id="rId10"/>
    <p:sldLayoutId id="214749083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0"/>
            <a:ext cx="7772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5" name="Rectangle 5"/>
          <p:cNvSpPr>
            <a:spLocks noGrp="1" noChangeArrowheads="1"/>
          </p:cNvSpPr>
          <p:nvPr>
            <p:ph type="ftr" sz="quarter" idx="3"/>
          </p:nvPr>
        </p:nvSpPr>
        <p:spPr bwMode="auto">
          <a:xfrm>
            <a:off x="533400" y="6248400"/>
            <a:ext cx="81534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solidFill>
                  <a:schemeClr val="bg2"/>
                </a:solidFill>
                <a:latin typeface="+mn-lt"/>
                <a:cs typeface="+mn-cs"/>
              </a:defRPr>
            </a:lvl1pPr>
          </a:lstStyle>
          <a:p>
            <a:pPr>
              <a:defRPr/>
            </a:pPr>
            <a:r>
              <a:rPr lang="en-US"/>
              <a:t>—————————————————————————————————————————— </a:t>
            </a:r>
            <a:r>
              <a:rPr lang="en-US" sz="1200"/>
              <a:t>Design of Interactive Computational Media Sep.-Dec. 2002          ©1992-2002, Ronald M. Baecker           Slide 6.</a:t>
            </a:r>
            <a:fld id="{8EEF8C98-70A1-4825-B6F6-675342E51E48}" type="slidenum">
              <a:rPr lang="en-US" sz="1200"/>
              <a:pPr>
                <a:defRPr/>
              </a:pPr>
              <a:t>‹#›</a:t>
            </a:fld>
            <a:endParaRPr lang="en-US"/>
          </a:p>
        </p:txBody>
      </p:sp>
    </p:spTree>
    <p:extLst>
      <p:ext uri="{BB962C8B-B14F-4D97-AF65-F5344CB8AC3E}">
        <p14:creationId xmlns:p14="http://schemas.microsoft.com/office/powerpoint/2010/main" val="4072346285"/>
      </p:ext>
    </p:extLst>
  </p:cSld>
  <p:clrMap bg1="dk2" tx1="lt1" bg2="dk1" tx2="lt2" accent1="accent1" accent2="accent2" accent3="accent3" accent4="accent4" accent5="accent5" accent6="accent6" hlink="hlink" folHlink="folHlink"/>
  <p:sldLayoutIdLst>
    <p:sldLayoutId id="2147490841" r:id="rId1"/>
    <p:sldLayoutId id="2147490842" r:id="rId2"/>
    <p:sldLayoutId id="2147490843" r:id="rId3"/>
    <p:sldLayoutId id="2147490844" r:id="rId4"/>
    <p:sldLayoutId id="2147490845" r:id="rId5"/>
    <p:sldLayoutId id="2147490846" r:id="rId6"/>
    <p:sldLayoutId id="2147490847" r:id="rId7"/>
    <p:sldLayoutId id="2147490848" r:id="rId8"/>
    <p:sldLayoutId id="2147490849" r:id="rId9"/>
    <p:sldLayoutId id="2147490850" r:id="rId10"/>
    <p:sldLayoutId id="2147490851" r:id="rId11"/>
    <p:sldLayoutId id="2147490852" r:id="rId12"/>
    <p:sldLayoutId id="2147490853" r:id="rId13"/>
    <p:sldLayoutId id="2147490854" r:id="rId14"/>
    <p:sldLayoutId id="2147490855" r:id="rId15"/>
  </p:sldLayoutIdLst>
  <p:txStyles>
    <p:titleStyle>
      <a:lvl1pPr algn="ctr" rtl="0" eaLnBrk="0" fontAlgn="base" hangingPunct="0">
        <a:spcBef>
          <a:spcPct val="0"/>
        </a:spcBef>
        <a:spcAft>
          <a:spcPct val="0"/>
        </a:spcAft>
        <a:defRPr sz="3200">
          <a:solidFill>
            <a:schemeClr val="bg2"/>
          </a:solidFill>
          <a:latin typeface="+mj-lt"/>
          <a:ea typeface="+mj-ea"/>
          <a:cs typeface="+mj-cs"/>
        </a:defRPr>
      </a:lvl1pPr>
      <a:lvl2pPr algn="ctr" rtl="0" eaLnBrk="0" fontAlgn="base" hangingPunct="0">
        <a:spcBef>
          <a:spcPct val="0"/>
        </a:spcBef>
        <a:spcAft>
          <a:spcPct val="0"/>
        </a:spcAft>
        <a:defRPr sz="3200">
          <a:solidFill>
            <a:schemeClr val="bg2"/>
          </a:solidFill>
          <a:latin typeface="Arial" charset="0"/>
        </a:defRPr>
      </a:lvl2pPr>
      <a:lvl3pPr algn="ctr" rtl="0" eaLnBrk="0" fontAlgn="base" hangingPunct="0">
        <a:spcBef>
          <a:spcPct val="0"/>
        </a:spcBef>
        <a:spcAft>
          <a:spcPct val="0"/>
        </a:spcAft>
        <a:defRPr sz="3200">
          <a:solidFill>
            <a:schemeClr val="bg2"/>
          </a:solidFill>
          <a:latin typeface="Arial" charset="0"/>
        </a:defRPr>
      </a:lvl3pPr>
      <a:lvl4pPr algn="ctr" rtl="0" eaLnBrk="0" fontAlgn="base" hangingPunct="0">
        <a:spcBef>
          <a:spcPct val="0"/>
        </a:spcBef>
        <a:spcAft>
          <a:spcPct val="0"/>
        </a:spcAft>
        <a:defRPr sz="3200">
          <a:solidFill>
            <a:schemeClr val="bg2"/>
          </a:solidFill>
          <a:latin typeface="Arial" charset="0"/>
        </a:defRPr>
      </a:lvl4pPr>
      <a:lvl5pPr algn="ctr" rtl="0" eaLnBrk="0" fontAlgn="base" hangingPunct="0">
        <a:spcBef>
          <a:spcPct val="0"/>
        </a:spcBef>
        <a:spcAft>
          <a:spcPct val="0"/>
        </a:spcAft>
        <a:defRPr sz="3200">
          <a:solidFill>
            <a:schemeClr val="bg2"/>
          </a:solidFill>
          <a:latin typeface="Arial" charset="0"/>
        </a:defRPr>
      </a:lvl5pPr>
      <a:lvl6pPr marL="457200" algn="ctr" rtl="0" eaLnBrk="0" fontAlgn="base" hangingPunct="0">
        <a:spcBef>
          <a:spcPct val="0"/>
        </a:spcBef>
        <a:spcAft>
          <a:spcPct val="0"/>
        </a:spcAft>
        <a:defRPr sz="3200">
          <a:solidFill>
            <a:schemeClr val="tx2"/>
          </a:solidFill>
          <a:latin typeface="Arial" charset="0"/>
        </a:defRPr>
      </a:lvl6pPr>
      <a:lvl7pPr marL="914400" algn="ctr" rtl="0" eaLnBrk="0" fontAlgn="base" hangingPunct="0">
        <a:spcBef>
          <a:spcPct val="0"/>
        </a:spcBef>
        <a:spcAft>
          <a:spcPct val="0"/>
        </a:spcAft>
        <a:defRPr sz="3200">
          <a:solidFill>
            <a:schemeClr val="tx2"/>
          </a:solidFill>
          <a:latin typeface="Arial" charset="0"/>
        </a:defRPr>
      </a:lvl7pPr>
      <a:lvl8pPr marL="1371600" algn="ctr" rtl="0" eaLnBrk="0" fontAlgn="base" hangingPunct="0">
        <a:spcBef>
          <a:spcPct val="0"/>
        </a:spcBef>
        <a:spcAft>
          <a:spcPct val="0"/>
        </a:spcAft>
        <a:defRPr sz="3200">
          <a:solidFill>
            <a:schemeClr val="tx2"/>
          </a:solidFill>
          <a:latin typeface="Arial" charset="0"/>
        </a:defRPr>
      </a:lvl8pPr>
      <a:lvl9pPr marL="1828800" algn="ctr" rtl="0" eaLnBrk="0" fontAlgn="base" hangingPunct="0">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Times" pitchFamily="18" charset="0"/>
        </a:defRPr>
      </a:lvl4pPr>
      <a:lvl5pPr marL="2057400" indent="-228600" algn="l" rtl="0" eaLnBrk="0" fontAlgn="base" hangingPunct="0">
        <a:spcBef>
          <a:spcPct val="20000"/>
        </a:spcBef>
        <a:spcAft>
          <a:spcPct val="0"/>
        </a:spcAft>
        <a:buChar char="»"/>
        <a:defRPr sz="2000">
          <a:solidFill>
            <a:schemeClr val="bg2"/>
          </a:solidFill>
          <a:latin typeface="Times" pitchFamily="18" charset="0"/>
        </a:defRPr>
      </a:lvl5pPr>
      <a:lvl6pPr marL="2514600" indent="-228600" algn="l" rtl="0" eaLnBrk="0" fontAlgn="base" hangingPunct="0">
        <a:spcBef>
          <a:spcPct val="20000"/>
        </a:spcBef>
        <a:spcAft>
          <a:spcPct val="0"/>
        </a:spcAft>
        <a:buChar char="»"/>
        <a:defRPr sz="2000">
          <a:solidFill>
            <a:schemeClr val="tx1"/>
          </a:solidFill>
          <a:latin typeface="Times" pitchFamily="18" charset="0"/>
        </a:defRPr>
      </a:lvl6pPr>
      <a:lvl7pPr marL="2971800" indent="-228600" algn="l" rtl="0" eaLnBrk="0" fontAlgn="base" hangingPunct="0">
        <a:spcBef>
          <a:spcPct val="20000"/>
        </a:spcBef>
        <a:spcAft>
          <a:spcPct val="0"/>
        </a:spcAft>
        <a:buChar char="»"/>
        <a:defRPr sz="2000">
          <a:solidFill>
            <a:schemeClr val="tx1"/>
          </a:solidFill>
          <a:latin typeface="Times" pitchFamily="18" charset="0"/>
        </a:defRPr>
      </a:lvl7pPr>
      <a:lvl8pPr marL="3429000" indent="-228600" algn="l" rtl="0" eaLnBrk="0" fontAlgn="base" hangingPunct="0">
        <a:spcBef>
          <a:spcPct val="20000"/>
        </a:spcBef>
        <a:spcAft>
          <a:spcPct val="0"/>
        </a:spcAft>
        <a:buChar char="»"/>
        <a:defRPr sz="2000">
          <a:solidFill>
            <a:schemeClr val="tx1"/>
          </a:solidFill>
          <a:latin typeface="Times" pitchFamily="18" charset="0"/>
        </a:defRPr>
      </a:lvl8pPr>
      <a:lvl9pPr marL="3886200" indent="-228600" algn="l" rtl="0" eaLnBrk="0" fontAlgn="base" hangingPunct="0">
        <a:spcBef>
          <a:spcPct val="20000"/>
        </a:spcBef>
        <a:spcAft>
          <a:spcPct val="0"/>
        </a:spcAft>
        <a:buChar char="»"/>
        <a:defRPr sz="2000">
          <a:solidFill>
            <a:schemeClr val="tx1"/>
          </a:solidFill>
          <a:latin typeface="Times" pitchFamily="18"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45C0268-88C7-4F56-9467-B033351C0E1B}" type="datetimeFigureOut">
              <a:rPr lang="en-US" smtClean="0">
                <a:solidFill>
                  <a:prstClr val="black">
                    <a:tint val="75000"/>
                  </a:prstClr>
                </a:solidFill>
                <a:latin typeface="Calibri"/>
              </a:rPr>
              <a:pPr fontAlgn="auto">
                <a:spcBef>
                  <a:spcPts val="0"/>
                </a:spcBef>
                <a:spcAft>
                  <a:spcPts val="0"/>
                </a:spcAft>
              </a:pPr>
              <a:t>8/25/2020</a:t>
            </a:fld>
            <a:endParaRPr lang="en-US">
              <a:solidFill>
                <a:prstClr val="black">
                  <a:tint val="75000"/>
                </a:prstClr>
              </a:solidFill>
              <a:latin typeface="Calibri"/>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CE07966-9238-40E7-951B-D12E6560368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433789"/>
      </p:ext>
    </p:extLst>
  </p:cSld>
  <p:clrMap bg1="lt1" tx1="dk1" bg2="lt2" tx2="dk2" accent1="accent1" accent2="accent2" accent3="accent3" accent4="accent4" accent5="accent5" accent6="accent6" hlink="hlink" folHlink="folHlink"/>
  <p:sldLayoutIdLst>
    <p:sldLayoutId id="2147490869" r:id="rId1"/>
    <p:sldLayoutId id="2147490870" r:id="rId2"/>
    <p:sldLayoutId id="2147490871" r:id="rId3"/>
    <p:sldLayoutId id="2147490872" r:id="rId4"/>
    <p:sldLayoutId id="2147490873" r:id="rId5"/>
    <p:sldLayoutId id="2147490874" r:id="rId6"/>
    <p:sldLayoutId id="2147490875" r:id="rId7"/>
    <p:sldLayoutId id="2147490876" r:id="rId8"/>
    <p:sldLayoutId id="2147490877" r:id="rId9"/>
    <p:sldLayoutId id="2147490878" r:id="rId10"/>
    <p:sldLayoutId id="2147490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A45371D-0A61-4AD2-B6CC-015F0940E7AE}" type="datetimeFigureOut">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25/08/2020</a:t>
            </a:fld>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705430-6B38-40B5-ADCC-8E13E0CD6D08}" type="slidenum">
              <a:rPr kumimoji="0" lang="fr-CA"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fr-CA"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42693190"/>
      </p:ext>
    </p:extLst>
  </p:cSld>
  <p:clrMap bg1="lt1" tx1="dk1" bg2="lt2" tx2="dk2" accent1="accent1" accent2="accent2" accent3="accent3" accent4="accent4" accent5="accent5" accent6="accent6" hlink="hlink" folHlink="folHlink"/>
  <p:sldLayoutIdLst>
    <p:sldLayoutId id="2147490881" r:id="rId1"/>
    <p:sldLayoutId id="2147490882" r:id="rId2"/>
    <p:sldLayoutId id="2147490883" r:id="rId3"/>
    <p:sldLayoutId id="2147490884" r:id="rId4"/>
    <p:sldLayoutId id="2147490885" r:id="rId5"/>
    <p:sldLayoutId id="2147490886" r:id="rId6"/>
    <p:sldLayoutId id="2147490887" r:id="rId7"/>
    <p:sldLayoutId id="2147490888" r:id="rId8"/>
    <p:sldLayoutId id="2147490889" r:id="rId9"/>
    <p:sldLayoutId id="2147490890" r:id="rId10"/>
    <p:sldLayoutId id="2147490891" r:id="rId11"/>
    <p:sldLayoutId id="214749089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02E740F-3A10-4EEE-8085-F587F12230A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0D538E-850B-451B-9847-90BBC3C1BC6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940298B-3A5F-4544-9C0F-38753A4501EE}"/>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A85959BA-D456-41D5-9290-E914D6677175}"/>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AECA4723-D788-4934-B7B2-AC2DF3DF757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6B2BF4D-ABB7-4C06-A736-31030B171AFD}" type="slidenum">
              <a:rPr lang="en-US" altLang="en-US"/>
              <a:pPr/>
              <a:t>‹#›</a:t>
            </a:fld>
            <a:endParaRPr lang="en-US" altLang="en-US"/>
          </a:p>
        </p:txBody>
      </p:sp>
    </p:spTree>
    <p:extLst>
      <p:ext uri="{BB962C8B-B14F-4D97-AF65-F5344CB8AC3E}">
        <p14:creationId xmlns:p14="http://schemas.microsoft.com/office/powerpoint/2010/main" val="4146419033"/>
      </p:ext>
    </p:extLst>
  </p:cSld>
  <p:clrMap bg1="lt1" tx1="dk1" bg2="lt2" tx2="dk2" accent1="accent1" accent2="accent2" accent3="accent3" accent4="accent4" accent5="accent5" accent6="accent6" hlink="hlink" folHlink="folHlink"/>
  <p:sldLayoutIdLst>
    <p:sldLayoutId id="2147490894" r:id="rId1"/>
    <p:sldLayoutId id="2147490895" r:id="rId2"/>
    <p:sldLayoutId id="2147490896" r:id="rId3"/>
    <p:sldLayoutId id="2147490897" r:id="rId4"/>
    <p:sldLayoutId id="2147490898" r:id="rId5"/>
    <p:sldLayoutId id="2147490899" r:id="rId6"/>
    <p:sldLayoutId id="2147490900" r:id="rId7"/>
    <p:sldLayoutId id="2147490901" r:id="rId8"/>
    <p:sldLayoutId id="2147490902" r:id="rId9"/>
    <p:sldLayoutId id="2147490903" r:id="rId10"/>
    <p:sldLayoutId id="21474909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Espace réservé du titre 1">
            <a:extLst>
              <a:ext uri="{FF2B5EF4-FFF2-40B4-BE49-F238E27FC236}">
                <a16:creationId xmlns:a16="http://schemas.microsoft.com/office/drawing/2014/main" id="{B99D317D-F38D-4535-998E-EEAAC803FD4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BE" altLang="en-US"/>
          </a:p>
        </p:txBody>
      </p:sp>
      <p:sp>
        <p:nvSpPr>
          <p:cNvPr id="6147" name="Espace réservé du texte 2">
            <a:extLst>
              <a:ext uri="{FF2B5EF4-FFF2-40B4-BE49-F238E27FC236}">
                <a16:creationId xmlns:a16="http://schemas.microsoft.com/office/drawing/2014/main" id="{C535B16B-8270-4F60-BA74-BC13119F99E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BE" altLang="en-US"/>
          </a:p>
        </p:txBody>
      </p:sp>
      <p:sp>
        <p:nvSpPr>
          <p:cNvPr id="4" name="Espace réservé de la date 3">
            <a:extLst>
              <a:ext uri="{FF2B5EF4-FFF2-40B4-BE49-F238E27FC236}">
                <a16:creationId xmlns:a16="http://schemas.microsoft.com/office/drawing/2014/main" id="{7BFB1CE8-6661-4C25-8B07-8648180B13A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201833A0-8C96-4BAC-9F14-444A7F525C76}"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3139F961-E97B-481B-9063-AF50480F368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fr-BE"/>
          </a:p>
        </p:txBody>
      </p:sp>
      <p:sp>
        <p:nvSpPr>
          <p:cNvPr id="6" name="Espace réservé du numéro de diapositive 5">
            <a:extLst>
              <a:ext uri="{FF2B5EF4-FFF2-40B4-BE49-F238E27FC236}">
                <a16:creationId xmlns:a16="http://schemas.microsoft.com/office/drawing/2014/main" id="{A90286B4-D6B1-4058-90E0-65BB9EAE5476}"/>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2217A177-2F32-4F88-AEF9-1DFB6AA3A617}" type="slidenum">
              <a:rPr lang="fr-BE"/>
              <a:pPr>
                <a:defRPr/>
              </a:pPr>
              <a:t>‹#›</a:t>
            </a:fld>
            <a:endParaRPr lang="fr-BE"/>
          </a:p>
        </p:txBody>
      </p:sp>
    </p:spTree>
    <p:extLst>
      <p:ext uri="{BB962C8B-B14F-4D97-AF65-F5344CB8AC3E}">
        <p14:creationId xmlns:p14="http://schemas.microsoft.com/office/powerpoint/2010/main" val="359356605"/>
      </p:ext>
    </p:extLst>
  </p:cSld>
  <p:clrMap bg1="lt1" tx1="dk1" bg2="lt2" tx2="dk2" accent1="accent1" accent2="accent2" accent3="accent3" accent4="accent4" accent5="accent5" accent6="accent6" hlink="hlink" folHlink="folHlink"/>
  <p:sldLayoutIdLst>
    <p:sldLayoutId id="2147490906" r:id="rId1"/>
    <p:sldLayoutId id="2147490907" r:id="rId2"/>
    <p:sldLayoutId id="2147490908" r:id="rId3"/>
    <p:sldLayoutId id="2147490909" r:id="rId4"/>
    <p:sldLayoutId id="2147490910" r:id="rId5"/>
    <p:sldLayoutId id="2147490911" r:id="rId6"/>
    <p:sldLayoutId id="2147490912" r:id="rId7"/>
    <p:sldLayoutId id="2147490913" r:id="rId8"/>
    <p:sldLayoutId id="2147490914" r:id="rId9"/>
    <p:sldLayoutId id="2147490915" r:id="rId10"/>
    <p:sldLayoutId id="21474909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325512C-8BFC-4221-8171-383E5BAE558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6C721CB1-E8B6-465E-BF7B-ABC6A7EBEBB3}"/>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37284" name="Rectangle 4">
            <a:extLst>
              <a:ext uri="{FF2B5EF4-FFF2-40B4-BE49-F238E27FC236}">
                <a16:creationId xmlns:a16="http://schemas.microsoft.com/office/drawing/2014/main" id="{BAAB350D-96C0-4AA3-B19E-8DFEE90C6685}"/>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Arial" pitchFamily="34" charset="0"/>
              </a:defRPr>
            </a:lvl1pPr>
          </a:lstStyle>
          <a:p>
            <a:pPr>
              <a:defRPr/>
            </a:pPr>
            <a:fld id="{35F006B5-7444-41E9-98FC-FAD9FC855114}" type="datetimeFigureOut">
              <a:rPr lang="en-US"/>
              <a:pPr>
                <a:defRPr/>
              </a:pPr>
              <a:t>8/25/2020</a:t>
            </a:fld>
            <a:endParaRPr lang="en-US"/>
          </a:p>
        </p:txBody>
      </p:sp>
      <p:sp>
        <p:nvSpPr>
          <p:cNvPr id="737285" name="Rectangle 5">
            <a:extLst>
              <a:ext uri="{FF2B5EF4-FFF2-40B4-BE49-F238E27FC236}">
                <a16:creationId xmlns:a16="http://schemas.microsoft.com/office/drawing/2014/main" id="{F574BC70-5CDD-48FD-AD3E-C2A01738F1A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Arial" pitchFamily="34" charset="0"/>
              </a:defRPr>
            </a:lvl1pPr>
          </a:lstStyle>
          <a:p>
            <a:pPr>
              <a:defRPr/>
            </a:pPr>
            <a:endParaRPr lang="en-US"/>
          </a:p>
        </p:txBody>
      </p:sp>
      <p:sp>
        <p:nvSpPr>
          <p:cNvPr id="737286" name="Rectangle 6">
            <a:extLst>
              <a:ext uri="{FF2B5EF4-FFF2-40B4-BE49-F238E27FC236}">
                <a16:creationId xmlns:a16="http://schemas.microsoft.com/office/drawing/2014/main" id="{87F57F4B-6066-43D4-A695-09014A3D85CB}"/>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E20F172-F186-4816-A747-07D0A106E85F}" type="slidenum">
              <a:rPr lang="en-US" altLang="en-US"/>
              <a:pPr>
                <a:defRPr/>
              </a:pPr>
              <a:t>‹#›</a:t>
            </a:fld>
            <a:endParaRPr lang="en-US" altLang="en-US"/>
          </a:p>
        </p:txBody>
      </p:sp>
    </p:spTree>
    <p:extLst>
      <p:ext uri="{BB962C8B-B14F-4D97-AF65-F5344CB8AC3E}">
        <p14:creationId xmlns:p14="http://schemas.microsoft.com/office/powerpoint/2010/main" val="1376874940"/>
      </p:ext>
    </p:extLst>
  </p:cSld>
  <p:clrMap bg1="lt1" tx1="dk1" bg2="lt2" tx2="dk2" accent1="accent1" accent2="accent2" accent3="accent3" accent4="accent4" accent5="accent5" accent6="accent6" hlink="hlink" folHlink="folHlink"/>
  <p:sldLayoutIdLst>
    <p:sldLayoutId id="2147490918" r:id="rId1"/>
    <p:sldLayoutId id="2147490919" r:id="rId2"/>
    <p:sldLayoutId id="2147490920" r:id="rId3"/>
    <p:sldLayoutId id="2147490921" r:id="rId4"/>
    <p:sldLayoutId id="2147490922" r:id="rId5"/>
    <p:sldLayoutId id="2147490923" r:id="rId6"/>
    <p:sldLayoutId id="2147490924" r:id="rId7"/>
    <p:sldLayoutId id="2147490925" r:id="rId8"/>
    <p:sldLayoutId id="2147490926" r:id="rId9"/>
    <p:sldLayoutId id="2147490927" r:id="rId10"/>
    <p:sldLayoutId id="21474909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1CAFDFB-DF7E-4217-B2D1-1FED183DF66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59BC6FD9-B357-4C22-A7E5-2F0C9F18530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2" name="Rectangle 4">
            <a:extLst>
              <a:ext uri="{FF2B5EF4-FFF2-40B4-BE49-F238E27FC236}">
                <a16:creationId xmlns:a16="http://schemas.microsoft.com/office/drawing/2014/main" id="{9C1B788A-F924-43B4-BE30-621B746EA8E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mn-lt"/>
                <a:ea typeface="新細明體"/>
                <a:cs typeface="新細明體"/>
              </a:defRPr>
            </a:lvl1pPr>
          </a:lstStyle>
          <a:p>
            <a:pPr>
              <a:defRPr/>
            </a:pPr>
            <a:fld id="{9B17002A-3F4E-44CD-BD2E-DA3358DA7284}" type="datetimeFigureOut">
              <a:rPr lang="en-US"/>
              <a:pPr>
                <a:defRPr/>
              </a:pPr>
              <a:t>8/25/2020</a:t>
            </a:fld>
            <a:endParaRPr lang="en-US"/>
          </a:p>
        </p:txBody>
      </p:sp>
      <p:sp>
        <p:nvSpPr>
          <p:cNvPr id="37893" name="Rectangle 5">
            <a:extLst>
              <a:ext uri="{FF2B5EF4-FFF2-40B4-BE49-F238E27FC236}">
                <a16:creationId xmlns:a16="http://schemas.microsoft.com/office/drawing/2014/main" id="{120FBCEA-C2D0-41D6-926E-71FDDB4CC8E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mn-lt"/>
                <a:ea typeface="新細明體"/>
                <a:cs typeface="新細明體"/>
              </a:defRPr>
            </a:lvl1pPr>
          </a:lstStyle>
          <a:p>
            <a:pPr>
              <a:defRPr/>
            </a:pPr>
            <a:endParaRPr lang="en-US"/>
          </a:p>
        </p:txBody>
      </p:sp>
      <p:sp>
        <p:nvSpPr>
          <p:cNvPr id="37894" name="Rectangle 6">
            <a:extLst>
              <a:ext uri="{FF2B5EF4-FFF2-40B4-BE49-F238E27FC236}">
                <a16:creationId xmlns:a16="http://schemas.microsoft.com/office/drawing/2014/main" id="{83594321-1C41-43DB-BABE-F465F0B78CC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新細明體" pitchFamily="18" charset="-120"/>
              </a:defRPr>
            </a:lvl1pPr>
          </a:lstStyle>
          <a:p>
            <a:pPr>
              <a:defRPr/>
            </a:pPr>
            <a:fld id="{B1BAD129-7550-4532-A3D9-DCBE61CA9F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0621" r:id="rId1"/>
    <p:sldLayoutId id="2147490622" r:id="rId2"/>
    <p:sldLayoutId id="2147490623" r:id="rId3"/>
    <p:sldLayoutId id="2147490624" r:id="rId4"/>
    <p:sldLayoutId id="2147490625" r:id="rId5"/>
    <p:sldLayoutId id="2147490626" r:id="rId6"/>
    <p:sldLayoutId id="2147490627" r:id="rId7"/>
    <p:sldLayoutId id="2147490628" r:id="rId8"/>
    <p:sldLayoutId id="2147490629" r:id="rId9"/>
    <p:sldLayoutId id="2147490630" r:id="rId10"/>
    <p:sldLayoutId id="2147490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Espace réservé du titre 1">
            <a:extLst>
              <a:ext uri="{FF2B5EF4-FFF2-40B4-BE49-F238E27FC236}">
                <a16:creationId xmlns:a16="http://schemas.microsoft.com/office/drawing/2014/main" id="{3BDA8D23-34EC-404F-9A6A-E69BF5E9E39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4099" name="Espace réservé du texte 2">
            <a:extLst>
              <a:ext uri="{FF2B5EF4-FFF2-40B4-BE49-F238E27FC236}">
                <a16:creationId xmlns:a16="http://schemas.microsoft.com/office/drawing/2014/main" id="{99476EE7-36BB-4A82-B8CB-F8DA89279B3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2B613215-EEF3-4AA0-9954-267571101F0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schemeClr val="tx1">
                    <a:tint val="75000"/>
                  </a:schemeClr>
                </a:solidFill>
                <a:latin typeface="+mn-lt"/>
                <a:ea typeface="+mn-ea"/>
                <a:cs typeface="+mn-cs"/>
              </a:defRPr>
            </a:lvl1pPr>
          </a:lstStyle>
          <a:p>
            <a:pPr>
              <a:defRPr/>
            </a:pPr>
            <a:fld id="{0C30F337-56F7-43F9-8B16-20C0DD167855}"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17B97E91-5CEC-4255-A33C-A42DEEC70D9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schemeClr val="tx1">
                    <a:tint val="75000"/>
                  </a:schemeClr>
                </a:solidFill>
                <a:latin typeface="+mn-lt"/>
                <a:ea typeface="+mn-ea"/>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3B6D487D-506D-4B2B-8F9F-42EE7EC2424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4679173-A418-4040-B669-8F66EA2D945C}"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643" r:id="rId1"/>
    <p:sldLayoutId id="2147490644" r:id="rId2"/>
    <p:sldLayoutId id="2147490645" r:id="rId3"/>
    <p:sldLayoutId id="2147490646" r:id="rId4"/>
    <p:sldLayoutId id="2147490647" r:id="rId5"/>
    <p:sldLayoutId id="2147490648" r:id="rId6"/>
    <p:sldLayoutId id="2147490649" r:id="rId7"/>
    <p:sldLayoutId id="2147490650" r:id="rId8"/>
    <p:sldLayoutId id="2147490651" r:id="rId9"/>
    <p:sldLayoutId id="2147490652" r:id="rId10"/>
    <p:sldLayoutId id="214749065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Espace réservé du titre 1">
            <a:extLst>
              <a:ext uri="{FF2B5EF4-FFF2-40B4-BE49-F238E27FC236}">
                <a16:creationId xmlns:a16="http://schemas.microsoft.com/office/drawing/2014/main" id="{52E80EC0-D017-43F6-A2A5-55FE7068B38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BE" altLang="en-US"/>
          </a:p>
        </p:txBody>
      </p:sp>
      <p:sp>
        <p:nvSpPr>
          <p:cNvPr id="5123" name="Espace réservé du texte 2">
            <a:extLst>
              <a:ext uri="{FF2B5EF4-FFF2-40B4-BE49-F238E27FC236}">
                <a16:creationId xmlns:a16="http://schemas.microsoft.com/office/drawing/2014/main" id="{E6D4C80C-CBE2-4394-AEB8-2F37779C223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BE" altLang="en-US"/>
          </a:p>
        </p:txBody>
      </p:sp>
      <p:sp>
        <p:nvSpPr>
          <p:cNvPr id="4" name="Espace réservé de la date 3">
            <a:extLst>
              <a:ext uri="{FF2B5EF4-FFF2-40B4-BE49-F238E27FC236}">
                <a16:creationId xmlns:a16="http://schemas.microsoft.com/office/drawing/2014/main" id="{A3CF1B23-1BDE-4C01-9F6A-BE8DF8131539}"/>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C640D3C-6E28-4906-8990-BB76D990DA86}"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A578606B-8498-497D-B981-CE3CDD2B579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fr-BE"/>
          </a:p>
        </p:txBody>
      </p:sp>
      <p:sp>
        <p:nvSpPr>
          <p:cNvPr id="6" name="Espace réservé du numéro de diapositive 5">
            <a:extLst>
              <a:ext uri="{FF2B5EF4-FFF2-40B4-BE49-F238E27FC236}">
                <a16:creationId xmlns:a16="http://schemas.microsoft.com/office/drawing/2014/main" id="{658E1477-18F3-4666-BB41-C11DEDA376E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4877E56-456C-454F-B913-FCD9402F8CBF}" type="slidenum">
              <a:rPr lang="fr-BE" altLang="en-US"/>
              <a:pPr>
                <a:defRPr/>
              </a:pPr>
              <a:t>‹#›</a:t>
            </a:fld>
            <a:endParaRPr lang="fr-BE" altLang="en-US"/>
          </a:p>
        </p:txBody>
      </p:sp>
    </p:spTree>
  </p:cSld>
  <p:clrMap bg1="lt1" tx1="dk1" bg2="lt2" tx2="dk2" accent1="accent1" accent2="accent2" accent3="accent3" accent4="accent4" accent5="accent5" accent6="accent6" hlink="hlink" folHlink="folHlink"/>
  <p:sldLayoutIdLst>
    <p:sldLayoutId id="2147490783" r:id="rId1"/>
    <p:sldLayoutId id="2147490784" r:id="rId2"/>
    <p:sldLayoutId id="2147490785" r:id="rId3"/>
    <p:sldLayoutId id="2147490786" r:id="rId4"/>
    <p:sldLayoutId id="2147490787" r:id="rId5"/>
    <p:sldLayoutId id="2147490788" r:id="rId6"/>
    <p:sldLayoutId id="2147490789" r:id="rId7"/>
    <p:sldLayoutId id="2147490790" r:id="rId8"/>
    <p:sldLayoutId id="2147490791" r:id="rId9"/>
    <p:sldLayoutId id="2147490792" r:id="rId10"/>
    <p:sldLayoutId id="214749079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0A30579-13F1-4F02-90B3-3FA4CA3E32E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D59ECB60-2C07-4476-AAEB-F860356AC71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94C0EFC-1178-4B8A-A75D-0E1355A6B9F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endParaRPr lang="en-US"/>
          </a:p>
        </p:txBody>
      </p:sp>
      <p:sp>
        <p:nvSpPr>
          <p:cNvPr id="1029" name="Rectangle 5">
            <a:extLst>
              <a:ext uri="{FF2B5EF4-FFF2-40B4-BE49-F238E27FC236}">
                <a16:creationId xmlns:a16="http://schemas.microsoft.com/office/drawing/2014/main" id="{53CCEAA2-7A56-48CD-9463-97E4270BECD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en-US"/>
          </a:p>
        </p:txBody>
      </p:sp>
      <p:sp>
        <p:nvSpPr>
          <p:cNvPr id="1030" name="Rectangle 6">
            <a:extLst>
              <a:ext uri="{FF2B5EF4-FFF2-40B4-BE49-F238E27FC236}">
                <a16:creationId xmlns:a16="http://schemas.microsoft.com/office/drawing/2014/main" id="{8DF6DDA6-4EE1-4C7E-B679-CD049872814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CC8E567C-0B98-4563-8881-EB82227784F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90794" r:id="rId1"/>
    <p:sldLayoutId id="2147490795" r:id="rId2"/>
    <p:sldLayoutId id="2147490796" r:id="rId3"/>
    <p:sldLayoutId id="2147490797" r:id="rId4"/>
    <p:sldLayoutId id="2147490798" r:id="rId5"/>
    <p:sldLayoutId id="2147490799" r:id="rId6"/>
    <p:sldLayoutId id="2147490800" r:id="rId7"/>
    <p:sldLayoutId id="2147490801" r:id="rId8"/>
    <p:sldLayoutId id="2147490802" r:id="rId9"/>
    <p:sldLayoutId id="2147490803" r:id="rId10"/>
    <p:sldLayoutId id="2147490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Espace réservé du titre 1">
            <a:extLst>
              <a:ext uri="{FF2B5EF4-FFF2-40B4-BE49-F238E27FC236}">
                <a16:creationId xmlns:a16="http://schemas.microsoft.com/office/drawing/2014/main" id="{37DE3700-A755-4365-9CE8-33D1DEB668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1267" name="Espace réservé du texte 2">
            <a:extLst>
              <a:ext uri="{FF2B5EF4-FFF2-40B4-BE49-F238E27FC236}">
                <a16:creationId xmlns:a16="http://schemas.microsoft.com/office/drawing/2014/main" id="{A98AA879-A166-4365-81EC-AA66C043F7E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6FA0DD6F-1330-486B-A1FC-E1912317F91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B54BB08E-C16E-4C87-9121-500882384DD3}"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78437441-B9CF-4569-9115-20058EE11BA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49013F58-B350-45AE-B4D5-A0420A7F83D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FBB3B89-AE52-4CE7-88DF-3E52EE12903F}"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700" r:id="rId1"/>
    <p:sldLayoutId id="2147490701" r:id="rId2"/>
    <p:sldLayoutId id="2147490702" r:id="rId3"/>
    <p:sldLayoutId id="2147490703" r:id="rId4"/>
    <p:sldLayoutId id="2147490704" r:id="rId5"/>
    <p:sldLayoutId id="2147490705" r:id="rId6"/>
    <p:sldLayoutId id="2147490706" r:id="rId7"/>
    <p:sldLayoutId id="2147490707" r:id="rId8"/>
    <p:sldLayoutId id="2147490708" r:id="rId9"/>
    <p:sldLayoutId id="2147490709" r:id="rId10"/>
    <p:sldLayoutId id="2147490710" r:id="rId11"/>
    <p:sldLayoutId id="214749071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Espace réservé du titre 1">
            <a:extLst>
              <a:ext uri="{FF2B5EF4-FFF2-40B4-BE49-F238E27FC236}">
                <a16:creationId xmlns:a16="http://schemas.microsoft.com/office/drawing/2014/main" id="{17A7BDEC-0151-4663-804C-EC1C2ED005C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BE" altLang="en-US"/>
          </a:p>
        </p:txBody>
      </p:sp>
      <p:sp>
        <p:nvSpPr>
          <p:cNvPr id="12291" name="Espace réservé du texte 2">
            <a:extLst>
              <a:ext uri="{FF2B5EF4-FFF2-40B4-BE49-F238E27FC236}">
                <a16:creationId xmlns:a16="http://schemas.microsoft.com/office/drawing/2014/main" id="{1BCC3D82-774E-4315-AD65-D501E610B82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BE" altLang="en-US"/>
          </a:p>
        </p:txBody>
      </p:sp>
      <p:sp>
        <p:nvSpPr>
          <p:cNvPr id="4" name="Espace réservé de la date 3">
            <a:extLst>
              <a:ext uri="{FF2B5EF4-FFF2-40B4-BE49-F238E27FC236}">
                <a16:creationId xmlns:a16="http://schemas.microsoft.com/office/drawing/2014/main" id="{44B36529-AF35-4D3F-B2C5-1086044FDFB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Arial" charset="0"/>
              </a:defRPr>
            </a:lvl1pPr>
          </a:lstStyle>
          <a:p>
            <a:pPr>
              <a:defRPr/>
            </a:pPr>
            <a:fld id="{854EE5A6-DB9E-4077-8E23-5EF08E1E35C6}" type="datetimeFigureOut">
              <a:rPr lang="fr-FR"/>
              <a:pPr>
                <a:defRPr/>
              </a:pPr>
              <a:t>25/08/2020</a:t>
            </a:fld>
            <a:endParaRPr lang="fr-BE"/>
          </a:p>
        </p:txBody>
      </p:sp>
      <p:sp>
        <p:nvSpPr>
          <p:cNvPr id="5" name="Espace réservé du pied de page 4">
            <a:extLst>
              <a:ext uri="{FF2B5EF4-FFF2-40B4-BE49-F238E27FC236}">
                <a16:creationId xmlns:a16="http://schemas.microsoft.com/office/drawing/2014/main" id="{0178EB2D-21BC-4D20-9891-5FFFE34E00D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Arial" charset="0"/>
              </a:defRPr>
            </a:lvl1pPr>
          </a:lstStyle>
          <a:p>
            <a:pPr>
              <a:defRPr/>
            </a:pPr>
            <a:endParaRPr lang="fr-BE"/>
          </a:p>
        </p:txBody>
      </p:sp>
      <p:sp>
        <p:nvSpPr>
          <p:cNvPr id="6" name="Espace réservé du numéro de diapositive 5">
            <a:extLst>
              <a:ext uri="{FF2B5EF4-FFF2-40B4-BE49-F238E27FC236}">
                <a16:creationId xmlns:a16="http://schemas.microsoft.com/office/drawing/2014/main" id="{302CCAA8-79B3-4185-B9B5-3CE585219C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96993B3-049B-479D-8108-A93204F9AEB8}" type="slidenum">
              <a:rPr lang="fr-BE" altLang="en-US"/>
              <a:pPr>
                <a:defRPr/>
              </a:pPr>
              <a:t>‹#›</a:t>
            </a:fld>
            <a:endParaRPr lang="fr-BE" altLang="en-US"/>
          </a:p>
        </p:txBody>
      </p:sp>
    </p:spTree>
  </p:cSld>
  <p:clrMap bg1="lt1" tx1="dk1" bg2="lt2" tx2="dk2" accent1="accent1" accent2="accent2" accent3="accent3" accent4="accent4" accent5="accent5" accent6="accent6" hlink="hlink" folHlink="folHlink"/>
  <p:sldLayoutIdLst>
    <p:sldLayoutId id="2147490805" r:id="rId1"/>
    <p:sldLayoutId id="2147490806" r:id="rId2"/>
    <p:sldLayoutId id="2147490807" r:id="rId3"/>
    <p:sldLayoutId id="2147490808" r:id="rId4"/>
    <p:sldLayoutId id="2147490809" r:id="rId5"/>
    <p:sldLayoutId id="2147490810" r:id="rId6"/>
    <p:sldLayoutId id="2147490811" r:id="rId7"/>
    <p:sldLayoutId id="2147490812" r:id="rId8"/>
    <p:sldLayoutId id="2147490813" r:id="rId9"/>
    <p:sldLayoutId id="2147490814" r:id="rId10"/>
    <p:sldLayoutId id="21474908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titre 1">
            <a:extLst>
              <a:ext uri="{FF2B5EF4-FFF2-40B4-BE49-F238E27FC236}">
                <a16:creationId xmlns:a16="http://schemas.microsoft.com/office/drawing/2014/main" id="{F9D7334D-9D7D-4909-997B-2559DFF087E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5363" name="Espace réservé du texte 2">
            <a:extLst>
              <a:ext uri="{FF2B5EF4-FFF2-40B4-BE49-F238E27FC236}">
                <a16:creationId xmlns:a16="http://schemas.microsoft.com/office/drawing/2014/main" id="{EA7515FA-DE1E-47DD-B9AE-25697CCE7B9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2F9F6D29-DF9A-4822-B893-2C3D25E0893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88D1B575-8DD0-4031-A277-1A548B48D3D6}"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AD929868-F4B4-48CB-B6C4-CB7EEF7AC8A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F634985F-60E3-4DEF-AB9F-432ADAF2D9F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A287B12-1FB6-48F2-92C6-A4EE0E74A9B6}"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735" r:id="rId1"/>
    <p:sldLayoutId id="2147490736" r:id="rId2"/>
    <p:sldLayoutId id="2147490737" r:id="rId3"/>
    <p:sldLayoutId id="2147490738" r:id="rId4"/>
    <p:sldLayoutId id="2147490739" r:id="rId5"/>
    <p:sldLayoutId id="2147490740" r:id="rId6"/>
    <p:sldLayoutId id="2147490741" r:id="rId7"/>
    <p:sldLayoutId id="2147490742" r:id="rId8"/>
    <p:sldLayoutId id="2147490743" r:id="rId9"/>
    <p:sldLayoutId id="2147490744" r:id="rId10"/>
    <p:sldLayoutId id="2147490745" r:id="rId11"/>
    <p:sldLayoutId id="214749074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Espace réservé du titre 1">
            <a:extLst>
              <a:ext uri="{FF2B5EF4-FFF2-40B4-BE49-F238E27FC236}">
                <a16:creationId xmlns:a16="http://schemas.microsoft.com/office/drawing/2014/main" id="{F43D2010-3812-4B65-838C-72987C70370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Cliquez pour modifier le style du titre</a:t>
            </a:r>
            <a:endParaRPr lang="fr-CA" altLang="en-US"/>
          </a:p>
        </p:txBody>
      </p:sp>
      <p:sp>
        <p:nvSpPr>
          <p:cNvPr id="16387" name="Espace réservé du texte 2">
            <a:extLst>
              <a:ext uri="{FF2B5EF4-FFF2-40B4-BE49-F238E27FC236}">
                <a16:creationId xmlns:a16="http://schemas.microsoft.com/office/drawing/2014/main" id="{86B7E9CB-F401-41E0-890B-7FBAC469FC8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Cliquez pour modifier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fr-CA" altLang="en-US"/>
          </a:p>
        </p:txBody>
      </p:sp>
      <p:sp>
        <p:nvSpPr>
          <p:cNvPr id="4" name="Espace réservé de la date 3">
            <a:extLst>
              <a:ext uri="{FF2B5EF4-FFF2-40B4-BE49-F238E27FC236}">
                <a16:creationId xmlns:a16="http://schemas.microsoft.com/office/drawing/2014/main" id="{AA16A0E9-3C95-4831-A385-3314F1E5B72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5CB58D3C-32FF-4024-81D6-F4824F7F13B0}" type="datetimeFigureOut">
              <a:rPr lang="fr-FR"/>
              <a:pPr>
                <a:defRPr/>
              </a:pPr>
              <a:t>25/08/2020</a:t>
            </a:fld>
            <a:endParaRPr lang="fr-CA"/>
          </a:p>
        </p:txBody>
      </p:sp>
      <p:sp>
        <p:nvSpPr>
          <p:cNvPr id="5" name="Espace réservé du pied de page 4">
            <a:extLst>
              <a:ext uri="{FF2B5EF4-FFF2-40B4-BE49-F238E27FC236}">
                <a16:creationId xmlns:a16="http://schemas.microsoft.com/office/drawing/2014/main" id="{C194B20D-5903-4692-9180-62D1D6A135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fr-CA"/>
          </a:p>
        </p:txBody>
      </p:sp>
      <p:sp>
        <p:nvSpPr>
          <p:cNvPr id="6" name="Espace réservé du numéro de diapositive 5">
            <a:extLst>
              <a:ext uri="{FF2B5EF4-FFF2-40B4-BE49-F238E27FC236}">
                <a16:creationId xmlns:a16="http://schemas.microsoft.com/office/drawing/2014/main" id="{9B72EE13-8E23-4125-B7FF-B4A2320A022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4A281837-0640-4FF1-AEB0-FAE8DA7CD434}" type="slidenum">
              <a:rPr lang="fr-CA" altLang="en-US"/>
              <a:pPr>
                <a:defRPr/>
              </a:pPr>
              <a:t>‹#›</a:t>
            </a:fld>
            <a:endParaRPr lang="fr-CA" altLang="en-US"/>
          </a:p>
        </p:txBody>
      </p:sp>
    </p:spTree>
  </p:cSld>
  <p:clrMap bg1="lt1" tx1="dk1" bg2="lt2" tx2="dk2" accent1="accent1" accent2="accent2" accent3="accent3" accent4="accent4" accent5="accent5" accent6="accent6" hlink="hlink" folHlink="folHlink"/>
  <p:sldLayoutIdLst>
    <p:sldLayoutId id="2147490747" r:id="rId1"/>
    <p:sldLayoutId id="2147490748" r:id="rId2"/>
    <p:sldLayoutId id="2147490749" r:id="rId3"/>
    <p:sldLayoutId id="2147490750" r:id="rId4"/>
    <p:sldLayoutId id="2147490751" r:id="rId5"/>
    <p:sldLayoutId id="2147490752" r:id="rId6"/>
    <p:sldLayoutId id="2147490753" r:id="rId7"/>
    <p:sldLayoutId id="2147490754" r:id="rId8"/>
    <p:sldLayoutId id="2147490755" r:id="rId9"/>
    <p:sldLayoutId id="2147490756" r:id="rId10"/>
    <p:sldLayoutId id="2147490757" r:id="rId11"/>
    <p:sldLayoutId id="214749075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7.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47.xml"/><Relationship Id="rId5" Type="http://schemas.openxmlformats.org/officeDocument/2006/relationships/image" Target="../media/image124.png"/><Relationship Id="rId4" Type="http://schemas.openxmlformats.org/officeDocument/2006/relationships/image" Target="../media/image123.emf"/></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8.xml"/></Relationships>
</file>

<file path=ppt/slides/_rels/slide103.xml.rels><?xml version="1.0" encoding="UTF-8" standalone="yes"?>
<Relationships xmlns="http://schemas.openxmlformats.org/package/2006/relationships"><Relationship Id="rId3" Type="http://schemas.openxmlformats.org/officeDocument/2006/relationships/hyperlink" Target="http://www.zo.utexas.edu/faculty/antisense/DownloadfilesToL.html" TargetMode="External"/><Relationship Id="rId2" Type="http://schemas.openxmlformats.org/officeDocument/2006/relationships/image" Target="../media/image127.jpeg"/><Relationship Id="rId1" Type="http://schemas.openxmlformats.org/officeDocument/2006/relationships/slideLayout" Target="../slideLayouts/slideLayout17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7.xml"/></Relationships>
</file>

<file path=ppt/slides/_rels/slide10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0.png"/><Relationship Id="rId7" Type="http://schemas.openxmlformats.org/officeDocument/2006/relationships/image" Target="../media/image21.png"/><Relationship Id="rId2" Type="http://schemas.openxmlformats.org/officeDocument/2006/relationships/image" Target="../media/image129.png"/><Relationship Id="rId1" Type="http://schemas.openxmlformats.org/officeDocument/2006/relationships/slideLayout" Target="../slideLayouts/slideLayout47.xml"/><Relationship Id="rId6" Type="http://schemas.openxmlformats.org/officeDocument/2006/relationships/image" Target="../media/image133.png"/><Relationship Id="rId5" Type="http://schemas.openxmlformats.org/officeDocument/2006/relationships/image" Target="../media/image132.png"/><Relationship Id="rId10" Type="http://schemas.openxmlformats.org/officeDocument/2006/relationships/image" Target="../media/image24.png"/><Relationship Id="rId4" Type="http://schemas.openxmlformats.org/officeDocument/2006/relationships/image" Target="../media/image131.png"/><Relationship Id="rId9" Type="http://schemas.openxmlformats.org/officeDocument/2006/relationships/image" Target="../media/image23.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47.xml"/></Relationships>
</file>

<file path=ppt/slides/_rels/slide11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47.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Layout" Target="../slideLayouts/slideLayout4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emf"/><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7.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2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3" Type="http://schemas.openxmlformats.org/officeDocument/2006/relationships/hyperlink" Target="https://www.youtube.com/watch?v=kP99FT1iYis" TargetMode="External"/><Relationship Id="rId2" Type="http://schemas.openxmlformats.org/officeDocument/2006/relationships/image" Target="../media/image155.png"/><Relationship Id="rId1" Type="http://schemas.openxmlformats.org/officeDocument/2006/relationships/slideLayout" Target="../slideLayouts/slideLayout47.xml"/><Relationship Id="rId4" Type="http://schemas.openxmlformats.org/officeDocument/2006/relationships/hyperlink" Target="http://www.aviz.fr/~bbach/cubix/Cubix2.mov"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7.xml"/><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7.xml"/></Relationships>
</file>

<file path=ppt/slides/_rels/slide13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0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6.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58.xml"/></Relationships>
</file>

<file path=ppt/slides/_rels/slide137.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58.xml"/></Relationships>
</file>

<file path=ppt/slides/_rels/slide138.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58.xml"/></Relationships>
</file>

<file path=ppt/slides/_rels/slide139.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0.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58.xml"/></Relationships>
</file>

<file path=ppt/slides/_rels/slide141.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81.xml"/><Relationship Id="rId4" Type="http://schemas.openxmlformats.org/officeDocument/2006/relationships/image" Target="../media/image35.png"/></Relationships>
</file>

<file path=ppt/slides/_rels/slide143.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58.xml"/></Relationships>
</file>

<file path=ppt/slides/_rels/slide144.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70.xml"/></Relationships>
</file>

<file path=ppt/slides/_rels/slide14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9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165.emf"/><Relationship Id="rId4" Type="http://schemas.openxmlformats.org/officeDocument/2006/relationships/image" Target="../media/image51.png"/><Relationship Id="rId9" Type="http://schemas.openxmlformats.org/officeDocument/2006/relationships/image" Target="../media/image5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9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reddit.com/r/dataisbeautiful/comments/aqek3y/oc_chernoff_faces_of_drug_harm_and_dependenc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5.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ted.com/"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Layout" Target="../slideLayouts/slideLayout8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hyperlink" Target="http://www.youtube.com/watch?v=AtbIeCvB-E0" TargetMode="External"/><Relationship Id="rId4" Type="http://schemas.openxmlformats.org/officeDocument/2006/relationships/image" Target="../media/image51.png"/><Relationship Id="rId9"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1.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1.xml"/><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en.wikipedia.org/wiki/Pie_chart" TargetMode="External"/><Relationship Id="rId2" Type="http://schemas.openxmlformats.org/officeDocument/2006/relationships/hyperlink" Target="http://en.wikipedia.org/wiki/File:Piecharts.svg" TargetMode="External"/><Relationship Id="rId1" Type="http://schemas.openxmlformats.org/officeDocument/2006/relationships/slideLayout" Target="../slideLayouts/slideLayout129.xml"/><Relationship Id="rId6" Type="http://schemas.openxmlformats.org/officeDocument/2006/relationships/image" Target="../media/image6.png"/><Relationship Id="rId5" Type="http://schemas.openxmlformats.org/officeDocument/2006/relationships/hyperlink" Target="http://www.quora.com/Data-Visualization/What-should-everyone-know-about-making-good-charts-and-graphs-to-represent-data" TargetMode="External"/><Relationship Id="rId4" Type="http://schemas.openxmlformats.org/officeDocument/2006/relationships/hyperlink" Target="http://www.businessinsider.com/pie-charts-are-the-worst-2013-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1.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1.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hyperlink" Target="http://sitn.hms.harvard.edu/flash/2015/from-kansas-to-oz-how-new-glasses-could-change-the-way-the-colorblind-see-the-world/" TargetMode="External"/><Relationship Id="rId2" Type="http://schemas.openxmlformats.org/officeDocument/2006/relationships/image" Target="../media/image78.jpeg"/><Relationship Id="rId1" Type="http://schemas.openxmlformats.org/officeDocument/2006/relationships/slideLayout" Target="../slideLayouts/slideLayout167.xml"/><Relationship Id="rId5" Type="http://schemas.openxmlformats.org/officeDocument/2006/relationships/hyperlink" Target="http://enchroma.com/technology/" TargetMode="External"/><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ogdf.net/lib/exe/detail.php/tech:howto:unix-history-time-layout.png?id=tech%3Ahowto%3Ahierlr&amp;cache=cache" TargetMode="Externa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hyperlink" Target="http://www.graphviz.org/Gallery/directed/unix.gv.txt"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michaelmcguffin.com/slides/mcguffin-javascript-canvas-examples/forceDirectedLayoutDemo.html" TargetMode="External"/><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hyperlink" Target="http://profs.etsmtl.ca/mmcguffin/code/#SimpleNetworkVisualiz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cholar.google.ca/scholar?q=Gansner+Koren+North+%22Graph+Drawing+by+Stress+Majorization%22" TargetMode="External"/><Relationship Id="rId1" Type="http://schemas.openxmlformats.org/officeDocument/2006/relationships/slideLayout" Target="../slideLayouts/slideLayout212.xml"/></Relationships>
</file>

<file path=ppt/slides/_rels/slide71.xml.rels><?xml version="1.0" encoding="UTF-8" standalone="yes"?>
<Relationships xmlns="http://schemas.openxmlformats.org/package/2006/relationships"><Relationship Id="rId2" Type="http://schemas.openxmlformats.org/officeDocument/2006/relationships/hyperlink" Target="http://en.wikipedia.org/wiki/Floyd&#8211;Warshall_algorithm" TargetMode="External"/><Relationship Id="rId1" Type="http://schemas.openxmlformats.org/officeDocument/2006/relationships/slideLayout" Target="../slideLayouts/slideLayout212.xml"/></Relationships>
</file>

<file path=ppt/slides/_rels/slide7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2.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6.xml"/><Relationship Id="rId5" Type="http://schemas.openxmlformats.org/officeDocument/2006/relationships/hyperlink" Target="http://profs.etsmtl.ca/mmcguffin/research/#mcguffin_2012" TargetMode="External"/><Relationship Id="rId4" Type="http://schemas.openxmlformats.org/officeDocument/2006/relationships/image" Target="../media/image9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7.xml"/><Relationship Id="rId5" Type="http://schemas.openxmlformats.org/officeDocument/2006/relationships/image" Target="../media/image9.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7.xml"/></Relationships>
</file>

<file path=ppt/slides/_rels/slide8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hyperlink" Target="http://iguide.travel/illustrations/Philippines-8.png"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DnUkXSSK5hA" TargetMode="External"/><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DnUkXSSK5hA" TargetMode="External"/><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emf"/><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emf"/><Relationship Id="rId1" Type="http://schemas.openxmlformats.org/officeDocument/2006/relationships/slideLayout" Target="../slideLayouts/slideLayout47.xml"/><Relationship Id="rId5" Type="http://schemas.openxmlformats.org/officeDocument/2006/relationships/image" Target="../media/image106.png"/><Relationship Id="rId4" Type="http://schemas.openxmlformats.org/officeDocument/2006/relationships/image" Target="../media/image10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emf"/><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emf"/><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7.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7.xml"/></Relationships>
</file>

<file path=ppt/slides/_rels/slide9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7.xml"/></Relationships>
</file>

<file path=ppt/slides/_rels/slide9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emf"/><Relationship Id="rId1" Type="http://schemas.openxmlformats.org/officeDocument/2006/relationships/slideLayout" Target="../slideLayouts/slideLayout47.xml"/></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38184E9-C163-40E5-B334-875B008B9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a:extLst>
              <a:ext uri="{FF2B5EF4-FFF2-40B4-BE49-F238E27FC236}">
                <a16:creationId xmlns:a16="http://schemas.microsoft.com/office/drawing/2014/main" id="{2D5F8531-3704-49C7-B3D9-273EB39B3470}"/>
              </a:ext>
            </a:extLst>
          </p:cNvPr>
          <p:cNvSpPr>
            <a:spLocks noChangeArrowheads="1"/>
          </p:cNvSpPr>
          <p:nvPr/>
        </p:nvSpPr>
        <p:spPr bwMode="auto">
          <a:xfrm>
            <a:off x="-1638300" y="-109538"/>
            <a:ext cx="10972800" cy="7110413"/>
          </a:xfrm>
          <a:prstGeom prst="rect">
            <a:avLst/>
          </a:prstGeom>
          <a:solidFill>
            <a:schemeClr val="tx1">
              <a:alpha val="7999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68612" name="Rectangle 2">
            <a:extLst>
              <a:ext uri="{FF2B5EF4-FFF2-40B4-BE49-F238E27FC236}">
                <a16:creationId xmlns:a16="http://schemas.microsoft.com/office/drawing/2014/main" id="{2DAD53BB-588A-4229-BD5B-4BE0487B1E8D}"/>
              </a:ext>
            </a:extLst>
          </p:cNvPr>
          <p:cNvSpPr>
            <a:spLocks noGrp="1" noChangeArrowheads="1"/>
          </p:cNvSpPr>
          <p:nvPr>
            <p:ph type="ctrTitle"/>
          </p:nvPr>
        </p:nvSpPr>
        <p:spPr>
          <a:xfrm>
            <a:off x="0" y="228600"/>
            <a:ext cx="9144000" cy="2736850"/>
          </a:xfrm>
        </p:spPr>
        <p:txBody>
          <a:bodyPr/>
          <a:lstStyle/>
          <a:p>
            <a:pPr eaLnBrk="1" hangingPunct="1"/>
            <a:r>
              <a:rPr lang="en-US" altLang="en-US" b="1" dirty="0">
                <a:solidFill>
                  <a:schemeClr val="bg1"/>
                </a:solidFill>
              </a:rPr>
              <a:t>ALifeVis2020:</a:t>
            </a:r>
            <a:br>
              <a:rPr lang="en-US" altLang="en-US" dirty="0">
                <a:solidFill>
                  <a:schemeClr val="bg1"/>
                </a:solidFill>
              </a:rPr>
            </a:br>
            <a:r>
              <a:rPr lang="en-US" altLang="en-US" dirty="0">
                <a:solidFill>
                  <a:schemeClr val="bg1"/>
                </a:solidFill>
              </a:rPr>
              <a:t>Visualization Principles and Techniques for Research in </a:t>
            </a:r>
            <a:r>
              <a:rPr lang="en-US" altLang="en-US" dirty="0" err="1">
                <a:solidFill>
                  <a:schemeClr val="bg1"/>
                </a:solidFill>
              </a:rPr>
              <a:t>ALife</a:t>
            </a:r>
            <a:endParaRPr lang="en-US" altLang="en-US" dirty="0">
              <a:solidFill>
                <a:schemeClr val="bg1"/>
              </a:solidFill>
            </a:endParaRPr>
          </a:p>
        </p:txBody>
      </p:sp>
      <p:sp>
        <p:nvSpPr>
          <p:cNvPr id="68613" name="Rectangle 3">
            <a:extLst>
              <a:ext uri="{FF2B5EF4-FFF2-40B4-BE49-F238E27FC236}">
                <a16:creationId xmlns:a16="http://schemas.microsoft.com/office/drawing/2014/main" id="{A2DFAF5A-7AFB-4BD9-9B70-991394EA9572}"/>
              </a:ext>
            </a:extLst>
          </p:cNvPr>
          <p:cNvSpPr>
            <a:spLocks noGrp="1" noChangeArrowheads="1"/>
          </p:cNvSpPr>
          <p:nvPr>
            <p:ph type="subTitle" idx="1"/>
          </p:nvPr>
        </p:nvSpPr>
        <p:spPr>
          <a:xfrm>
            <a:off x="342900" y="3314700"/>
            <a:ext cx="8458200" cy="3543300"/>
          </a:xfrm>
        </p:spPr>
        <p:txBody>
          <a:bodyPr/>
          <a:lstStyle/>
          <a:p>
            <a:pPr eaLnBrk="1" hangingPunct="1"/>
            <a:r>
              <a:rPr lang="en-US" altLang="en-US" sz="2400" dirty="0">
                <a:solidFill>
                  <a:schemeClr val="bg1"/>
                </a:solidFill>
              </a:rPr>
              <a:t>A tutorial presented at </a:t>
            </a:r>
            <a:r>
              <a:rPr lang="en-US" altLang="en-US" sz="2400" dirty="0" err="1">
                <a:solidFill>
                  <a:schemeClr val="bg1"/>
                </a:solidFill>
              </a:rPr>
              <a:t>ALife</a:t>
            </a:r>
            <a:r>
              <a:rPr lang="en-US" altLang="en-US" sz="2400" dirty="0">
                <a:solidFill>
                  <a:schemeClr val="bg1"/>
                </a:solidFill>
              </a:rPr>
              <a:t> 2020</a:t>
            </a:r>
          </a:p>
          <a:p>
            <a:pPr eaLnBrk="1" hangingPunct="1"/>
            <a:r>
              <a:rPr lang="en-US" altLang="en-US" sz="2400" dirty="0">
                <a:solidFill>
                  <a:schemeClr val="bg1"/>
                </a:solidFill>
              </a:rPr>
              <a:t>http://www.michaelmcguffin.com/alifevis2020/ </a:t>
            </a:r>
          </a:p>
          <a:p>
            <a:pPr eaLnBrk="1" hangingPunct="1"/>
            <a:endParaRPr lang="en-US" altLang="en-US" sz="2400" dirty="0">
              <a:solidFill>
                <a:schemeClr val="bg1"/>
              </a:solidFill>
            </a:endParaRPr>
          </a:p>
          <a:p>
            <a:pPr eaLnBrk="1" hangingPunct="1"/>
            <a:r>
              <a:rPr lang="en-US" altLang="en-US" sz="2400" dirty="0">
                <a:solidFill>
                  <a:schemeClr val="bg1"/>
                </a:solidFill>
              </a:rPr>
              <a:t>Michael McGuffin, Ph.D., Assoc. Prof.</a:t>
            </a:r>
          </a:p>
          <a:p>
            <a:pPr eaLnBrk="1" hangingPunct="1"/>
            <a:r>
              <a:rPr lang="en-US" altLang="en-US" sz="2400" dirty="0">
                <a:solidFill>
                  <a:schemeClr val="bg1"/>
                </a:solidFill>
              </a:rPr>
              <a:t>Department of Software and IT Engineering</a:t>
            </a:r>
          </a:p>
          <a:p>
            <a:pPr eaLnBrk="1" hangingPunct="1"/>
            <a:r>
              <a:rPr lang="en-US" altLang="en-US" sz="2400" dirty="0">
                <a:solidFill>
                  <a:schemeClr val="bg1"/>
                </a:solidFill>
              </a:rPr>
              <a:t>École de </a:t>
            </a:r>
            <a:r>
              <a:rPr lang="en-US" altLang="en-US" sz="2400" dirty="0" err="1">
                <a:solidFill>
                  <a:schemeClr val="bg1"/>
                </a:solidFill>
              </a:rPr>
              <a:t>technologie</a:t>
            </a:r>
            <a:r>
              <a:rPr lang="en-US" altLang="en-US" sz="2400" dirty="0">
                <a:solidFill>
                  <a:schemeClr val="bg1"/>
                </a:solidFill>
              </a:rPr>
              <a:t> supérieure (ETS)</a:t>
            </a:r>
          </a:p>
          <a:p>
            <a:pPr eaLnBrk="1" hangingPunct="1"/>
            <a:r>
              <a:rPr lang="en-US" altLang="en-US" sz="2400" dirty="0">
                <a:solidFill>
                  <a:schemeClr val="bg1"/>
                </a:solidFill>
              </a:rPr>
              <a:t>Montreal, Canada</a:t>
            </a:r>
          </a:p>
        </p:txBody>
      </p:sp>
      <p:sp>
        <p:nvSpPr>
          <p:cNvPr id="68614" name="Rectangle 4">
            <a:extLst>
              <a:ext uri="{FF2B5EF4-FFF2-40B4-BE49-F238E27FC236}">
                <a16:creationId xmlns:a16="http://schemas.microsoft.com/office/drawing/2014/main" id="{69572C3D-DBFD-446A-AC29-0AFEB4198197}"/>
              </a:ext>
            </a:extLst>
          </p:cNvPr>
          <p:cNvSpPr>
            <a:spLocks noChangeArrowheads="1"/>
          </p:cNvSpPr>
          <p:nvPr/>
        </p:nvSpPr>
        <p:spPr bwMode="auto">
          <a:xfrm>
            <a:off x="9144000" y="6858000"/>
            <a:ext cx="720725" cy="7207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68615" name="Rectangle 7">
            <a:extLst>
              <a:ext uri="{FF2B5EF4-FFF2-40B4-BE49-F238E27FC236}">
                <a16:creationId xmlns:a16="http://schemas.microsoft.com/office/drawing/2014/main" id="{0FB70FEB-1660-4717-9E9B-6C6BE872CFB1}"/>
              </a:ext>
            </a:extLst>
          </p:cNvPr>
          <p:cNvSpPr>
            <a:spLocks noChangeArrowheads="1"/>
          </p:cNvSpPr>
          <p:nvPr/>
        </p:nvSpPr>
        <p:spPr bwMode="auto">
          <a:xfrm>
            <a:off x="-720725" y="-703263"/>
            <a:ext cx="720725" cy="72072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68616" name="Rectangle 8">
            <a:extLst>
              <a:ext uri="{FF2B5EF4-FFF2-40B4-BE49-F238E27FC236}">
                <a16:creationId xmlns:a16="http://schemas.microsoft.com/office/drawing/2014/main" id="{4B9EC492-93B8-4C75-B58E-F01CD3DD2DAD}"/>
              </a:ext>
            </a:extLst>
          </p:cNvPr>
          <p:cNvSpPr>
            <a:spLocks noChangeArrowheads="1"/>
          </p:cNvSpPr>
          <p:nvPr/>
        </p:nvSpPr>
        <p:spPr bwMode="auto">
          <a:xfrm>
            <a:off x="9144000" y="-703263"/>
            <a:ext cx="720725" cy="720726"/>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68617" name="Rectangle 9">
            <a:extLst>
              <a:ext uri="{FF2B5EF4-FFF2-40B4-BE49-F238E27FC236}">
                <a16:creationId xmlns:a16="http://schemas.microsoft.com/office/drawing/2014/main" id="{471940FD-9293-4437-802D-6FF938D64022}"/>
              </a:ext>
            </a:extLst>
          </p:cNvPr>
          <p:cNvSpPr>
            <a:spLocks noChangeArrowheads="1"/>
          </p:cNvSpPr>
          <p:nvPr/>
        </p:nvSpPr>
        <p:spPr bwMode="auto">
          <a:xfrm>
            <a:off x="-720725" y="6858000"/>
            <a:ext cx="720725" cy="720725"/>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319CD-BE7E-4C22-9250-57EB946CBE14}"/>
              </a:ext>
            </a:extLst>
          </p:cNvPr>
          <p:cNvPicPr>
            <a:picLocks noChangeAspect="1"/>
          </p:cNvPicPr>
          <p:nvPr/>
        </p:nvPicPr>
        <p:blipFill>
          <a:blip r:embed="rId2"/>
          <a:stretch>
            <a:fillRect/>
          </a:stretch>
        </p:blipFill>
        <p:spPr>
          <a:xfrm>
            <a:off x="1952188" y="2892425"/>
            <a:ext cx="2443442" cy="1554162"/>
          </a:xfrm>
          <a:prstGeom prst="rect">
            <a:avLst/>
          </a:prstGeom>
        </p:spPr>
      </p:pic>
      <p:pic>
        <p:nvPicPr>
          <p:cNvPr id="4" name="Picture 3">
            <a:extLst>
              <a:ext uri="{FF2B5EF4-FFF2-40B4-BE49-F238E27FC236}">
                <a16:creationId xmlns:a16="http://schemas.microsoft.com/office/drawing/2014/main" id="{2116330D-5944-44C6-B5DD-8ABB850066EF}"/>
              </a:ext>
            </a:extLst>
          </p:cNvPr>
          <p:cNvPicPr>
            <a:picLocks noChangeAspect="1"/>
          </p:cNvPicPr>
          <p:nvPr/>
        </p:nvPicPr>
        <p:blipFill>
          <a:blip r:embed="rId3"/>
          <a:stretch>
            <a:fillRect/>
          </a:stretch>
        </p:blipFill>
        <p:spPr>
          <a:xfrm>
            <a:off x="1863567" y="4638674"/>
            <a:ext cx="2734861" cy="1509449"/>
          </a:xfrm>
          <a:prstGeom prst="rect">
            <a:avLst/>
          </a:prstGeom>
        </p:spPr>
      </p:pic>
      <p:pic>
        <p:nvPicPr>
          <p:cNvPr id="5" name="Picture 4">
            <a:extLst>
              <a:ext uri="{FF2B5EF4-FFF2-40B4-BE49-F238E27FC236}">
                <a16:creationId xmlns:a16="http://schemas.microsoft.com/office/drawing/2014/main" id="{D26026CA-4BFC-496D-A667-23DFA8949718}"/>
              </a:ext>
            </a:extLst>
          </p:cNvPr>
          <p:cNvPicPr>
            <a:picLocks noChangeAspect="1"/>
          </p:cNvPicPr>
          <p:nvPr/>
        </p:nvPicPr>
        <p:blipFill>
          <a:blip r:embed="rId4"/>
          <a:stretch>
            <a:fillRect/>
          </a:stretch>
        </p:blipFill>
        <p:spPr>
          <a:xfrm>
            <a:off x="4952590" y="4666313"/>
            <a:ext cx="2532062" cy="1579320"/>
          </a:xfrm>
          <a:prstGeom prst="rect">
            <a:avLst/>
          </a:prstGeom>
        </p:spPr>
      </p:pic>
      <p:pic>
        <p:nvPicPr>
          <p:cNvPr id="7" name="Picture 6">
            <a:extLst>
              <a:ext uri="{FF2B5EF4-FFF2-40B4-BE49-F238E27FC236}">
                <a16:creationId xmlns:a16="http://schemas.microsoft.com/office/drawing/2014/main" id="{2F02566C-93D0-4468-BB99-0C32574F1D26}"/>
              </a:ext>
            </a:extLst>
          </p:cNvPr>
          <p:cNvPicPr>
            <a:picLocks noChangeAspect="1"/>
          </p:cNvPicPr>
          <p:nvPr/>
        </p:nvPicPr>
        <p:blipFill>
          <a:blip r:embed="rId5"/>
          <a:stretch>
            <a:fillRect/>
          </a:stretch>
        </p:blipFill>
        <p:spPr>
          <a:xfrm>
            <a:off x="4875427" y="2859089"/>
            <a:ext cx="2663161" cy="1554162"/>
          </a:xfrm>
          <a:prstGeom prst="rect">
            <a:avLst/>
          </a:prstGeom>
        </p:spPr>
      </p:pic>
      <p:sp>
        <p:nvSpPr>
          <p:cNvPr id="75779" name="TextBox 23">
            <a:extLst>
              <a:ext uri="{FF2B5EF4-FFF2-40B4-BE49-F238E27FC236}">
                <a16:creationId xmlns:a16="http://schemas.microsoft.com/office/drawing/2014/main" id="{F294F5E3-1022-4DB8-A87D-51CCF335AC1B}"/>
              </a:ext>
            </a:extLst>
          </p:cNvPr>
          <p:cNvSpPr txBox="1">
            <a:spLocks noChangeArrowheads="1"/>
          </p:cNvSpPr>
          <p:nvPr/>
        </p:nvSpPr>
        <p:spPr bwMode="auto">
          <a:xfrm>
            <a:off x="7508704" y="4638675"/>
            <a:ext cx="16875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dirty="0"/>
              <a:t>Stacked bar chart.</a:t>
            </a:r>
          </a:p>
          <a:p>
            <a:pPr>
              <a:spcBef>
                <a:spcPct val="0"/>
              </a:spcBef>
              <a:buFontTx/>
              <a:buNone/>
            </a:pPr>
            <a:r>
              <a:rPr lang="en-CA" altLang="en-US" sz="1400" dirty="0"/>
              <a:t>Best for comparing totals, and</a:t>
            </a:r>
            <a:br>
              <a:rPr lang="en-CA" altLang="en-US" sz="1400" dirty="0"/>
            </a:br>
            <a:r>
              <a:rPr lang="en-CA" altLang="en-US" sz="1400" dirty="0"/>
              <a:t>part-to-whole comparisons.</a:t>
            </a:r>
          </a:p>
        </p:txBody>
      </p:sp>
      <p:sp>
        <p:nvSpPr>
          <p:cNvPr id="75781" name="TextBox 12">
            <a:extLst>
              <a:ext uri="{FF2B5EF4-FFF2-40B4-BE49-F238E27FC236}">
                <a16:creationId xmlns:a16="http://schemas.microsoft.com/office/drawing/2014/main" id="{A411338D-1663-4E04-95F5-F6331936C8C1}"/>
              </a:ext>
            </a:extLst>
          </p:cNvPr>
          <p:cNvSpPr txBox="1">
            <a:spLocks noChangeArrowheads="1"/>
          </p:cNvSpPr>
          <p:nvPr/>
        </p:nvSpPr>
        <p:spPr bwMode="auto">
          <a:xfrm>
            <a:off x="5602288" y="279400"/>
            <a:ext cx="2527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2400" dirty="0"/>
              <a:t>1d2m dataset:</a:t>
            </a:r>
            <a:br>
              <a:rPr lang="en-CA" altLang="en-US" sz="2400" dirty="0"/>
            </a:br>
            <a:r>
              <a:rPr lang="en-CA" altLang="en-US" sz="2400" dirty="0"/>
              <a:t>1 dimension,</a:t>
            </a:r>
            <a:br>
              <a:rPr lang="en-CA" altLang="en-US" sz="2400" dirty="0"/>
            </a:br>
            <a:r>
              <a:rPr lang="en-CA" altLang="en-US" sz="2400" dirty="0"/>
              <a:t>2 measures</a:t>
            </a:r>
          </a:p>
        </p:txBody>
      </p:sp>
      <p:graphicFrame>
        <p:nvGraphicFramePr>
          <p:cNvPr id="15" name="Table 2">
            <a:extLst>
              <a:ext uri="{FF2B5EF4-FFF2-40B4-BE49-F238E27FC236}">
                <a16:creationId xmlns:a16="http://schemas.microsoft.com/office/drawing/2014/main" id="{B3CFDC0C-EB3D-4673-82CD-E988BE73FEDD}"/>
              </a:ext>
            </a:extLst>
          </p:cNvPr>
          <p:cNvGraphicFramePr>
            <a:graphicFrameLocks noGrp="1"/>
          </p:cNvGraphicFramePr>
          <p:nvPr>
            <p:extLst>
              <p:ext uri="{D42A27DB-BD31-4B8C-83A1-F6EECF244321}">
                <p14:modId xmlns:p14="http://schemas.microsoft.com/office/powerpoint/2010/main" val="586212405"/>
              </p:ext>
            </p:extLst>
          </p:nvPr>
        </p:nvGraphicFramePr>
        <p:xfrm>
          <a:off x="285750" y="184150"/>
          <a:ext cx="5167314" cy="2482851"/>
        </p:xfrm>
        <a:graphic>
          <a:graphicData uri="http://schemas.openxmlformats.org/drawingml/2006/table">
            <a:tbl>
              <a:tblPr firstRow="1" bandRow="1">
                <a:tableStyleId>{5C22544A-7EE6-4342-B048-85BDC9FD1C3A}</a:tableStyleId>
              </a:tblPr>
              <a:tblGrid>
                <a:gridCol w="1722438">
                  <a:extLst>
                    <a:ext uri="{9D8B030D-6E8A-4147-A177-3AD203B41FA5}">
                      <a16:colId xmlns:a16="http://schemas.microsoft.com/office/drawing/2014/main" val="2186257230"/>
                    </a:ext>
                  </a:extLst>
                </a:gridCol>
                <a:gridCol w="1722438">
                  <a:extLst>
                    <a:ext uri="{9D8B030D-6E8A-4147-A177-3AD203B41FA5}">
                      <a16:colId xmlns:a16="http://schemas.microsoft.com/office/drawing/2014/main" val="2068949269"/>
                    </a:ext>
                  </a:extLst>
                </a:gridCol>
                <a:gridCol w="1722438">
                  <a:extLst>
                    <a:ext uri="{9D8B030D-6E8A-4147-A177-3AD203B41FA5}">
                      <a16:colId xmlns:a16="http://schemas.microsoft.com/office/drawing/2014/main" val="961952975"/>
                    </a:ext>
                  </a:extLst>
                </a:gridCol>
              </a:tblGrid>
              <a:tr h="654111">
                <a:tc>
                  <a:txBody>
                    <a:bodyPr/>
                    <a:lstStyle/>
                    <a:p>
                      <a:pPr algn="ctr"/>
                      <a:r>
                        <a:rPr lang="en-CA" sz="1800" dirty="0">
                          <a:solidFill>
                            <a:schemeClr val="tx1"/>
                          </a:solidFill>
                        </a:rPr>
                        <a:t>Year</a:t>
                      </a:r>
                      <a:br>
                        <a:rPr lang="en-CA" sz="1800" dirty="0">
                          <a:solidFill>
                            <a:schemeClr val="tx1"/>
                          </a:solidFill>
                        </a:rPr>
                      </a:br>
                      <a:r>
                        <a:rPr lang="en-CA" sz="1800" dirty="0">
                          <a:solidFill>
                            <a:schemeClr val="tx1"/>
                          </a:solidFill>
                        </a:rPr>
                        <a:t>(dimension)</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Sales</a:t>
                      </a:r>
                      <a:br>
                        <a:rPr lang="en-CA" sz="1800" dirty="0">
                          <a:solidFill>
                            <a:schemeClr val="tx1"/>
                          </a:solidFill>
                        </a:rPr>
                      </a:br>
                      <a:r>
                        <a:rPr lang="en-CA" sz="1800" dirty="0">
                          <a:solidFill>
                            <a:schemeClr val="tx1"/>
                          </a:solidFill>
                        </a:rPr>
                        <a:t>(measure)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Rentals</a:t>
                      </a:r>
                    </a:p>
                    <a:p>
                      <a:pPr algn="ctr"/>
                      <a:r>
                        <a:rPr lang="en-CA" sz="1800" dirty="0">
                          <a:solidFill>
                            <a:schemeClr val="tx1"/>
                          </a:solidFill>
                        </a:rPr>
                        <a:t>(measure)</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4775522"/>
                  </a:ext>
                </a:extLst>
              </a:tr>
              <a:tr h="365748">
                <a:tc>
                  <a:txBody>
                    <a:bodyPr/>
                    <a:lstStyle/>
                    <a:p>
                      <a:pPr algn="ctr"/>
                      <a:r>
                        <a:rPr lang="en-CA" sz="1800" dirty="0">
                          <a:solidFill>
                            <a:schemeClr val="tx1"/>
                          </a:solidFill>
                        </a:rPr>
                        <a:t>2009</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20</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6002917"/>
                  </a:ext>
                </a:extLst>
              </a:tr>
              <a:tr h="365748">
                <a:tc>
                  <a:txBody>
                    <a:bodyPr/>
                    <a:lstStyle/>
                    <a:p>
                      <a:pPr algn="ctr"/>
                      <a:r>
                        <a:rPr lang="en-CA" sz="1800" dirty="0">
                          <a:solidFill>
                            <a:schemeClr val="tx1"/>
                          </a:solidFill>
                        </a:rPr>
                        <a:t>2010</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27</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7</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1480047"/>
                  </a:ext>
                </a:extLst>
              </a:tr>
              <a:tr h="365748">
                <a:tc>
                  <a:txBody>
                    <a:bodyPr/>
                    <a:lstStyle/>
                    <a:p>
                      <a:pPr algn="ctr"/>
                      <a:r>
                        <a:rPr lang="en-CA" sz="1800" dirty="0">
                          <a:solidFill>
                            <a:schemeClr val="tx1"/>
                          </a:solidFill>
                        </a:rPr>
                        <a:t>2011</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62</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20</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5689898"/>
                  </a:ext>
                </a:extLst>
              </a:tr>
              <a:tr h="365748">
                <a:tc>
                  <a:txBody>
                    <a:bodyPr/>
                    <a:lstStyle/>
                    <a:p>
                      <a:pPr algn="ctr"/>
                      <a:r>
                        <a:rPr lang="en-CA" sz="1800" dirty="0">
                          <a:solidFill>
                            <a:schemeClr val="tx1"/>
                          </a:solidFill>
                        </a:rPr>
                        <a:t>2012</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80</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32</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48864717"/>
                  </a:ext>
                </a:extLst>
              </a:tr>
              <a:tr h="365748">
                <a:tc>
                  <a:txBody>
                    <a:bodyPr/>
                    <a:lstStyle/>
                    <a:p>
                      <a:pPr algn="ctr"/>
                      <a:r>
                        <a:rPr lang="en-CA" sz="1800" dirty="0">
                          <a:solidFill>
                            <a:schemeClr val="tx1"/>
                          </a:solidFill>
                        </a:rPr>
                        <a:t>2013</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30</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45</a:t>
                      </a:r>
                    </a:p>
                  </a:txBody>
                  <a:tcPr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3591469"/>
                  </a:ext>
                </a:extLst>
              </a:tr>
            </a:tbl>
          </a:graphicData>
        </a:graphic>
      </p:graphicFrame>
      <p:sp>
        <p:nvSpPr>
          <p:cNvPr id="75816" name="TextBox 19">
            <a:extLst>
              <a:ext uri="{FF2B5EF4-FFF2-40B4-BE49-F238E27FC236}">
                <a16:creationId xmlns:a16="http://schemas.microsoft.com/office/drawing/2014/main" id="{50B647EF-DBC6-430A-A56F-3C8C51FC8DBF}"/>
              </a:ext>
            </a:extLst>
          </p:cNvPr>
          <p:cNvSpPr txBox="1">
            <a:spLocks noChangeArrowheads="1"/>
          </p:cNvSpPr>
          <p:nvPr/>
        </p:nvSpPr>
        <p:spPr bwMode="auto">
          <a:xfrm>
            <a:off x="7508704" y="2892425"/>
            <a:ext cx="168751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Scatterplot.</a:t>
            </a:r>
          </a:p>
          <a:p>
            <a:pPr>
              <a:spcBef>
                <a:spcPct val="0"/>
              </a:spcBef>
              <a:buFontTx/>
              <a:buNone/>
            </a:pPr>
            <a:r>
              <a:rPr lang="en-CA" altLang="en-US" sz="1400"/>
              <a:t>Makes correlations apparent.</a:t>
            </a:r>
          </a:p>
          <a:p>
            <a:pPr>
              <a:spcBef>
                <a:spcPct val="0"/>
              </a:spcBef>
              <a:buFontTx/>
              <a:buNone/>
            </a:pPr>
            <a:r>
              <a:rPr lang="en-CA" altLang="en-US" sz="1400"/>
              <a:t>Doesn’t show the dimension.</a:t>
            </a:r>
          </a:p>
        </p:txBody>
      </p:sp>
      <p:sp>
        <p:nvSpPr>
          <p:cNvPr id="2" name="TextBox 1">
            <a:extLst>
              <a:ext uri="{FF2B5EF4-FFF2-40B4-BE49-F238E27FC236}">
                <a16:creationId xmlns:a16="http://schemas.microsoft.com/office/drawing/2014/main" id="{E267DAC4-F35D-4282-A5A9-188CC2D4F2A8}"/>
              </a:ext>
            </a:extLst>
          </p:cNvPr>
          <p:cNvSpPr txBox="1"/>
          <p:nvPr/>
        </p:nvSpPr>
        <p:spPr>
          <a:xfrm>
            <a:off x="6086435" y="4332873"/>
            <a:ext cx="887153" cy="276999"/>
          </a:xfrm>
          <a:prstGeom prst="rect">
            <a:avLst/>
          </a:prstGeom>
          <a:noFill/>
        </p:spPr>
        <p:txBody>
          <a:bodyPr wrap="square" rtlCol="0">
            <a:spAutoFit/>
          </a:bodyPr>
          <a:lstStyle/>
          <a:p>
            <a:r>
              <a:rPr lang="en-CA" sz="1200" dirty="0"/>
              <a:t>Sales</a:t>
            </a:r>
          </a:p>
        </p:txBody>
      </p:sp>
      <p:sp>
        <p:nvSpPr>
          <p:cNvPr id="13" name="TextBox 12">
            <a:extLst>
              <a:ext uri="{FF2B5EF4-FFF2-40B4-BE49-F238E27FC236}">
                <a16:creationId xmlns:a16="http://schemas.microsoft.com/office/drawing/2014/main" id="{C129BDE9-963F-4680-AC45-742A3C833521}"/>
              </a:ext>
            </a:extLst>
          </p:cNvPr>
          <p:cNvSpPr txBox="1"/>
          <p:nvPr/>
        </p:nvSpPr>
        <p:spPr>
          <a:xfrm rot="16200000">
            <a:off x="4293352" y="3375691"/>
            <a:ext cx="887153" cy="276999"/>
          </a:xfrm>
          <a:prstGeom prst="rect">
            <a:avLst/>
          </a:prstGeom>
          <a:noFill/>
        </p:spPr>
        <p:txBody>
          <a:bodyPr wrap="square" rtlCol="0">
            <a:spAutoFit/>
          </a:bodyPr>
          <a:lstStyle/>
          <a:p>
            <a:r>
              <a:rPr lang="en-CA" sz="1200" dirty="0"/>
              <a:t>Rentals</a:t>
            </a:r>
          </a:p>
        </p:txBody>
      </p:sp>
      <p:sp>
        <p:nvSpPr>
          <p:cNvPr id="75778" name="TextBox 10">
            <a:extLst>
              <a:ext uri="{FF2B5EF4-FFF2-40B4-BE49-F238E27FC236}">
                <a16:creationId xmlns:a16="http://schemas.microsoft.com/office/drawing/2014/main" id="{E0553996-CDF4-4592-9876-8F4590F4D75F}"/>
              </a:ext>
            </a:extLst>
          </p:cNvPr>
          <p:cNvSpPr txBox="1">
            <a:spLocks noChangeArrowheads="1"/>
          </p:cNvSpPr>
          <p:nvPr/>
        </p:nvSpPr>
        <p:spPr bwMode="auto">
          <a:xfrm>
            <a:off x="-1588" y="2892425"/>
            <a:ext cx="2085976"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dirty="0"/>
              <a:t>Overlapping line chart.</a:t>
            </a:r>
          </a:p>
          <a:p>
            <a:pPr>
              <a:spcBef>
                <a:spcPct val="0"/>
              </a:spcBef>
              <a:buFontTx/>
              <a:buNone/>
            </a:pPr>
            <a:r>
              <a:rPr lang="en-CA" altLang="en-US" sz="1400" dirty="0"/>
              <a:t>Easier to see changes in slope.</a:t>
            </a:r>
          </a:p>
          <a:p>
            <a:pPr>
              <a:spcBef>
                <a:spcPct val="0"/>
              </a:spcBef>
              <a:buFontTx/>
              <a:buNone/>
            </a:pPr>
            <a:r>
              <a:rPr lang="en-CA" altLang="en-US" sz="1400" dirty="0"/>
              <a:t>All comparisons of measures involve the position channel.</a:t>
            </a:r>
          </a:p>
        </p:txBody>
      </p:sp>
      <p:sp>
        <p:nvSpPr>
          <p:cNvPr id="75780" name="TextBox 24">
            <a:extLst>
              <a:ext uri="{FF2B5EF4-FFF2-40B4-BE49-F238E27FC236}">
                <a16:creationId xmlns:a16="http://schemas.microsoft.com/office/drawing/2014/main" id="{A1321F2C-C8AF-4100-8239-249BB309CABF}"/>
              </a:ext>
            </a:extLst>
          </p:cNvPr>
          <p:cNvSpPr txBox="1">
            <a:spLocks noChangeArrowheads="1"/>
          </p:cNvSpPr>
          <p:nvPr/>
        </p:nvSpPr>
        <p:spPr bwMode="auto">
          <a:xfrm>
            <a:off x="49213" y="4638675"/>
            <a:ext cx="24050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dirty="0"/>
              <a:t>Grouped bar chart.</a:t>
            </a:r>
          </a:p>
          <a:p>
            <a:pPr>
              <a:spcBef>
                <a:spcPct val="0"/>
              </a:spcBef>
              <a:buFontTx/>
              <a:buNone/>
            </a:pPr>
            <a:r>
              <a:rPr lang="en-CA" altLang="en-US" sz="1400" dirty="0"/>
              <a:t>All comparisons of measures involve the position channel.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57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7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8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p:bldP spid="75816" grpId="0"/>
      <p:bldP spid="2" grpId="0"/>
      <p:bldP spid="13" grpId="0"/>
      <p:bldP spid="75778" grpId="0"/>
      <p:bldP spid="7578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Heaton (2019), "</a:t>
            </a:r>
            <a:r>
              <a:rPr lang="en-US" sz="1800" dirty="0"/>
              <a:t>Evolving continuous cellular automata for aesthetic</a:t>
            </a:r>
            <a:br>
              <a:rPr lang="en-US" sz="1800" dirty="0"/>
            </a:br>
            <a:r>
              <a:rPr lang="en-US" sz="1800" dirty="0"/>
              <a:t>objectives</a:t>
            </a:r>
            <a:r>
              <a:rPr lang="en-CA" sz="1800" dirty="0"/>
              <a:t>"</a:t>
            </a:r>
          </a:p>
        </p:txBody>
      </p:sp>
      <p:pic>
        <p:nvPicPr>
          <p:cNvPr id="3" name="Picture 2">
            <a:extLst>
              <a:ext uri="{FF2B5EF4-FFF2-40B4-BE49-F238E27FC236}">
                <a16:creationId xmlns:a16="http://schemas.microsoft.com/office/drawing/2014/main" id="{A9D51B7B-2A25-4A74-870B-0CB434B4471E}"/>
              </a:ext>
            </a:extLst>
          </p:cNvPr>
          <p:cNvPicPr>
            <a:picLocks noChangeAspect="1"/>
          </p:cNvPicPr>
          <p:nvPr/>
        </p:nvPicPr>
        <p:blipFill>
          <a:blip r:embed="rId2"/>
          <a:stretch>
            <a:fillRect/>
          </a:stretch>
        </p:blipFill>
        <p:spPr>
          <a:xfrm>
            <a:off x="218028" y="3663140"/>
            <a:ext cx="8531797" cy="2122695"/>
          </a:xfrm>
          <a:prstGeom prst="rect">
            <a:avLst/>
          </a:prstGeom>
        </p:spPr>
      </p:pic>
      <p:pic>
        <p:nvPicPr>
          <p:cNvPr id="4" name="Picture 3">
            <a:extLst>
              <a:ext uri="{FF2B5EF4-FFF2-40B4-BE49-F238E27FC236}">
                <a16:creationId xmlns:a16="http://schemas.microsoft.com/office/drawing/2014/main" id="{7071BF6B-7A1A-4244-9CD3-08F8A14884DC}"/>
              </a:ext>
            </a:extLst>
          </p:cNvPr>
          <p:cNvPicPr>
            <a:picLocks noChangeAspect="1"/>
          </p:cNvPicPr>
          <p:nvPr/>
        </p:nvPicPr>
        <p:blipFill>
          <a:blip r:embed="rId3"/>
          <a:stretch>
            <a:fillRect/>
          </a:stretch>
        </p:blipFill>
        <p:spPr>
          <a:xfrm>
            <a:off x="0" y="5958792"/>
            <a:ext cx="8967853" cy="338140"/>
          </a:xfrm>
          <a:prstGeom prst="rect">
            <a:avLst/>
          </a:prstGeom>
        </p:spPr>
      </p:pic>
      <p:pic>
        <p:nvPicPr>
          <p:cNvPr id="5" name="Picture 4">
            <a:extLst>
              <a:ext uri="{FF2B5EF4-FFF2-40B4-BE49-F238E27FC236}">
                <a16:creationId xmlns:a16="http://schemas.microsoft.com/office/drawing/2014/main" id="{5B40CF81-A1AE-4032-903C-36B4C0E061A3}"/>
              </a:ext>
            </a:extLst>
          </p:cNvPr>
          <p:cNvPicPr>
            <a:picLocks noChangeAspect="1"/>
          </p:cNvPicPr>
          <p:nvPr/>
        </p:nvPicPr>
        <p:blipFill>
          <a:blip r:embed="rId4"/>
          <a:stretch>
            <a:fillRect/>
          </a:stretch>
        </p:blipFill>
        <p:spPr>
          <a:xfrm>
            <a:off x="218028" y="717307"/>
            <a:ext cx="8531796" cy="2122695"/>
          </a:xfrm>
          <a:prstGeom prst="rect">
            <a:avLst/>
          </a:prstGeom>
        </p:spPr>
      </p:pic>
      <p:pic>
        <p:nvPicPr>
          <p:cNvPr id="6" name="Picture 5">
            <a:extLst>
              <a:ext uri="{FF2B5EF4-FFF2-40B4-BE49-F238E27FC236}">
                <a16:creationId xmlns:a16="http://schemas.microsoft.com/office/drawing/2014/main" id="{72FA585A-25CC-4295-9823-D2845F57E828}"/>
              </a:ext>
            </a:extLst>
          </p:cNvPr>
          <p:cNvPicPr>
            <a:picLocks noChangeAspect="1"/>
          </p:cNvPicPr>
          <p:nvPr/>
        </p:nvPicPr>
        <p:blipFill>
          <a:blip r:embed="rId5"/>
          <a:stretch>
            <a:fillRect/>
          </a:stretch>
        </p:blipFill>
        <p:spPr>
          <a:xfrm>
            <a:off x="0" y="2976112"/>
            <a:ext cx="9144000" cy="606513"/>
          </a:xfrm>
          <a:prstGeom prst="rect">
            <a:avLst/>
          </a:prstGeom>
        </p:spPr>
      </p:pic>
    </p:spTree>
    <p:extLst>
      <p:ext uri="{BB962C8B-B14F-4D97-AF65-F5344CB8AC3E}">
        <p14:creationId xmlns:p14="http://schemas.microsoft.com/office/powerpoint/2010/main" val="39369910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Leonard Eisenberg</a:t>
            </a:r>
          </a:p>
        </p:txBody>
      </p:sp>
      <p:pic>
        <p:nvPicPr>
          <p:cNvPr id="4" name="Picture 3">
            <a:extLst>
              <a:ext uri="{FF2B5EF4-FFF2-40B4-BE49-F238E27FC236}">
                <a16:creationId xmlns:a16="http://schemas.microsoft.com/office/drawing/2014/main" id="{05D245B8-9070-440D-8427-A8C5D095C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2032"/>
            <a:ext cx="9144000" cy="4313936"/>
          </a:xfrm>
          <a:prstGeom prst="rect">
            <a:avLst/>
          </a:prstGeom>
        </p:spPr>
      </p:pic>
    </p:spTree>
    <p:extLst>
      <p:ext uri="{BB962C8B-B14F-4D97-AF65-F5344CB8AC3E}">
        <p14:creationId xmlns:p14="http://schemas.microsoft.com/office/powerpoint/2010/main" val="28925617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EA78A0-F751-4A35-94A6-C53DCC10353B}"/>
              </a:ext>
            </a:extLst>
          </p:cNvPr>
          <p:cNvSpPr>
            <a:spLocks noGrp="1"/>
          </p:cNvSpPr>
          <p:nvPr>
            <p:ph type="title"/>
          </p:nvPr>
        </p:nvSpPr>
        <p:spPr>
          <a:xfrm>
            <a:off x="0" y="0"/>
            <a:ext cx="9144000" cy="725978"/>
          </a:xfrm>
        </p:spPr>
        <p:txBody>
          <a:bodyPr/>
          <a:lstStyle/>
          <a:p>
            <a:r>
              <a:rPr lang="en-US" sz="1800" dirty="0"/>
              <a:t>Figure adapted from </a:t>
            </a:r>
            <a:r>
              <a:rPr lang="en-US" sz="1800" dirty="0" err="1"/>
              <a:t>Ballen</a:t>
            </a:r>
            <a:r>
              <a:rPr lang="en-US" sz="1800" dirty="0"/>
              <a:t> and Greene (2017), "Walking and talking the tree of life: Why and how to teach about biodiversity"</a:t>
            </a:r>
            <a:endParaRPr lang="en-CA" sz="1800" dirty="0"/>
          </a:p>
        </p:txBody>
      </p:sp>
      <p:pic>
        <p:nvPicPr>
          <p:cNvPr id="10" name="Picture 9">
            <a:extLst>
              <a:ext uri="{FF2B5EF4-FFF2-40B4-BE49-F238E27FC236}">
                <a16:creationId xmlns:a16="http://schemas.microsoft.com/office/drawing/2014/main" id="{003F2C34-18E6-47DD-9B6F-E51B4A3CA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483" y="725978"/>
            <a:ext cx="4245035" cy="5895883"/>
          </a:xfrm>
          <a:prstGeom prst="rect">
            <a:avLst/>
          </a:prstGeom>
        </p:spPr>
      </p:pic>
      <p:sp>
        <p:nvSpPr>
          <p:cNvPr id="11" name="TextBox 10">
            <a:extLst>
              <a:ext uri="{FF2B5EF4-FFF2-40B4-BE49-F238E27FC236}">
                <a16:creationId xmlns:a16="http://schemas.microsoft.com/office/drawing/2014/main" id="{23110DDB-851B-4AF9-8D6D-80329B766080}"/>
              </a:ext>
            </a:extLst>
          </p:cNvPr>
          <p:cNvSpPr txBox="1"/>
          <p:nvPr/>
        </p:nvSpPr>
        <p:spPr>
          <a:xfrm>
            <a:off x="7327153" y="1894541"/>
            <a:ext cx="1278965" cy="369332"/>
          </a:xfrm>
          <a:prstGeom prst="rect">
            <a:avLst/>
          </a:prstGeom>
          <a:noFill/>
        </p:spPr>
        <p:txBody>
          <a:bodyPr wrap="square" rtlCol="0">
            <a:spAutoFit/>
          </a:bodyPr>
          <a:lstStyle/>
          <a:p>
            <a:r>
              <a:rPr lang="en-CA" dirty="0"/>
              <a:t>95 labels</a:t>
            </a:r>
          </a:p>
        </p:txBody>
      </p:sp>
    </p:spTree>
    <p:extLst>
      <p:ext uri="{BB962C8B-B14F-4D97-AF65-F5344CB8AC3E}">
        <p14:creationId xmlns:p14="http://schemas.microsoft.com/office/powerpoint/2010/main" val="14248025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e of Life">
            <a:extLst>
              <a:ext uri="{FF2B5EF4-FFF2-40B4-BE49-F238E27FC236}">
                <a16:creationId xmlns:a16="http://schemas.microsoft.com/office/drawing/2014/main" id="{856DB9D4-5EA1-459D-85F0-ADEA852F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60" y="38100"/>
            <a:ext cx="7306680" cy="65029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598267-5A91-4B54-843A-2B7E669EFAC2}"/>
              </a:ext>
            </a:extLst>
          </p:cNvPr>
          <p:cNvSpPr/>
          <p:nvPr/>
        </p:nvSpPr>
        <p:spPr>
          <a:xfrm>
            <a:off x="-1" y="6211669"/>
            <a:ext cx="75339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charset="0"/>
                <a:ea typeface="+mn-ea"/>
                <a:cs typeface="Arial" charset="0"/>
              </a:rPr>
              <a:t>David Hillis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Arial" charset="0"/>
                <a:ea typeface="+mn-ea"/>
                <a:cs typeface="Arial" charset="0"/>
                <a:hlinkClick r:id="rId3"/>
              </a:rPr>
              <a:t>http://www.zo.utexas.edu/faculty/antisense/DownloadfilesToL.html</a:t>
            </a:r>
            <a:r>
              <a:rPr kumimoji="0" lang="en-CA" sz="1800" b="0" i="0" u="none" strike="noStrike" kern="1200" cap="none" spc="0" normalizeH="0" baseline="0" noProof="0" dirty="0">
                <a:ln>
                  <a:noFill/>
                </a:ln>
                <a:solidFill>
                  <a:prstClr val="black"/>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Box 4">
            <a:extLst>
              <a:ext uri="{FF2B5EF4-FFF2-40B4-BE49-F238E27FC236}">
                <a16:creationId xmlns:a16="http://schemas.microsoft.com/office/drawing/2014/main" id="{9C0E72C0-ABBA-40B5-B0CB-2365E17AFC2E}"/>
              </a:ext>
            </a:extLst>
          </p:cNvPr>
          <p:cNvSpPr txBox="1"/>
          <p:nvPr/>
        </p:nvSpPr>
        <p:spPr>
          <a:xfrm>
            <a:off x="7733553" y="663388"/>
            <a:ext cx="1278965" cy="369332"/>
          </a:xfrm>
          <a:prstGeom prst="rect">
            <a:avLst/>
          </a:prstGeom>
          <a:noFill/>
        </p:spPr>
        <p:txBody>
          <a:bodyPr wrap="square" rtlCol="0">
            <a:spAutoFit/>
          </a:bodyPr>
          <a:lstStyle/>
          <a:p>
            <a:r>
              <a:rPr lang="en-CA" dirty="0"/>
              <a:t>96 labels</a:t>
            </a:r>
          </a:p>
        </p:txBody>
      </p:sp>
    </p:spTree>
    <p:extLst>
      <p:ext uri="{BB962C8B-B14F-4D97-AF65-F5344CB8AC3E}">
        <p14:creationId xmlns:p14="http://schemas.microsoft.com/office/powerpoint/2010/main" val="26561717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4034444" cy="725978"/>
          </a:xfrm>
        </p:spPr>
        <p:txBody>
          <a:bodyPr/>
          <a:lstStyle/>
          <a:p>
            <a:r>
              <a:rPr lang="en-CA" sz="1800" dirty="0"/>
              <a:t>Hug et al. (2016), "</a:t>
            </a:r>
            <a:r>
              <a:rPr lang="en-US" sz="1800" dirty="0"/>
              <a:t>A new view of the tree of life</a:t>
            </a:r>
            <a:r>
              <a:rPr lang="en-CA" sz="1800" dirty="0"/>
              <a:t>"</a:t>
            </a:r>
          </a:p>
        </p:txBody>
      </p:sp>
      <p:pic>
        <p:nvPicPr>
          <p:cNvPr id="4" name="Picture 3">
            <a:extLst>
              <a:ext uri="{FF2B5EF4-FFF2-40B4-BE49-F238E27FC236}">
                <a16:creationId xmlns:a16="http://schemas.microsoft.com/office/drawing/2014/main" id="{73A45F5F-C55C-41EE-A4C7-097FA7EBBD2C}"/>
              </a:ext>
            </a:extLst>
          </p:cNvPr>
          <p:cNvPicPr>
            <a:picLocks noChangeAspect="1"/>
          </p:cNvPicPr>
          <p:nvPr/>
        </p:nvPicPr>
        <p:blipFill>
          <a:blip r:embed="rId2"/>
          <a:stretch>
            <a:fillRect/>
          </a:stretch>
        </p:blipFill>
        <p:spPr>
          <a:xfrm>
            <a:off x="3945775" y="164201"/>
            <a:ext cx="4968473" cy="6516440"/>
          </a:xfrm>
          <a:prstGeom prst="rect">
            <a:avLst/>
          </a:prstGeom>
        </p:spPr>
      </p:pic>
    </p:spTree>
    <p:extLst>
      <p:ext uri="{BB962C8B-B14F-4D97-AF65-F5344CB8AC3E}">
        <p14:creationId xmlns:p14="http://schemas.microsoft.com/office/powerpoint/2010/main" val="16010734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C043B-E549-4B08-99B4-F88DC3E91E34}"/>
              </a:ext>
            </a:extLst>
          </p:cNvPr>
          <p:cNvPicPr>
            <a:picLocks noChangeAspect="1"/>
          </p:cNvPicPr>
          <p:nvPr/>
        </p:nvPicPr>
        <p:blipFill>
          <a:blip r:embed="rId2"/>
          <a:stretch>
            <a:fillRect/>
          </a:stretch>
        </p:blipFill>
        <p:spPr>
          <a:xfrm>
            <a:off x="167154" y="80302"/>
            <a:ext cx="2652732" cy="2928959"/>
          </a:xfrm>
          <a:prstGeom prst="rect">
            <a:avLst/>
          </a:prstGeom>
        </p:spPr>
      </p:pic>
      <p:sp>
        <p:nvSpPr>
          <p:cNvPr id="13" name="Rectangle 12">
            <a:extLst>
              <a:ext uri="{FF2B5EF4-FFF2-40B4-BE49-F238E27FC236}">
                <a16:creationId xmlns:a16="http://schemas.microsoft.com/office/drawing/2014/main" id="{B5BADBE4-76BD-44EE-A549-541FCD23820D}"/>
              </a:ext>
            </a:extLst>
          </p:cNvPr>
          <p:cNvSpPr/>
          <p:nvPr/>
        </p:nvSpPr>
        <p:spPr>
          <a:xfrm>
            <a:off x="0" y="2930828"/>
            <a:ext cx="3017520" cy="430887"/>
          </a:xfrm>
          <a:prstGeom prst="rect">
            <a:avLst/>
          </a:prstGeom>
        </p:spPr>
        <p:txBody>
          <a:bodyPr wrap="square">
            <a:spAutoFit/>
          </a:bodyPr>
          <a:lstStyle/>
          <a:p>
            <a:r>
              <a:rPr lang="en-CA" sz="1100" kern="0" dirty="0" err="1"/>
              <a:t>Wochner</a:t>
            </a:r>
            <a:r>
              <a:rPr lang="en-CA" sz="1100" kern="0" dirty="0"/>
              <a:t> et al. (2011), "</a:t>
            </a:r>
            <a:r>
              <a:rPr lang="en-US" sz="1100" kern="0" dirty="0"/>
              <a:t>Ribozyme-Catalyzed Transcription of an Active Ribozyme</a:t>
            </a:r>
            <a:r>
              <a:rPr lang="en-CA" sz="1100" kern="0" dirty="0"/>
              <a:t>"</a:t>
            </a:r>
          </a:p>
        </p:txBody>
      </p:sp>
      <p:sp>
        <p:nvSpPr>
          <p:cNvPr id="14" name="Rectangle 13">
            <a:extLst>
              <a:ext uri="{FF2B5EF4-FFF2-40B4-BE49-F238E27FC236}">
                <a16:creationId xmlns:a16="http://schemas.microsoft.com/office/drawing/2014/main" id="{1AF03A01-D78A-400A-978C-82955F22B4A5}"/>
              </a:ext>
            </a:extLst>
          </p:cNvPr>
          <p:cNvSpPr/>
          <p:nvPr/>
        </p:nvSpPr>
        <p:spPr>
          <a:xfrm>
            <a:off x="535009" y="6010208"/>
            <a:ext cx="3017520" cy="430887"/>
          </a:xfrm>
          <a:prstGeom prst="rect">
            <a:avLst/>
          </a:prstGeom>
        </p:spPr>
        <p:txBody>
          <a:bodyPr wrap="square">
            <a:spAutoFit/>
          </a:bodyPr>
          <a:lstStyle/>
          <a:p>
            <a:r>
              <a:rPr lang="en-CA" sz="1100" kern="0" dirty="0"/>
              <a:t>Suzuki (2011), "</a:t>
            </a:r>
            <a:r>
              <a:rPr lang="en-US" sz="1100" kern="0" dirty="0"/>
              <a:t>Artificial Chemistry and Molecular Network</a:t>
            </a:r>
            <a:r>
              <a:rPr lang="en-CA" sz="1100" kern="0" dirty="0"/>
              <a:t>"</a:t>
            </a:r>
          </a:p>
        </p:txBody>
      </p:sp>
      <p:pic>
        <p:nvPicPr>
          <p:cNvPr id="16" name="Picture 15">
            <a:extLst>
              <a:ext uri="{FF2B5EF4-FFF2-40B4-BE49-F238E27FC236}">
                <a16:creationId xmlns:a16="http://schemas.microsoft.com/office/drawing/2014/main" id="{50A6F4E9-ABED-4CA8-9ECF-F3695208FCED}"/>
              </a:ext>
            </a:extLst>
          </p:cNvPr>
          <p:cNvPicPr>
            <a:picLocks noChangeAspect="1"/>
          </p:cNvPicPr>
          <p:nvPr/>
        </p:nvPicPr>
        <p:blipFill>
          <a:blip r:embed="rId3"/>
          <a:stretch>
            <a:fillRect/>
          </a:stretch>
        </p:blipFill>
        <p:spPr>
          <a:xfrm>
            <a:off x="3064282" y="279010"/>
            <a:ext cx="2954132" cy="2651818"/>
          </a:xfrm>
          <a:prstGeom prst="rect">
            <a:avLst/>
          </a:prstGeom>
        </p:spPr>
      </p:pic>
      <p:sp>
        <p:nvSpPr>
          <p:cNvPr id="17" name="Rectangle 16">
            <a:extLst>
              <a:ext uri="{FF2B5EF4-FFF2-40B4-BE49-F238E27FC236}">
                <a16:creationId xmlns:a16="http://schemas.microsoft.com/office/drawing/2014/main" id="{D40A0F08-D4FC-49A7-A92E-A372A1FBE857}"/>
              </a:ext>
            </a:extLst>
          </p:cNvPr>
          <p:cNvSpPr/>
          <p:nvPr/>
        </p:nvSpPr>
        <p:spPr>
          <a:xfrm>
            <a:off x="3776922" y="6010554"/>
            <a:ext cx="2510043" cy="600164"/>
          </a:xfrm>
          <a:prstGeom prst="rect">
            <a:avLst/>
          </a:prstGeom>
        </p:spPr>
        <p:txBody>
          <a:bodyPr wrap="square">
            <a:spAutoFit/>
          </a:bodyPr>
          <a:lstStyle/>
          <a:p>
            <a:r>
              <a:rPr lang="en-CA" sz="1100" kern="0" dirty="0" err="1"/>
              <a:t>Madina</a:t>
            </a:r>
            <a:r>
              <a:rPr lang="en-CA" sz="1100" kern="0" dirty="0"/>
              <a:t> et al. (2003), "Cellular Evolution in a 3D Lattice Artificial Chemistry"</a:t>
            </a:r>
          </a:p>
        </p:txBody>
      </p:sp>
      <p:sp>
        <p:nvSpPr>
          <p:cNvPr id="19" name="Rectangle 18">
            <a:extLst>
              <a:ext uri="{FF2B5EF4-FFF2-40B4-BE49-F238E27FC236}">
                <a16:creationId xmlns:a16="http://schemas.microsoft.com/office/drawing/2014/main" id="{0844A443-0685-46C6-991F-1FAD855CD6F3}"/>
              </a:ext>
            </a:extLst>
          </p:cNvPr>
          <p:cNvSpPr/>
          <p:nvPr/>
        </p:nvSpPr>
        <p:spPr>
          <a:xfrm>
            <a:off x="6105517" y="2930828"/>
            <a:ext cx="3045763" cy="430887"/>
          </a:xfrm>
          <a:prstGeom prst="rect">
            <a:avLst/>
          </a:prstGeom>
        </p:spPr>
        <p:txBody>
          <a:bodyPr wrap="square">
            <a:spAutoFit/>
          </a:bodyPr>
          <a:lstStyle/>
          <a:p>
            <a:r>
              <a:rPr lang="en-CA" sz="1100" kern="0" dirty="0"/>
              <a:t>Chen and Ma (2020), "</a:t>
            </a:r>
            <a:r>
              <a:rPr lang="en-US" sz="1100" kern="0" dirty="0"/>
              <a:t>The origin of biological homochirality along with the origin of life</a:t>
            </a:r>
            <a:r>
              <a:rPr lang="en-CA" sz="1100" kern="0" dirty="0"/>
              <a:t>"</a:t>
            </a:r>
          </a:p>
        </p:txBody>
      </p:sp>
      <p:sp>
        <p:nvSpPr>
          <p:cNvPr id="22" name="Rectangle 21">
            <a:extLst>
              <a:ext uri="{FF2B5EF4-FFF2-40B4-BE49-F238E27FC236}">
                <a16:creationId xmlns:a16="http://schemas.microsoft.com/office/drawing/2014/main" id="{F45B9E11-8B2D-4AE1-AC9F-9B51CA2CE054}"/>
              </a:ext>
            </a:extLst>
          </p:cNvPr>
          <p:cNvSpPr/>
          <p:nvPr/>
        </p:nvSpPr>
        <p:spPr>
          <a:xfrm>
            <a:off x="2927663" y="2930828"/>
            <a:ext cx="3158837" cy="600164"/>
          </a:xfrm>
          <a:prstGeom prst="rect">
            <a:avLst/>
          </a:prstGeom>
        </p:spPr>
        <p:txBody>
          <a:bodyPr wrap="square">
            <a:spAutoFit/>
          </a:bodyPr>
          <a:lstStyle/>
          <a:p>
            <a:r>
              <a:rPr lang="en-CA" sz="1100" kern="0" dirty="0"/>
              <a:t>Ma and Hu (2012), "</a:t>
            </a:r>
            <a:r>
              <a:rPr lang="en-US" sz="1100" kern="0" dirty="0"/>
              <a:t>Computer Simulation on the Cooperation of Functional Molecules during the Early Stages of Evolution</a:t>
            </a:r>
            <a:r>
              <a:rPr lang="en-CA" sz="1100" kern="0" dirty="0"/>
              <a:t>"</a:t>
            </a:r>
          </a:p>
        </p:txBody>
      </p:sp>
      <p:pic>
        <p:nvPicPr>
          <p:cNvPr id="23" name="Picture 22">
            <a:extLst>
              <a:ext uri="{FF2B5EF4-FFF2-40B4-BE49-F238E27FC236}">
                <a16:creationId xmlns:a16="http://schemas.microsoft.com/office/drawing/2014/main" id="{BD8CD339-3A4D-46E3-A0C8-000E9B8EA32E}"/>
              </a:ext>
            </a:extLst>
          </p:cNvPr>
          <p:cNvPicPr>
            <a:picLocks noChangeAspect="1"/>
          </p:cNvPicPr>
          <p:nvPr/>
        </p:nvPicPr>
        <p:blipFill>
          <a:blip r:embed="rId4"/>
          <a:stretch>
            <a:fillRect/>
          </a:stretch>
        </p:blipFill>
        <p:spPr>
          <a:xfrm>
            <a:off x="6330896" y="551931"/>
            <a:ext cx="2595006" cy="2328851"/>
          </a:xfrm>
          <a:prstGeom prst="rect">
            <a:avLst/>
          </a:prstGeom>
        </p:spPr>
      </p:pic>
      <p:pic>
        <p:nvPicPr>
          <p:cNvPr id="24" name="Picture 23">
            <a:extLst>
              <a:ext uri="{FF2B5EF4-FFF2-40B4-BE49-F238E27FC236}">
                <a16:creationId xmlns:a16="http://schemas.microsoft.com/office/drawing/2014/main" id="{90A8F0A8-6279-4FD4-9A10-04D6ACB4FC73}"/>
              </a:ext>
            </a:extLst>
          </p:cNvPr>
          <p:cNvPicPr>
            <a:picLocks noChangeAspect="1"/>
          </p:cNvPicPr>
          <p:nvPr/>
        </p:nvPicPr>
        <p:blipFill>
          <a:blip r:embed="rId5"/>
          <a:stretch>
            <a:fillRect/>
          </a:stretch>
        </p:blipFill>
        <p:spPr>
          <a:xfrm>
            <a:off x="167154" y="4228480"/>
            <a:ext cx="3448430" cy="1674497"/>
          </a:xfrm>
          <a:prstGeom prst="rect">
            <a:avLst/>
          </a:prstGeom>
        </p:spPr>
      </p:pic>
      <p:pic>
        <p:nvPicPr>
          <p:cNvPr id="25" name="Picture 24">
            <a:extLst>
              <a:ext uri="{FF2B5EF4-FFF2-40B4-BE49-F238E27FC236}">
                <a16:creationId xmlns:a16="http://schemas.microsoft.com/office/drawing/2014/main" id="{9EF5A825-3263-484E-8CB1-FAFEAB4B17ED}"/>
              </a:ext>
            </a:extLst>
          </p:cNvPr>
          <p:cNvPicPr>
            <a:picLocks noChangeAspect="1"/>
          </p:cNvPicPr>
          <p:nvPr/>
        </p:nvPicPr>
        <p:blipFill>
          <a:blip r:embed="rId6"/>
          <a:stretch>
            <a:fillRect/>
          </a:stretch>
        </p:blipFill>
        <p:spPr>
          <a:xfrm>
            <a:off x="3458440" y="3843906"/>
            <a:ext cx="2559974" cy="2120689"/>
          </a:xfrm>
          <a:prstGeom prst="rect">
            <a:avLst/>
          </a:prstGeom>
        </p:spPr>
      </p:pic>
      <p:grpSp>
        <p:nvGrpSpPr>
          <p:cNvPr id="31" name="Group 30">
            <a:extLst>
              <a:ext uri="{FF2B5EF4-FFF2-40B4-BE49-F238E27FC236}">
                <a16:creationId xmlns:a16="http://schemas.microsoft.com/office/drawing/2014/main" id="{416B254D-E0C6-4FB9-8F49-1A3B98E80D5D}"/>
              </a:ext>
            </a:extLst>
          </p:cNvPr>
          <p:cNvGrpSpPr>
            <a:grpSpLocks noChangeAspect="1"/>
          </p:cNvGrpSpPr>
          <p:nvPr/>
        </p:nvGrpSpPr>
        <p:grpSpPr>
          <a:xfrm>
            <a:off x="6126481" y="5172807"/>
            <a:ext cx="3017519" cy="1447027"/>
            <a:chOff x="3167063" y="4152900"/>
            <a:chExt cx="5548312" cy="2660650"/>
          </a:xfrm>
        </p:grpSpPr>
        <p:pic>
          <p:nvPicPr>
            <p:cNvPr id="32" name="Picture 15">
              <a:extLst>
                <a:ext uri="{FF2B5EF4-FFF2-40B4-BE49-F238E27FC236}">
                  <a16:creationId xmlns:a16="http://schemas.microsoft.com/office/drawing/2014/main" id="{13B4DD40-9748-4616-AAAC-683F56C53D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67063" y="5484813"/>
              <a:ext cx="26447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7">
              <a:extLst>
                <a:ext uri="{FF2B5EF4-FFF2-40B4-BE49-F238E27FC236}">
                  <a16:creationId xmlns:a16="http://schemas.microsoft.com/office/drawing/2014/main" id="{D0D0CC0C-FC04-4B6D-8F87-A06DE8EF94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9763" y="4152900"/>
              <a:ext cx="2619375"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9">
              <a:extLst>
                <a:ext uri="{FF2B5EF4-FFF2-40B4-BE49-F238E27FC236}">
                  <a16:creationId xmlns:a16="http://schemas.microsoft.com/office/drawing/2014/main" id="{2C89CC01-4E62-472F-B49B-AABA792AB9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9000" y="5437188"/>
              <a:ext cx="274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0">
              <a:extLst>
                <a:ext uri="{FF2B5EF4-FFF2-40B4-BE49-F238E27FC236}">
                  <a16:creationId xmlns:a16="http://schemas.microsoft.com/office/drawing/2014/main" id="{706A106C-4633-4AAA-84A3-77D1F2E4CF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325" y="4162425"/>
              <a:ext cx="26257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9CA49894-1F34-4B1C-AA8C-5E4C73010AC3}"/>
              </a:ext>
            </a:extLst>
          </p:cNvPr>
          <p:cNvSpPr txBox="1"/>
          <p:nvPr/>
        </p:nvSpPr>
        <p:spPr>
          <a:xfrm>
            <a:off x="6154586" y="3815451"/>
            <a:ext cx="2890346" cy="1200329"/>
          </a:xfrm>
          <a:prstGeom prst="rect">
            <a:avLst/>
          </a:prstGeom>
          <a:noFill/>
        </p:spPr>
        <p:txBody>
          <a:bodyPr wrap="square" rtlCol="0">
            <a:spAutoFit/>
          </a:bodyPr>
          <a:lstStyle/>
          <a:p>
            <a:r>
              <a:rPr lang="en-CA" dirty="0"/>
              <a:t>3D </a:t>
            </a:r>
            <a:r>
              <a:rPr lang="en-CA" dirty="0" err="1"/>
              <a:t>barcharts</a:t>
            </a:r>
            <a:r>
              <a:rPr lang="en-CA" dirty="0"/>
              <a:t> and surface plots should be avoided,</a:t>
            </a:r>
            <a:br>
              <a:rPr lang="en-CA" dirty="0"/>
            </a:br>
            <a:r>
              <a:rPr lang="en-CA" dirty="0"/>
              <a:t>in favor of heatmaps or parallel </a:t>
            </a:r>
            <a:r>
              <a:rPr lang="en-CA" dirty="0" err="1"/>
              <a:t>barcharts</a:t>
            </a:r>
            <a:r>
              <a:rPr lang="en-CA" dirty="0"/>
              <a:t> (below).</a:t>
            </a:r>
          </a:p>
        </p:txBody>
      </p:sp>
    </p:spTree>
    <p:extLst>
      <p:ext uri="{BB962C8B-B14F-4D97-AF65-F5344CB8AC3E}">
        <p14:creationId xmlns:p14="http://schemas.microsoft.com/office/powerpoint/2010/main" val="33796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Hordijk</a:t>
            </a:r>
            <a:r>
              <a:rPr lang="en-CA" sz="1800" dirty="0"/>
              <a:t> and Steel (2016), "</a:t>
            </a:r>
            <a:r>
              <a:rPr lang="en-US" sz="1800" dirty="0"/>
              <a:t>Autocatalytic sets in polymer networks with variable catalytic distributions</a:t>
            </a:r>
            <a:r>
              <a:rPr lang="en-CA" sz="1800" dirty="0"/>
              <a:t>"</a:t>
            </a:r>
          </a:p>
        </p:txBody>
      </p:sp>
      <p:pic>
        <p:nvPicPr>
          <p:cNvPr id="3" name="Picture 2">
            <a:extLst>
              <a:ext uri="{FF2B5EF4-FFF2-40B4-BE49-F238E27FC236}">
                <a16:creationId xmlns:a16="http://schemas.microsoft.com/office/drawing/2014/main" id="{76DE1CC0-F10A-49D3-AE03-4D4B3E9DA222}"/>
              </a:ext>
            </a:extLst>
          </p:cNvPr>
          <p:cNvPicPr>
            <a:picLocks noChangeAspect="1"/>
          </p:cNvPicPr>
          <p:nvPr/>
        </p:nvPicPr>
        <p:blipFill>
          <a:blip r:embed="rId2"/>
          <a:stretch>
            <a:fillRect/>
          </a:stretch>
        </p:blipFill>
        <p:spPr>
          <a:xfrm>
            <a:off x="1544637" y="954869"/>
            <a:ext cx="4076990" cy="4302238"/>
          </a:xfrm>
          <a:prstGeom prst="rect">
            <a:avLst/>
          </a:prstGeom>
        </p:spPr>
      </p:pic>
      <p:pic>
        <p:nvPicPr>
          <p:cNvPr id="5" name="Picture 4">
            <a:extLst>
              <a:ext uri="{FF2B5EF4-FFF2-40B4-BE49-F238E27FC236}">
                <a16:creationId xmlns:a16="http://schemas.microsoft.com/office/drawing/2014/main" id="{793C8857-A09B-4E9D-A64C-A726386AA971}"/>
              </a:ext>
            </a:extLst>
          </p:cNvPr>
          <p:cNvPicPr>
            <a:picLocks noChangeAspect="1"/>
          </p:cNvPicPr>
          <p:nvPr/>
        </p:nvPicPr>
        <p:blipFill>
          <a:blip r:embed="rId3"/>
          <a:stretch>
            <a:fillRect/>
          </a:stretch>
        </p:blipFill>
        <p:spPr>
          <a:xfrm>
            <a:off x="891209" y="5416303"/>
            <a:ext cx="7472417" cy="1014420"/>
          </a:xfrm>
          <a:prstGeom prst="rect">
            <a:avLst/>
          </a:prstGeom>
        </p:spPr>
      </p:pic>
      <p:sp>
        <p:nvSpPr>
          <p:cNvPr id="4" name="TextBox 3">
            <a:extLst>
              <a:ext uri="{FF2B5EF4-FFF2-40B4-BE49-F238E27FC236}">
                <a16:creationId xmlns:a16="http://schemas.microsoft.com/office/drawing/2014/main" id="{6BC98ADA-71FB-4E11-92C7-37C4F95A632E}"/>
              </a:ext>
            </a:extLst>
          </p:cNvPr>
          <p:cNvSpPr txBox="1"/>
          <p:nvPr/>
        </p:nvSpPr>
        <p:spPr>
          <a:xfrm>
            <a:off x="5792932" y="1885950"/>
            <a:ext cx="3195203" cy="1477328"/>
          </a:xfrm>
          <a:prstGeom prst="rect">
            <a:avLst/>
          </a:prstGeom>
          <a:noFill/>
        </p:spPr>
        <p:txBody>
          <a:bodyPr wrap="square" rtlCol="0">
            <a:spAutoFit/>
          </a:bodyPr>
          <a:lstStyle/>
          <a:p>
            <a:pPr marL="285750" indent="-285750">
              <a:buFont typeface="Arial" panose="020B0604020202020204" pitchFamily="34" charset="0"/>
              <a:buChar char="•"/>
            </a:pPr>
            <a:r>
              <a:rPr lang="en-CA" dirty="0"/>
              <a:t>There are two kinds of nodes, but they are too small.</a:t>
            </a:r>
          </a:p>
          <a:p>
            <a:pPr marL="285750" indent="-285750">
              <a:buFont typeface="Arial" panose="020B0604020202020204" pitchFamily="34" charset="0"/>
              <a:buChar char="•"/>
            </a:pPr>
            <a:r>
              <a:rPr lang="en-CA" dirty="0"/>
              <a:t>Arrow heads are redundant.</a:t>
            </a:r>
          </a:p>
        </p:txBody>
      </p:sp>
    </p:spTree>
    <p:extLst>
      <p:ext uri="{BB962C8B-B14F-4D97-AF65-F5344CB8AC3E}">
        <p14:creationId xmlns:p14="http://schemas.microsoft.com/office/powerpoint/2010/main" val="414362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Hordijk</a:t>
            </a:r>
            <a:r>
              <a:rPr lang="en-CA" sz="1800" dirty="0"/>
              <a:t> and Steel (2017), "</a:t>
            </a:r>
            <a:r>
              <a:rPr lang="en-US" sz="1800" dirty="0"/>
              <a:t>Chasing the Tail: The Emergence of Autocatalytic</a:t>
            </a:r>
            <a:br>
              <a:rPr lang="en-US" sz="1800" dirty="0"/>
            </a:br>
            <a:r>
              <a:rPr lang="en-US" sz="1800" dirty="0"/>
              <a:t>Networks</a:t>
            </a:r>
            <a:r>
              <a:rPr lang="en-CA" sz="1800" dirty="0"/>
              <a:t>"</a:t>
            </a:r>
          </a:p>
        </p:txBody>
      </p:sp>
      <p:pic>
        <p:nvPicPr>
          <p:cNvPr id="4" name="Picture 3">
            <a:extLst>
              <a:ext uri="{FF2B5EF4-FFF2-40B4-BE49-F238E27FC236}">
                <a16:creationId xmlns:a16="http://schemas.microsoft.com/office/drawing/2014/main" id="{C09944AC-2960-43A7-BA47-4F947D458CF4}"/>
              </a:ext>
            </a:extLst>
          </p:cNvPr>
          <p:cNvPicPr>
            <a:picLocks noChangeAspect="1"/>
          </p:cNvPicPr>
          <p:nvPr/>
        </p:nvPicPr>
        <p:blipFill>
          <a:blip r:embed="rId2"/>
          <a:stretch>
            <a:fillRect/>
          </a:stretch>
        </p:blipFill>
        <p:spPr>
          <a:xfrm>
            <a:off x="51797" y="745311"/>
            <a:ext cx="7643868" cy="5367377"/>
          </a:xfrm>
          <a:prstGeom prst="rect">
            <a:avLst/>
          </a:prstGeom>
        </p:spPr>
      </p:pic>
      <p:sp>
        <p:nvSpPr>
          <p:cNvPr id="3" name="Rectangle 2">
            <a:extLst>
              <a:ext uri="{FF2B5EF4-FFF2-40B4-BE49-F238E27FC236}">
                <a16:creationId xmlns:a16="http://schemas.microsoft.com/office/drawing/2014/main" id="{CFE7F0FA-9083-4F9C-97A5-BBED22070F84}"/>
              </a:ext>
            </a:extLst>
          </p:cNvPr>
          <p:cNvSpPr/>
          <p:nvPr/>
        </p:nvSpPr>
        <p:spPr>
          <a:xfrm>
            <a:off x="0" y="6488668"/>
            <a:ext cx="6503323" cy="369332"/>
          </a:xfrm>
          <a:prstGeom prst="rect">
            <a:avLst/>
          </a:prstGeom>
        </p:spPr>
        <p:txBody>
          <a:bodyPr wrap="square">
            <a:spAutoFit/>
          </a:bodyPr>
          <a:lstStyle/>
          <a:p>
            <a:r>
              <a:rPr lang="en-US" dirty="0">
                <a:solidFill>
                  <a:srgbClr val="222222"/>
                </a:solidFill>
              </a:rPr>
              <a:t>Reflexively Autocatalytic and Food-generated (RAF) sets</a:t>
            </a:r>
            <a:endParaRPr lang="en-CA" dirty="0"/>
          </a:p>
        </p:txBody>
      </p:sp>
      <p:sp>
        <p:nvSpPr>
          <p:cNvPr id="5" name="TextBox 4">
            <a:extLst>
              <a:ext uri="{FF2B5EF4-FFF2-40B4-BE49-F238E27FC236}">
                <a16:creationId xmlns:a16="http://schemas.microsoft.com/office/drawing/2014/main" id="{12AF903E-4ADF-4830-935B-5A898AEF958F}"/>
              </a:ext>
            </a:extLst>
          </p:cNvPr>
          <p:cNvSpPr txBox="1"/>
          <p:nvPr/>
        </p:nvSpPr>
        <p:spPr>
          <a:xfrm>
            <a:off x="6555971" y="689893"/>
            <a:ext cx="2588029" cy="4247317"/>
          </a:xfrm>
          <a:prstGeom prst="rect">
            <a:avLst/>
          </a:prstGeom>
          <a:noFill/>
        </p:spPr>
        <p:txBody>
          <a:bodyPr wrap="square" rtlCol="0">
            <a:spAutoFit/>
          </a:bodyPr>
          <a:lstStyle/>
          <a:p>
            <a:pPr marL="285750" indent="-285750">
              <a:buFont typeface="Arial" panose="020B0604020202020204" pitchFamily="34" charset="0"/>
              <a:buChar char="•"/>
            </a:pPr>
            <a:r>
              <a:rPr lang="en-CA" dirty="0"/>
              <a:t>There are two kinds of nodes, but they are too small.</a:t>
            </a:r>
          </a:p>
          <a:p>
            <a:pPr marL="285750" indent="-285750">
              <a:buFont typeface="Arial" panose="020B0604020202020204" pitchFamily="34" charset="0"/>
              <a:buChar char="•"/>
            </a:pPr>
            <a:r>
              <a:rPr lang="en-CA" dirty="0"/>
              <a:t>Arrow heads are redundant.</a:t>
            </a:r>
          </a:p>
          <a:p>
            <a:pPr marL="285750" indent="-285750">
              <a:buFont typeface="Arial" panose="020B0604020202020204" pitchFamily="34" charset="0"/>
              <a:buChar char="•"/>
            </a:pPr>
            <a:r>
              <a:rPr lang="en-CA" dirty="0"/>
              <a:t>The use of curved edges is nice to avoid overdrawing (look at the double edge from “10” to the left-most reaction).</a:t>
            </a:r>
          </a:p>
          <a:p>
            <a:pPr marL="285750" indent="-285750">
              <a:buFont typeface="Arial" panose="020B0604020202020204" pitchFamily="34" charset="0"/>
              <a:buChar char="•"/>
            </a:pPr>
            <a:r>
              <a:rPr lang="en-CA" dirty="0"/>
              <a:t>Difficult to check if each RAF set is complete.</a:t>
            </a:r>
          </a:p>
        </p:txBody>
      </p:sp>
    </p:spTree>
    <p:extLst>
      <p:ext uri="{BB962C8B-B14F-4D97-AF65-F5344CB8AC3E}">
        <p14:creationId xmlns:p14="http://schemas.microsoft.com/office/powerpoint/2010/main" val="15559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a:extLst>
              <a:ext uri="{FF2B5EF4-FFF2-40B4-BE49-F238E27FC236}">
                <a16:creationId xmlns:a16="http://schemas.microsoft.com/office/drawing/2014/main" id="{51CEBC83-6AA5-45E6-816E-8F4CE642349E}"/>
              </a:ext>
            </a:extLst>
          </p:cNvPr>
          <p:cNvCxnSpPr>
            <a:stCxn id="32" idx="3"/>
            <a:endCxn id="24" idx="1"/>
          </p:cNvCxnSpPr>
          <p:nvPr/>
        </p:nvCxnSpPr>
        <p:spPr bwMode="auto">
          <a:xfrm>
            <a:off x="7156829" y="1376403"/>
            <a:ext cx="295835" cy="57057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a:off x="7151611" y="3398577"/>
            <a:ext cx="550573" cy="172328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flipV="1">
            <a:off x="6173695" y="3398577"/>
            <a:ext cx="977916" cy="18463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6173695" y="3583213"/>
            <a:ext cx="470620" cy="72646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H="1" flipV="1">
            <a:off x="6644315" y="4309673"/>
            <a:ext cx="1057869" cy="81218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7702184" y="4208193"/>
            <a:ext cx="171840" cy="91366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stCxn id="32" idx="3"/>
            <a:endCxn id="24" idx="1"/>
          </p:cNvCxnSpPr>
          <p:nvPr/>
        </p:nvCxnSpPr>
        <p:spPr bwMode="auto">
          <a:xfrm>
            <a:off x="7156829" y="1376403"/>
            <a:ext cx="295835" cy="57057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a:off x="5898779" y="1052749"/>
            <a:ext cx="1258050" cy="32365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flipH="1" flipV="1">
            <a:off x="708208" y="3345969"/>
            <a:ext cx="658903" cy="1962061"/>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V="1">
            <a:off x="5290668" y="3583213"/>
            <a:ext cx="883027" cy="149351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V="1">
            <a:off x="708208" y="2145177"/>
            <a:ext cx="1084732" cy="1200792"/>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a:off x="4597399" y="2864794"/>
            <a:ext cx="227107" cy="156496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flipV="1">
            <a:off x="3173507" y="3547069"/>
            <a:ext cx="215146" cy="103597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flipH="1">
            <a:off x="3388653" y="2047228"/>
            <a:ext cx="1090709" cy="1499841"/>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H="1" flipV="1">
            <a:off x="3388653" y="3547069"/>
            <a:ext cx="4313531" cy="157479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a:off x="4824506" y="4429759"/>
            <a:ext cx="466162" cy="6469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V="1">
            <a:off x="3512668" y="4429759"/>
            <a:ext cx="1311838" cy="92007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4479362" y="1846730"/>
            <a:ext cx="983130" cy="20049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flipH="1" flipV="1">
            <a:off x="603620" y="1261607"/>
            <a:ext cx="1189320" cy="88357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H="1" flipV="1">
            <a:off x="5462492" y="1846730"/>
            <a:ext cx="711203" cy="173648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1792940" y="2145177"/>
            <a:ext cx="68725" cy="17712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4479362" y="2047228"/>
            <a:ext cx="118037" cy="81756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flipH="1" flipV="1">
            <a:off x="708208" y="3345969"/>
            <a:ext cx="658903" cy="196206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1367111" y="5308030"/>
            <a:ext cx="2145557" cy="4180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V="1">
            <a:off x="5462492" y="1376403"/>
            <a:ext cx="1694337" cy="47032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a:off x="2719293" y="1237415"/>
            <a:ext cx="1760069" cy="80981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a:off x="1861665" y="3916401"/>
            <a:ext cx="1311842" cy="666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flipV="1">
            <a:off x="1792940" y="1237415"/>
            <a:ext cx="926353" cy="90776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H="1" flipV="1">
            <a:off x="3388653" y="3547069"/>
            <a:ext cx="1435853" cy="88269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3173507" y="4583048"/>
            <a:ext cx="339161" cy="7667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flipV="1">
            <a:off x="3173507" y="3547069"/>
            <a:ext cx="215146" cy="103597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7247970" y="4937194"/>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7874024" y="402352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7151611" y="3213911"/>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5719481" y="3398547"/>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644315" y="4125007"/>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5898779" y="868083"/>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7452664" y="1762313"/>
            <a:ext cx="857625"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5462492" y="1662064"/>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2719293" y="1052749"/>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912897" y="5123364"/>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338726" y="1960511"/>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2719293" y="439838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4370292" y="4245093"/>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4025148" y="1862562"/>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6702615" y="1191737"/>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708208" y="3161303"/>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1861665" y="373173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03620" y="1076941"/>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3512668" y="5165166"/>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3388653" y="3362403"/>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5290668" y="48920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4597399" y="2680128"/>
            <a:ext cx="857625" cy="369332"/>
          </a:xfrm>
          <a:prstGeom prst="rect">
            <a:avLst/>
          </a:prstGeom>
          <a:solidFill>
            <a:schemeClr val="bg1">
              <a:lumMod val="75000"/>
            </a:schemeClr>
          </a:solidFill>
        </p:spPr>
        <p:txBody>
          <a:bodyPr wrap="square" rtlCol="0">
            <a:spAutoFit/>
          </a:bodyPr>
          <a:lstStyle/>
          <a:p>
            <a:r>
              <a:rPr lang="en-CA" dirty="0"/>
              <a:t>11100</a:t>
            </a:r>
          </a:p>
        </p:txBody>
      </p:sp>
      <p:sp>
        <p:nvSpPr>
          <p:cNvPr id="2" name="TextBox 1">
            <a:extLst>
              <a:ext uri="{FF2B5EF4-FFF2-40B4-BE49-F238E27FC236}">
                <a16:creationId xmlns:a16="http://schemas.microsoft.com/office/drawing/2014/main" id="{4B4597BF-673B-4C2B-BC36-C43D8F331AD4}"/>
              </a:ext>
            </a:extLst>
          </p:cNvPr>
          <p:cNvSpPr txBox="1"/>
          <p:nvPr/>
        </p:nvSpPr>
        <p:spPr>
          <a:xfrm>
            <a:off x="213656" y="104497"/>
            <a:ext cx="5011273" cy="523220"/>
          </a:xfrm>
          <a:prstGeom prst="rect">
            <a:avLst/>
          </a:prstGeom>
          <a:noFill/>
        </p:spPr>
        <p:txBody>
          <a:bodyPr wrap="square" rtlCol="0">
            <a:spAutoFit/>
          </a:bodyPr>
          <a:lstStyle/>
          <a:p>
            <a:r>
              <a:rPr lang="en-CA" sz="2800" dirty="0"/>
              <a:t>Quick-and-dirty redesign:</a:t>
            </a:r>
          </a:p>
        </p:txBody>
      </p:sp>
    </p:spTree>
    <p:extLst>
      <p:ext uri="{BB962C8B-B14F-4D97-AF65-F5344CB8AC3E}">
        <p14:creationId xmlns:p14="http://schemas.microsoft.com/office/powerpoint/2010/main" val="19415738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a:extLst>
              <a:ext uri="{FF2B5EF4-FFF2-40B4-BE49-F238E27FC236}">
                <a16:creationId xmlns:a16="http://schemas.microsoft.com/office/drawing/2014/main" id="{51CEBC83-6AA5-45E6-816E-8F4CE642349E}"/>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flipH="1">
            <a:off x="2005104" y="5627906"/>
            <a:ext cx="4468915" cy="94383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a:off x="2005104" y="4789726"/>
            <a:ext cx="4468915" cy="83818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2005104" y="4789726"/>
            <a:ext cx="4468915" cy="13063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V="1">
            <a:off x="2005104" y="6096095"/>
            <a:ext cx="4468915" cy="475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2005104" y="6564283"/>
            <a:ext cx="4468915" cy="745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flipH="1" flipV="1">
            <a:off x="2005104" y="334681"/>
            <a:ext cx="4468915" cy="14314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a:off x="2005104" y="2116699"/>
            <a:ext cx="4468915" cy="233884"/>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H="1">
            <a:off x="2005104" y="4691528"/>
            <a:ext cx="4468915" cy="98198"/>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H="1" flipV="1">
            <a:off x="2005104" y="1225690"/>
            <a:ext cx="4468915" cy="112489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flipH="1">
            <a:off x="2005104" y="4223339"/>
            <a:ext cx="4468915" cy="145739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a:off x="2005104" y="3007708"/>
            <a:ext cx="4468915" cy="215200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a:off x="2005104" y="3898717"/>
            <a:ext cx="4468915" cy="1261000"/>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V="1">
            <a:off x="2005104" y="5159717"/>
            <a:ext cx="4468915" cy="141202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flipV="1">
            <a:off x="2005104" y="4691528"/>
            <a:ext cx="4468915" cy="98920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H="1">
            <a:off x="2005104" y="3755150"/>
            <a:ext cx="4468915" cy="192558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2005104" y="1414205"/>
            <a:ext cx="4468915" cy="248451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a:off x="2005104" y="1225690"/>
            <a:ext cx="4468915" cy="65670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V="1">
            <a:off x="2005104" y="1414205"/>
            <a:ext cx="4468915" cy="337552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2005104" y="1225690"/>
            <a:ext cx="4468915" cy="206127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2005104" y="3898717"/>
            <a:ext cx="4468915" cy="32462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a:off x="2005104" y="2116699"/>
            <a:ext cx="4468915" cy="2338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2005104" y="2116699"/>
            <a:ext cx="4468915" cy="163845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H="1" flipV="1">
            <a:off x="2005104" y="334681"/>
            <a:ext cx="4468915" cy="10795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flipH="1">
            <a:off x="2005104" y="2818772"/>
            <a:ext cx="4468915" cy="107994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flipH="1" flipV="1">
            <a:off x="2005104" y="3007708"/>
            <a:ext cx="4468915" cy="27925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a:off x="2005104" y="1225690"/>
            <a:ext cx="4468915" cy="159308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V="1">
            <a:off x="2005104" y="5159717"/>
            <a:ext cx="4468915" cy="52101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2005104" y="3007708"/>
            <a:ext cx="4468915" cy="74744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a:off x="2005104" y="3007708"/>
            <a:ext cx="4468915" cy="215200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1550890" y="6387076"/>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6474019" y="637961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6474019" y="5443240"/>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1550890" y="4605060"/>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474019" y="5911429"/>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6474019" y="293161"/>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6474019" y="761350"/>
            <a:ext cx="811301"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6474019" y="1229539"/>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6474019" y="2634106"/>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1550890" y="1932033"/>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550890" y="1041024"/>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1550890" y="282304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1550890" y="5496069"/>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1550890" y="3714051"/>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1550890" y="150015"/>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6474019" y="2165917"/>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6474019" y="310229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474019" y="1697728"/>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6474019" y="3570484"/>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6474019" y="4975051"/>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6474019" y="45068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6474019" y="4038673"/>
            <a:ext cx="857625" cy="369332"/>
          </a:xfrm>
          <a:prstGeom prst="rect">
            <a:avLst/>
          </a:prstGeom>
          <a:solidFill>
            <a:schemeClr val="bg1">
              <a:lumMod val="75000"/>
            </a:schemeClr>
          </a:solidFill>
        </p:spPr>
        <p:txBody>
          <a:bodyPr wrap="square" rtlCol="0">
            <a:spAutoFit/>
          </a:bodyPr>
          <a:lstStyle/>
          <a:p>
            <a:r>
              <a:rPr lang="en-CA" dirty="0"/>
              <a:t>11100</a:t>
            </a:r>
          </a:p>
        </p:txBody>
      </p:sp>
    </p:spTree>
    <p:extLst>
      <p:ext uri="{BB962C8B-B14F-4D97-AF65-F5344CB8AC3E}">
        <p14:creationId xmlns:p14="http://schemas.microsoft.com/office/powerpoint/2010/main" val="201667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B92B-BA41-4E88-B2F7-73940D4EB109}"/>
              </a:ext>
            </a:extLst>
          </p:cNvPr>
          <p:cNvSpPr>
            <a:spLocks noGrp="1"/>
          </p:cNvSpPr>
          <p:nvPr>
            <p:ph type="title"/>
          </p:nvPr>
        </p:nvSpPr>
        <p:spPr>
          <a:xfrm>
            <a:off x="457200" y="0"/>
            <a:ext cx="8229600" cy="881149"/>
          </a:xfrm>
        </p:spPr>
        <p:txBody>
          <a:bodyPr/>
          <a:lstStyle/>
          <a:p>
            <a:r>
              <a:rPr lang="en-CA" dirty="0"/>
              <a:t>Hierarchy of visual channels</a:t>
            </a:r>
          </a:p>
        </p:txBody>
      </p:sp>
      <p:graphicFrame>
        <p:nvGraphicFramePr>
          <p:cNvPr id="4" name="Table 4">
            <a:extLst>
              <a:ext uri="{FF2B5EF4-FFF2-40B4-BE49-F238E27FC236}">
                <a16:creationId xmlns:a16="http://schemas.microsoft.com/office/drawing/2014/main" id="{DFFE2E26-0936-4919-93E3-A43B8E310D81}"/>
              </a:ext>
            </a:extLst>
          </p:cNvPr>
          <p:cNvGraphicFramePr>
            <a:graphicFrameLocks noGrp="1"/>
          </p:cNvGraphicFramePr>
          <p:nvPr>
            <p:extLst>
              <p:ext uri="{D42A27DB-BD31-4B8C-83A1-F6EECF244321}">
                <p14:modId xmlns:p14="http://schemas.microsoft.com/office/powerpoint/2010/main" val="3752727383"/>
              </p:ext>
            </p:extLst>
          </p:nvPr>
        </p:nvGraphicFramePr>
        <p:xfrm>
          <a:off x="238298" y="1130994"/>
          <a:ext cx="2676698" cy="3677920"/>
        </p:xfrm>
        <a:graphic>
          <a:graphicData uri="http://schemas.openxmlformats.org/drawingml/2006/table">
            <a:tbl>
              <a:tblPr firstRow="1" bandRow="1">
                <a:tableStyleId>{5C22544A-7EE6-4342-B048-85BDC9FD1C3A}</a:tableStyleId>
              </a:tblPr>
              <a:tblGrid>
                <a:gridCol w="2676698">
                  <a:extLst>
                    <a:ext uri="{9D8B030D-6E8A-4147-A177-3AD203B41FA5}">
                      <a16:colId xmlns:a16="http://schemas.microsoft.com/office/drawing/2014/main" val="3152821538"/>
                    </a:ext>
                  </a:extLst>
                </a:gridCol>
              </a:tblGrid>
              <a:tr h="370840">
                <a:tc>
                  <a:txBody>
                    <a:bodyPr/>
                    <a:lstStyle/>
                    <a:p>
                      <a:r>
                        <a:rPr lang="en-CA" dirty="0">
                          <a:solidFill>
                            <a:schemeClr val="tx1"/>
                          </a:solidFill>
                        </a:rPr>
                        <a:t>Quantitative</a:t>
                      </a:r>
                      <a:br>
                        <a:rPr lang="en-CA" dirty="0">
                          <a:solidFill>
                            <a:schemeClr val="tx1"/>
                          </a:solidFill>
                        </a:rPr>
                      </a:br>
                      <a:r>
                        <a:rPr lang="en-CA" dirty="0">
                          <a:solidFill>
                            <a:schemeClr val="tx1"/>
                          </a:solidFill>
                        </a:rPr>
                        <a:t>(continuous, 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889539"/>
                  </a:ext>
                </a:extLst>
              </a:tr>
              <a:tr h="370840">
                <a:tc>
                  <a:txBody>
                    <a:bodyPr/>
                    <a:lstStyle/>
                    <a:p>
                      <a:r>
                        <a:rPr lang="en-CA" dirty="0">
                          <a:solidFill>
                            <a:schemeClr val="tx1"/>
                          </a:solidFill>
                        </a:rPr>
                        <a:t>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9182323"/>
                  </a:ext>
                </a:extLst>
              </a:tr>
              <a:tr h="370840">
                <a:tc>
                  <a:txBody>
                    <a:bodyPr/>
                    <a:lstStyle/>
                    <a:p>
                      <a:r>
                        <a:rPr lang="en-CA" dirty="0">
                          <a:solidFill>
                            <a:schemeClr val="tx1"/>
                          </a:solidFill>
                        </a:rPr>
                        <a:t>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6977826"/>
                  </a:ext>
                </a:extLst>
              </a:tr>
              <a:tr h="370840">
                <a:tc>
                  <a:txBody>
                    <a:bodyPr/>
                    <a:lstStyle/>
                    <a:p>
                      <a:r>
                        <a:rPr lang="en-CA" dirty="0">
                          <a:solidFill>
                            <a:schemeClr val="tx1"/>
                          </a:solidFill>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540783"/>
                  </a:ext>
                </a:extLst>
              </a:tr>
              <a:tr h="370840">
                <a:tc>
                  <a:txBody>
                    <a:bodyPr/>
                    <a:lstStyle/>
                    <a:p>
                      <a:r>
                        <a:rPr lang="en-CA" dirty="0">
                          <a:solidFill>
                            <a:schemeClr val="tx1"/>
                          </a:solidFill>
                        </a:rPr>
                        <a:t>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44289"/>
                  </a:ext>
                </a:extLst>
              </a:tr>
              <a:tr h="370840">
                <a:tc>
                  <a:txBody>
                    <a:bodyPr/>
                    <a:lstStyle/>
                    <a:p>
                      <a:r>
                        <a:rPr lang="en-CA" dirty="0">
                          <a:solidFill>
                            <a:schemeClr val="tx1"/>
                          </a:solidFill>
                        </a:rPr>
                        <a:t>Color value,</a:t>
                      </a:r>
                      <a:br>
                        <a:rPr lang="en-CA" dirty="0">
                          <a:solidFill>
                            <a:schemeClr val="tx1"/>
                          </a:solidFill>
                        </a:rPr>
                      </a:br>
                      <a:r>
                        <a:rPr lang="en-CA" dirty="0">
                          <a:solidFill>
                            <a:schemeClr val="tx1"/>
                          </a:solidFill>
                        </a:rPr>
                        <a:t>Color saturation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9216628"/>
                  </a:ext>
                </a:extLst>
              </a:tr>
              <a:tr h="370840">
                <a:tc>
                  <a:txBody>
                    <a:bodyPr/>
                    <a:lstStyle/>
                    <a:p>
                      <a:r>
                        <a:rPr lang="en-CA" dirty="0">
                          <a:solidFill>
                            <a:schemeClr val="tx1"/>
                          </a:solidFill>
                        </a:rPr>
                        <a:t>Volume,</a:t>
                      </a:r>
                      <a:br>
                        <a:rPr lang="en-CA" dirty="0">
                          <a:solidFill>
                            <a:schemeClr val="tx1"/>
                          </a:solidFill>
                        </a:rPr>
                      </a:br>
                      <a:r>
                        <a:rPr lang="en-CA" dirty="0">
                          <a:solidFill>
                            <a:schemeClr val="tx1"/>
                          </a:solidFill>
                        </a:rPr>
                        <a:t>Color hue,</a:t>
                      </a:r>
                      <a:br>
                        <a:rPr lang="en-CA" dirty="0">
                          <a:solidFill>
                            <a:schemeClr val="tx1"/>
                          </a:solidFill>
                        </a:rPr>
                      </a:br>
                      <a:r>
                        <a:rPr lang="en-CA" dirty="0">
                          <a:solidFill>
                            <a:schemeClr val="tx1"/>
                          </a:solidFill>
                        </a:rPr>
                        <a:t>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9722412"/>
                  </a:ext>
                </a:extLst>
              </a:tr>
            </a:tbl>
          </a:graphicData>
        </a:graphic>
      </p:graphicFrame>
      <p:sp>
        <p:nvSpPr>
          <p:cNvPr id="26" name="Secteurs 1">
            <a:extLst>
              <a:ext uri="{FF2B5EF4-FFF2-40B4-BE49-F238E27FC236}">
                <a16:creationId xmlns:a16="http://schemas.microsoft.com/office/drawing/2014/main" id="{B1B28512-4EE2-405B-9AAA-F5B8F0770B61}"/>
              </a:ext>
            </a:extLst>
          </p:cNvPr>
          <p:cNvSpPr/>
          <p:nvPr/>
        </p:nvSpPr>
        <p:spPr>
          <a:xfrm>
            <a:off x="6443988" y="2886247"/>
            <a:ext cx="1728788" cy="1728787"/>
          </a:xfrm>
          <a:prstGeom prst="pie">
            <a:avLst>
              <a:gd name="adj1" fmla="val 8550440"/>
              <a:gd name="adj2" fmla="val 1444458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7" name="Secteurs 26">
            <a:extLst>
              <a:ext uri="{FF2B5EF4-FFF2-40B4-BE49-F238E27FC236}">
                <a16:creationId xmlns:a16="http://schemas.microsoft.com/office/drawing/2014/main" id="{5948D8A5-679E-4EBA-B8FD-263FECC60E7C}"/>
              </a:ext>
            </a:extLst>
          </p:cNvPr>
          <p:cNvSpPr/>
          <p:nvPr/>
        </p:nvSpPr>
        <p:spPr>
          <a:xfrm>
            <a:off x="6985326" y="3248360"/>
            <a:ext cx="1727200" cy="1728787"/>
          </a:xfrm>
          <a:prstGeom prst="pie">
            <a:avLst>
              <a:gd name="adj1" fmla="val 14519630"/>
              <a:gd name="adj2" fmla="val 16599700"/>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black"/>
              </a:solidFill>
            </a:endParaRPr>
          </a:p>
        </p:txBody>
      </p:sp>
      <p:sp>
        <p:nvSpPr>
          <p:cNvPr id="28" name="Ellipse 2">
            <a:extLst>
              <a:ext uri="{FF2B5EF4-FFF2-40B4-BE49-F238E27FC236}">
                <a16:creationId xmlns:a16="http://schemas.microsoft.com/office/drawing/2014/main" id="{846F78FD-E7AB-4510-82A8-714D01569EDD}"/>
              </a:ext>
            </a:extLst>
          </p:cNvPr>
          <p:cNvSpPr/>
          <p:nvPr/>
        </p:nvSpPr>
        <p:spPr>
          <a:xfrm>
            <a:off x="4833031" y="3870627"/>
            <a:ext cx="1008063" cy="10080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9" name="Ellipse 31">
            <a:extLst>
              <a:ext uri="{FF2B5EF4-FFF2-40B4-BE49-F238E27FC236}">
                <a16:creationId xmlns:a16="http://schemas.microsoft.com/office/drawing/2014/main" id="{83A5BDEC-06E0-447F-91D8-3EB9FA7AFEA0}"/>
              </a:ext>
            </a:extLst>
          </p:cNvPr>
          <p:cNvSpPr/>
          <p:nvPr/>
        </p:nvSpPr>
        <p:spPr>
          <a:xfrm>
            <a:off x="4038435" y="3948151"/>
            <a:ext cx="649287" cy="647700"/>
          </a:xfrm>
          <a:prstGeom prst="ellipse">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0" name="Ellipse 32">
            <a:extLst>
              <a:ext uri="{FF2B5EF4-FFF2-40B4-BE49-F238E27FC236}">
                <a16:creationId xmlns:a16="http://schemas.microsoft.com/office/drawing/2014/main" id="{74AFDED7-B47A-4F2A-BFFD-24D87B37E83C}"/>
              </a:ext>
            </a:extLst>
          </p:cNvPr>
          <p:cNvSpPr/>
          <p:nvPr/>
        </p:nvSpPr>
        <p:spPr>
          <a:xfrm>
            <a:off x="4042445" y="5021113"/>
            <a:ext cx="504825" cy="504825"/>
          </a:xfrm>
          <a:prstGeom prst="ellipse">
            <a:avLst/>
          </a:prstGeom>
          <a:solidFill>
            <a:schemeClr val="bg1">
              <a:lumMod val="8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Ellipse 33">
            <a:extLst>
              <a:ext uri="{FF2B5EF4-FFF2-40B4-BE49-F238E27FC236}">
                <a16:creationId xmlns:a16="http://schemas.microsoft.com/office/drawing/2014/main" id="{BDB55B2A-8354-4878-B0C3-E6CB9D8AB7C4}"/>
              </a:ext>
            </a:extLst>
          </p:cNvPr>
          <p:cNvSpPr/>
          <p:nvPr/>
        </p:nvSpPr>
        <p:spPr>
          <a:xfrm>
            <a:off x="5231483" y="5021113"/>
            <a:ext cx="503237" cy="504825"/>
          </a:xfrm>
          <a:prstGeom prst="ellipse">
            <a:avLst/>
          </a:prstGeom>
          <a:solidFill>
            <a:schemeClr val="bg1">
              <a:lumMod val="50000"/>
            </a:schemeClr>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2" name="Ellipse 34">
            <a:extLst>
              <a:ext uri="{FF2B5EF4-FFF2-40B4-BE49-F238E27FC236}">
                <a16:creationId xmlns:a16="http://schemas.microsoft.com/office/drawing/2014/main" id="{D76A4405-5759-48EC-A11B-6A92A016C733}"/>
              </a:ext>
            </a:extLst>
          </p:cNvPr>
          <p:cNvSpPr/>
          <p:nvPr/>
        </p:nvSpPr>
        <p:spPr>
          <a:xfrm>
            <a:off x="4042445" y="6139765"/>
            <a:ext cx="504825" cy="504825"/>
          </a:xfrm>
          <a:prstGeom prst="ellipse">
            <a:avLst/>
          </a:prstGeom>
          <a:solidFill>
            <a:srgbClr val="FFC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Ellipse 35">
            <a:extLst>
              <a:ext uri="{FF2B5EF4-FFF2-40B4-BE49-F238E27FC236}">
                <a16:creationId xmlns:a16="http://schemas.microsoft.com/office/drawing/2014/main" id="{9BC6F284-266E-4098-8968-1FC65CB4B67E}"/>
              </a:ext>
            </a:extLst>
          </p:cNvPr>
          <p:cNvSpPr/>
          <p:nvPr/>
        </p:nvSpPr>
        <p:spPr>
          <a:xfrm>
            <a:off x="5231483" y="6139765"/>
            <a:ext cx="503237" cy="504825"/>
          </a:xfrm>
          <a:prstGeom prst="ellipse">
            <a:avLst/>
          </a:prstGeom>
          <a:solidFill>
            <a:srgbClr val="7030A0"/>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40" name="Group 39">
            <a:extLst>
              <a:ext uri="{FF2B5EF4-FFF2-40B4-BE49-F238E27FC236}">
                <a16:creationId xmlns:a16="http://schemas.microsoft.com/office/drawing/2014/main" id="{6BAC62BE-2221-462C-B612-BC6009E00572}"/>
              </a:ext>
            </a:extLst>
          </p:cNvPr>
          <p:cNvGrpSpPr/>
          <p:nvPr/>
        </p:nvGrpSpPr>
        <p:grpSpPr>
          <a:xfrm>
            <a:off x="6047908" y="5088859"/>
            <a:ext cx="1728788" cy="369332"/>
            <a:chOff x="6358507" y="4338202"/>
            <a:chExt cx="1728788" cy="369332"/>
          </a:xfrm>
        </p:grpSpPr>
        <p:sp>
          <p:nvSpPr>
            <p:cNvPr id="35" name="Rectangle 34">
              <a:extLst>
                <a:ext uri="{FF2B5EF4-FFF2-40B4-BE49-F238E27FC236}">
                  <a16:creationId xmlns:a16="http://schemas.microsoft.com/office/drawing/2014/main" id="{BF7B785B-B638-4A0C-B3A4-2AF702B4A913}"/>
                </a:ext>
              </a:extLst>
            </p:cNvPr>
            <p:cNvSpPr/>
            <p:nvPr/>
          </p:nvSpPr>
          <p:spPr>
            <a:xfrm rot="16200000">
              <a:off x="6682357" y="4091347"/>
              <a:ext cx="215900" cy="863600"/>
            </a:xfrm>
            <a:prstGeom prst="rect">
              <a:avLst/>
            </a:prstGeom>
            <a:gradFill>
              <a:gsLst>
                <a:gs pos="0">
                  <a:schemeClr val="tx1"/>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8" name="ZoneTexte 38">
              <a:extLst>
                <a:ext uri="{FF2B5EF4-FFF2-40B4-BE49-F238E27FC236}">
                  <a16:creationId xmlns:a16="http://schemas.microsoft.com/office/drawing/2014/main" id="{C4232796-7C63-47D0-A4A6-DB10BD82E045}"/>
                </a:ext>
              </a:extLst>
            </p:cNvPr>
            <p:cNvSpPr txBox="1">
              <a:spLocks noChangeArrowheads="1"/>
            </p:cNvSpPr>
            <p:nvPr/>
          </p:nvSpPr>
          <p:spPr bwMode="auto">
            <a:xfrm>
              <a:off x="7286057" y="4338202"/>
              <a:ext cx="801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value</a:t>
              </a:r>
            </a:p>
          </p:txBody>
        </p:sp>
      </p:grpSp>
      <p:grpSp>
        <p:nvGrpSpPr>
          <p:cNvPr id="41" name="Group 40">
            <a:extLst>
              <a:ext uri="{FF2B5EF4-FFF2-40B4-BE49-F238E27FC236}">
                <a16:creationId xmlns:a16="http://schemas.microsoft.com/office/drawing/2014/main" id="{6026D759-D227-45EB-AB62-BE0A049256C1}"/>
              </a:ext>
            </a:extLst>
          </p:cNvPr>
          <p:cNvGrpSpPr/>
          <p:nvPr/>
        </p:nvGrpSpPr>
        <p:grpSpPr>
          <a:xfrm>
            <a:off x="6106061" y="6208027"/>
            <a:ext cx="1614068" cy="368300"/>
            <a:chOff x="6385494" y="5894746"/>
            <a:chExt cx="1614068" cy="368300"/>
          </a:xfrm>
        </p:grpSpPr>
        <p:pic>
          <p:nvPicPr>
            <p:cNvPr id="34" name="Picture 2">
              <a:extLst>
                <a:ext uri="{FF2B5EF4-FFF2-40B4-BE49-F238E27FC236}">
                  <a16:creationId xmlns:a16="http://schemas.microsoft.com/office/drawing/2014/main" id="{C1284835-72F1-43B8-A865-83E634F7D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682357" y="5674084"/>
              <a:ext cx="21590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ZoneTexte 39">
              <a:extLst>
                <a:ext uri="{FF2B5EF4-FFF2-40B4-BE49-F238E27FC236}">
                  <a16:creationId xmlns:a16="http://schemas.microsoft.com/office/drawing/2014/main" id="{472FF91F-F25B-4A20-8011-4711F89C5533}"/>
                </a:ext>
              </a:extLst>
            </p:cNvPr>
            <p:cNvSpPr txBox="1">
              <a:spLocks noChangeArrowheads="1"/>
            </p:cNvSpPr>
            <p:nvPr/>
          </p:nvSpPr>
          <p:spPr bwMode="auto">
            <a:xfrm>
              <a:off x="7242235" y="5894746"/>
              <a:ext cx="75732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hue</a:t>
              </a:r>
            </a:p>
          </p:txBody>
        </p:sp>
      </p:grpSp>
      <p:sp>
        <p:nvSpPr>
          <p:cNvPr id="42" name="Ellipse 32">
            <a:extLst>
              <a:ext uri="{FF2B5EF4-FFF2-40B4-BE49-F238E27FC236}">
                <a16:creationId xmlns:a16="http://schemas.microsoft.com/office/drawing/2014/main" id="{9BDD0166-DE8F-4C8B-9BE6-D11B61366C52}"/>
              </a:ext>
            </a:extLst>
          </p:cNvPr>
          <p:cNvSpPr/>
          <p:nvPr/>
        </p:nvSpPr>
        <p:spPr>
          <a:xfrm>
            <a:off x="4042445" y="5580439"/>
            <a:ext cx="504825" cy="504825"/>
          </a:xfrm>
          <a:prstGeom prst="ellipse">
            <a:avLst/>
          </a:prstGeom>
          <a:solidFill>
            <a:srgbClr val="4DFFA6"/>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3" name="Ellipse 33">
            <a:extLst>
              <a:ext uri="{FF2B5EF4-FFF2-40B4-BE49-F238E27FC236}">
                <a16:creationId xmlns:a16="http://schemas.microsoft.com/office/drawing/2014/main" id="{07BCE545-7E7C-4600-B322-9CA93914E836}"/>
              </a:ext>
            </a:extLst>
          </p:cNvPr>
          <p:cNvSpPr/>
          <p:nvPr/>
        </p:nvSpPr>
        <p:spPr>
          <a:xfrm>
            <a:off x="5231483" y="5580439"/>
            <a:ext cx="503237" cy="504825"/>
          </a:xfrm>
          <a:prstGeom prst="ellipse">
            <a:avLst/>
          </a:prstGeom>
          <a:solidFill>
            <a:srgbClr val="CCFFE6"/>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5" name="Rectangle 44">
            <a:extLst>
              <a:ext uri="{FF2B5EF4-FFF2-40B4-BE49-F238E27FC236}">
                <a16:creationId xmlns:a16="http://schemas.microsoft.com/office/drawing/2014/main" id="{46AF254B-DF8F-470C-A54D-275F8AF23D3A}"/>
              </a:ext>
            </a:extLst>
          </p:cNvPr>
          <p:cNvSpPr/>
          <p:nvPr/>
        </p:nvSpPr>
        <p:spPr>
          <a:xfrm rot="16200000">
            <a:off x="6371758" y="5401330"/>
            <a:ext cx="215900" cy="863600"/>
          </a:xfrm>
          <a:prstGeom prst="rect">
            <a:avLst/>
          </a:prstGeom>
          <a:gradFill>
            <a:gsLst>
              <a:gs pos="0">
                <a:schemeClr val="bg1"/>
              </a:gs>
              <a:gs pos="100000">
                <a:srgbClr val="00FF8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6" name="ZoneTexte 38">
            <a:extLst>
              <a:ext uri="{FF2B5EF4-FFF2-40B4-BE49-F238E27FC236}">
                <a16:creationId xmlns:a16="http://schemas.microsoft.com/office/drawing/2014/main" id="{669FE942-1D23-491F-AAF5-0FCDFDE32E3C}"/>
              </a:ext>
            </a:extLst>
          </p:cNvPr>
          <p:cNvSpPr txBox="1">
            <a:spLocks noChangeArrowheads="1"/>
          </p:cNvSpPr>
          <p:nvPr/>
        </p:nvSpPr>
        <p:spPr bwMode="auto">
          <a:xfrm>
            <a:off x="6975458" y="5648185"/>
            <a:ext cx="11973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0000"/>
                </a:solidFill>
                <a:latin typeface="Arial" panose="020B0604020202020204" pitchFamily="34" charset="0"/>
              </a:rPr>
              <a:t>saturation</a:t>
            </a:r>
          </a:p>
        </p:txBody>
      </p:sp>
      <p:grpSp>
        <p:nvGrpSpPr>
          <p:cNvPr id="47" name="Group 46">
            <a:extLst>
              <a:ext uri="{FF2B5EF4-FFF2-40B4-BE49-F238E27FC236}">
                <a16:creationId xmlns:a16="http://schemas.microsoft.com/office/drawing/2014/main" id="{A2C3AB41-F1AF-4774-88E0-491036F52898}"/>
              </a:ext>
            </a:extLst>
          </p:cNvPr>
          <p:cNvGrpSpPr/>
          <p:nvPr/>
        </p:nvGrpSpPr>
        <p:grpSpPr>
          <a:xfrm>
            <a:off x="5687545" y="973889"/>
            <a:ext cx="1223963" cy="1081088"/>
            <a:chOff x="4763519" y="936325"/>
            <a:chExt cx="1223963" cy="1081088"/>
          </a:xfrm>
        </p:grpSpPr>
        <p:cxnSp>
          <p:nvCxnSpPr>
            <p:cNvPr id="9" name="Connecteur droit avec flèche 7">
              <a:extLst>
                <a:ext uri="{FF2B5EF4-FFF2-40B4-BE49-F238E27FC236}">
                  <a16:creationId xmlns:a16="http://schemas.microsoft.com/office/drawing/2014/main" id="{C189D052-74CC-4789-8BCA-37677995950B}"/>
                </a:ext>
              </a:extLst>
            </p:cNvPr>
            <p:cNvCxnSpPr/>
            <p:nvPr/>
          </p:nvCxnSpPr>
          <p:spPr>
            <a:xfrm flipV="1">
              <a:off x="4763519" y="1296688"/>
              <a:ext cx="0" cy="7207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F52633A0-BDE7-4637-9527-25A3D0523672}"/>
                </a:ext>
              </a:extLst>
            </p:cNvPr>
            <p:cNvCxnSpPr/>
            <p:nvPr/>
          </p:nvCxnSpPr>
          <p:spPr>
            <a:xfrm>
              <a:off x="4763519" y="2017413"/>
              <a:ext cx="1223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19BCD03-66E9-4FBD-A0D8-DD409DB8C4A0}"/>
                </a:ext>
              </a:extLst>
            </p:cNvPr>
            <p:cNvSpPr/>
            <p:nvPr/>
          </p:nvSpPr>
          <p:spPr>
            <a:xfrm>
              <a:off x="4907982" y="1441150"/>
              <a:ext cx="360362" cy="57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a:extLst>
                <a:ext uri="{FF2B5EF4-FFF2-40B4-BE49-F238E27FC236}">
                  <a16:creationId xmlns:a16="http://schemas.microsoft.com/office/drawing/2014/main" id="{0CF7F4DF-D6B8-4F7B-B46D-4B859CFC48DA}"/>
                </a:ext>
              </a:extLst>
            </p:cNvPr>
            <p:cNvSpPr/>
            <p:nvPr/>
          </p:nvSpPr>
          <p:spPr>
            <a:xfrm>
              <a:off x="5412807" y="936325"/>
              <a:ext cx="358775" cy="108108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9" name="Group 48">
            <a:extLst>
              <a:ext uri="{FF2B5EF4-FFF2-40B4-BE49-F238E27FC236}">
                <a16:creationId xmlns:a16="http://schemas.microsoft.com/office/drawing/2014/main" id="{F4B9114D-FB07-4F05-9CF7-3E014D384D6D}"/>
              </a:ext>
            </a:extLst>
          </p:cNvPr>
          <p:cNvGrpSpPr/>
          <p:nvPr/>
        </p:nvGrpSpPr>
        <p:grpSpPr>
          <a:xfrm>
            <a:off x="4314466" y="2020358"/>
            <a:ext cx="1223963" cy="1150938"/>
            <a:chOff x="4800825" y="2219684"/>
            <a:chExt cx="1223963" cy="1150938"/>
          </a:xfrm>
        </p:grpSpPr>
        <p:cxnSp>
          <p:nvCxnSpPr>
            <p:cNvPr id="13" name="Connecteur droit avec flèche 12">
              <a:extLst>
                <a:ext uri="{FF2B5EF4-FFF2-40B4-BE49-F238E27FC236}">
                  <a16:creationId xmlns:a16="http://schemas.microsoft.com/office/drawing/2014/main" id="{378E07D7-8224-4A7F-A2EF-3605A8C5E251}"/>
                </a:ext>
              </a:extLst>
            </p:cNvPr>
            <p:cNvCxnSpPr/>
            <p:nvPr/>
          </p:nvCxnSpPr>
          <p:spPr>
            <a:xfrm flipV="1">
              <a:off x="4800825" y="2651484"/>
              <a:ext cx="0" cy="7191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1779ABAC-98DB-48E9-95E4-8EB6C6222238}"/>
                </a:ext>
              </a:extLst>
            </p:cNvPr>
            <p:cNvCxnSpPr/>
            <p:nvPr/>
          </p:nvCxnSpPr>
          <p:spPr>
            <a:xfrm>
              <a:off x="4800825" y="3370622"/>
              <a:ext cx="1223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6F28872-FF12-4CCD-A098-993693173733}"/>
                </a:ext>
              </a:extLst>
            </p:cNvPr>
            <p:cNvSpPr/>
            <p:nvPr/>
          </p:nvSpPr>
          <p:spPr>
            <a:xfrm>
              <a:off x="4945288" y="3083284"/>
              <a:ext cx="360362" cy="2873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 name="Rectangle 17">
              <a:extLst>
                <a:ext uri="{FF2B5EF4-FFF2-40B4-BE49-F238E27FC236}">
                  <a16:creationId xmlns:a16="http://schemas.microsoft.com/office/drawing/2014/main" id="{7F21B74F-ED91-4A36-9DA1-4738AC2AB328}"/>
                </a:ext>
              </a:extLst>
            </p:cNvPr>
            <p:cNvSpPr/>
            <p:nvPr/>
          </p:nvSpPr>
          <p:spPr>
            <a:xfrm>
              <a:off x="5450113" y="2722922"/>
              <a:ext cx="358775" cy="6477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a:extLst>
                <a:ext uri="{FF2B5EF4-FFF2-40B4-BE49-F238E27FC236}">
                  <a16:creationId xmlns:a16="http://schemas.microsoft.com/office/drawing/2014/main" id="{F59BE76B-7959-4761-A68E-35C243B8C0E8}"/>
                </a:ext>
              </a:extLst>
            </p:cNvPr>
            <p:cNvSpPr/>
            <p:nvPr/>
          </p:nvSpPr>
          <p:spPr>
            <a:xfrm>
              <a:off x="4945288" y="2651484"/>
              <a:ext cx="360362"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a:extLst>
                <a:ext uri="{FF2B5EF4-FFF2-40B4-BE49-F238E27FC236}">
                  <a16:creationId xmlns:a16="http://schemas.microsoft.com/office/drawing/2014/main" id="{07297689-F253-49A5-A5E6-CB9A6A9EA521}"/>
                </a:ext>
              </a:extLst>
            </p:cNvPr>
            <p:cNvSpPr/>
            <p:nvPr/>
          </p:nvSpPr>
          <p:spPr>
            <a:xfrm>
              <a:off x="5450113" y="2219684"/>
              <a:ext cx="358775" cy="50323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8" name="Group 47">
            <a:extLst>
              <a:ext uri="{FF2B5EF4-FFF2-40B4-BE49-F238E27FC236}">
                <a16:creationId xmlns:a16="http://schemas.microsoft.com/office/drawing/2014/main" id="{7BDEC124-2891-41F2-8BF2-6EEED838A37F}"/>
              </a:ext>
            </a:extLst>
          </p:cNvPr>
          <p:cNvGrpSpPr/>
          <p:nvPr/>
        </p:nvGrpSpPr>
        <p:grpSpPr>
          <a:xfrm>
            <a:off x="7560795" y="1334252"/>
            <a:ext cx="1223963" cy="719138"/>
            <a:chOff x="6636769" y="1296688"/>
            <a:chExt cx="1223963" cy="719138"/>
          </a:xfrm>
        </p:grpSpPr>
        <p:cxnSp>
          <p:nvCxnSpPr>
            <p:cNvPr id="19" name="Connecteur droit avec flèche 19">
              <a:extLst>
                <a:ext uri="{FF2B5EF4-FFF2-40B4-BE49-F238E27FC236}">
                  <a16:creationId xmlns:a16="http://schemas.microsoft.com/office/drawing/2014/main" id="{510EE4BA-034C-450A-9B0A-8C9DC030E1D2}"/>
                </a:ext>
              </a:extLst>
            </p:cNvPr>
            <p:cNvCxnSpPr/>
            <p:nvPr/>
          </p:nvCxnSpPr>
          <p:spPr>
            <a:xfrm flipV="1">
              <a:off x="6636769" y="1296688"/>
              <a:ext cx="0" cy="7191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20">
              <a:extLst>
                <a:ext uri="{FF2B5EF4-FFF2-40B4-BE49-F238E27FC236}">
                  <a16:creationId xmlns:a16="http://schemas.microsoft.com/office/drawing/2014/main" id="{0EC7ADF6-43AD-4EC9-AEE2-181964D0A039}"/>
                </a:ext>
              </a:extLst>
            </p:cNvPr>
            <p:cNvCxnSpPr/>
            <p:nvPr/>
          </p:nvCxnSpPr>
          <p:spPr>
            <a:xfrm>
              <a:off x="6636769" y="2015826"/>
              <a:ext cx="1223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9329F4-C29E-4DC2-AF9D-CBD2302B739C}"/>
                </a:ext>
              </a:extLst>
            </p:cNvPr>
            <p:cNvSpPr/>
            <p:nvPr/>
          </p:nvSpPr>
          <p:spPr>
            <a:xfrm>
              <a:off x="6852669" y="1728488"/>
              <a:ext cx="144463" cy="28733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4" name="Rectangle 23">
              <a:extLst>
                <a:ext uri="{FF2B5EF4-FFF2-40B4-BE49-F238E27FC236}">
                  <a16:creationId xmlns:a16="http://schemas.microsoft.com/office/drawing/2014/main" id="{C6F24A0D-C424-4F10-A89E-899022C7F403}"/>
                </a:ext>
              </a:extLst>
            </p:cNvPr>
            <p:cNvSpPr/>
            <p:nvPr/>
          </p:nvSpPr>
          <p:spPr>
            <a:xfrm>
              <a:off x="7286057" y="1368126"/>
              <a:ext cx="142875" cy="6477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ectangle 20">
              <a:extLst>
                <a:ext uri="{FF2B5EF4-FFF2-40B4-BE49-F238E27FC236}">
                  <a16:creationId xmlns:a16="http://schemas.microsoft.com/office/drawing/2014/main" id="{CC7DEC41-1CD7-49B9-926D-CB4EE1266E51}"/>
                </a:ext>
              </a:extLst>
            </p:cNvPr>
            <p:cNvSpPr/>
            <p:nvPr/>
          </p:nvSpPr>
          <p:spPr>
            <a:xfrm>
              <a:off x="6997132" y="1584026"/>
              <a:ext cx="144462"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Rectangle 21">
              <a:extLst>
                <a:ext uri="{FF2B5EF4-FFF2-40B4-BE49-F238E27FC236}">
                  <a16:creationId xmlns:a16="http://schemas.microsoft.com/office/drawing/2014/main" id="{6366CEC3-D471-4BB7-BFEC-B5EFFE1354B7}"/>
                </a:ext>
              </a:extLst>
            </p:cNvPr>
            <p:cNvSpPr/>
            <p:nvPr/>
          </p:nvSpPr>
          <p:spPr>
            <a:xfrm>
              <a:off x="7428932" y="1512588"/>
              <a:ext cx="144462" cy="503238"/>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54" name="Freeform: Shape 53">
            <a:extLst>
              <a:ext uri="{FF2B5EF4-FFF2-40B4-BE49-F238E27FC236}">
                <a16:creationId xmlns:a16="http://schemas.microsoft.com/office/drawing/2014/main" id="{D4DA5A57-B1E8-496D-A77F-12695E190012}"/>
              </a:ext>
            </a:extLst>
          </p:cNvPr>
          <p:cNvSpPr/>
          <p:nvPr/>
        </p:nvSpPr>
        <p:spPr bwMode="auto">
          <a:xfrm>
            <a:off x="2928335" y="1616313"/>
            <a:ext cx="2437791" cy="336843"/>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Lst>
            <a:ahLst/>
            <a:cxnLst>
              <a:cxn ang="0">
                <a:pos x="connsiteX0" y="connsiteY0"/>
              </a:cxn>
              <a:cxn ang="0">
                <a:pos x="connsiteX1" y="connsiteY1"/>
              </a:cxn>
            </a:cxnLst>
            <a:rect l="l" t="t" r="r" b="b"/>
            <a:pathLst>
              <a:path w="2249083" h="613513">
                <a:moveTo>
                  <a:pt x="0" y="613449"/>
                </a:moveTo>
                <a:cubicBezTo>
                  <a:pt x="1016962" y="620749"/>
                  <a:pt x="1116037" y="-7237"/>
                  <a:pt x="2249083" y="6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5" name="Freeform: Shape 54">
            <a:extLst>
              <a:ext uri="{FF2B5EF4-FFF2-40B4-BE49-F238E27FC236}">
                <a16:creationId xmlns:a16="http://schemas.microsoft.com/office/drawing/2014/main" id="{8840A2AB-0EBB-41A4-98E9-F3047CB47F25}"/>
              </a:ext>
            </a:extLst>
          </p:cNvPr>
          <p:cNvSpPr/>
          <p:nvPr/>
        </p:nvSpPr>
        <p:spPr bwMode="auto">
          <a:xfrm flipV="1">
            <a:off x="2925774" y="2344208"/>
            <a:ext cx="1215822" cy="412382"/>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Lst>
            <a:ahLst/>
            <a:cxnLst>
              <a:cxn ang="0">
                <a:pos x="connsiteX0" y="connsiteY0"/>
              </a:cxn>
              <a:cxn ang="0">
                <a:pos x="connsiteX1" y="connsiteY1"/>
              </a:cxn>
            </a:cxnLst>
            <a:rect l="l" t="t" r="r" b="b"/>
            <a:pathLst>
              <a:path w="2249083" h="613513">
                <a:moveTo>
                  <a:pt x="0" y="613449"/>
                </a:moveTo>
                <a:cubicBezTo>
                  <a:pt x="1016962" y="620749"/>
                  <a:pt x="1116037" y="-7237"/>
                  <a:pt x="2249083" y="6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6" name="Freeform: Shape 55">
            <a:extLst>
              <a:ext uri="{FF2B5EF4-FFF2-40B4-BE49-F238E27FC236}">
                <a16:creationId xmlns:a16="http://schemas.microsoft.com/office/drawing/2014/main" id="{2F8B40E7-18FF-48FE-B65D-AFC8B0A08809}"/>
              </a:ext>
            </a:extLst>
          </p:cNvPr>
          <p:cNvSpPr/>
          <p:nvPr/>
        </p:nvSpPr>
        <p:spPr bwMode="auto">
          <a:xfrm flipV="1">
            <a:off x="2921614" y="2723224"/>
            <a:ext cx="3375459" cy="1016506"/>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 name="connsiteX0" fmla="*/ 0 w 2249083"/>
              <a:gd name="connsiteY0" fmla="*/ 613647 h 613647"/>
              <a:gd name="connsiteX1" fmla="*/ 2249083 w 2249083"/>
              <a:gd name="connsiteY1" fmla="*/ 261 h 613647"/>
              <a:gd name="connsiteX0" fmla="*/ 0 w 2249083"/>
              <a:gd name="connsiteY0" fmla="*/ 613647 h 613647"/>
              <a:gd name="connsiteX1" fmla="*/ 21138 w 2249083"/>
              <a:gd name="connsiteY1" fmla="*/ 600476 h 613647"/>
              <a:gd name="connsiteX2" fmla="*/ 2249083 w 2249083"/>
              <a:gd name="connsiteY2" fmla="*/ 261 h 613647"/>
              <a:gd name="connsiteX0" fmla="*/ 0 w 2249083"/>
              <a:gd name="connsiteY0" fmla="*/ 637467 h 637467"/>
              <a:gd name="connsiteX1" fmla="*/ 573643 w 2249083"/>
              <a:gd name="connsiteY1" fmla="*/ 344402 h 637467"/>
              <a:gd name="connsiteX2" fmla="*/ 2249083 w 2249083"/>
              <a:gd name="connsiteY2" fmla="*/ 24081 h 637467"/>
              <a:gd name="connsiteX0" fmla="*/ 0 w 2249083"/>
              <a:gd name="connsiteY0" fmla="*/ 637467 h 637467"/>
              <a:gd name="connsiteX1" fmla="*/ 573643 w 2249083"/>
              <a:gd name="connsiteY1" fmla="*/ 344402 h 637467"/>
              <a:gd name="connsiteX2" fmla="*/ 2249083 w 2249083"/>
              <a:gd name="connsiteY2" fmla="*/ 24081 h 637467"/>
              <a:gd name="connsiteX0" fmla="*/ 0 w 2249083"/>
              <a:gd name="connsiteY0" fmla="*/ 715070 h 715070"/>
              <a:gd name="connsiteX1" fmla="*/ 838542 w 2249083"/>
              <a:gd name="connsiteY1" fmla="*/ 258734 h 715070"/>
              <a:gd name="connsiteX2" fmla="*/ 2249083 w 2249083"/>
              <a:gd name="connsiteY2" fmla="*/ 101684 h 715070"/>
              <a:gd name="connsiteX0" fmla="*/ 0 w 2249083"/>
              <a:gd name="connsiteY0" fmla="*/ 613774 h 613774"/>
              <a:gd name="connsiteX1" fmla="*/ 838542 w 2249083"/>
              <a:gd name="connsiteY1" fmla="*/ 157438 h 613774"/>
              <a:gd name="connsiteX2" fmla="*/ 2249083 w 2249083"/>
              <a:gd name="connsiteY2" fmla="*/ 388 h 613774"/>
              <a:gd name="connsiteX0" fmla="*/ 0 w 2249083"/>
              <a:gd name="connsiteY0" fmla="*/ 613774 h 613774"/>
              <a:gd name="connsiteX1" fmla="*/ 838542 w 2249083"/>
              <a:gd name="connsiteY1" fmla="*/ 157438 h 613774"/>
              <a:gd name="connsiteX2" fmla="*/ 2249083 w 2249083"/>
              <a:gd name="connsiteY2" fmla="*/ 388 h 613774"/>
              <a:gd name="connsiteX0" fmla="*/ 0 w 2249083"/>
              <a:gd name="connsiteY0" fmla="*/ 613774 h 613774"/>
              <a:gd name="connsiteX1" fmla="*/ 838542 w 2249083"/>
              <a:gd name="connsiteY1" fmla="*/ 157438 h 613774"/>
              <a:gd name="connsiteX2" fmla="*/ 2249083 w 2249083"/>
              <a:gd name="connsiteY2" fmla="*/ 388 h 613774"/>
              <a:gd name="connsiteX0" fmla="*/ 0 w 2249083"/>
              <a:gd name="connsiteY0" fmla="*/ 613774 h 613774"/>
              <a:gd name="connsiteX1" fmla="*/ 838542 w 2249083"/>
              <a:gd name="connsiteY1" fmla="*/ 157438 h 613774"/>
              <a:gd name="connsiteX2" fmla="*/ 2249083 w 2249083"/>
              <a:gd name="connsiteY2" fmla="*/ 388 h 613774"/>
            </a:gdLst>
            <a:ahLst/>
            <a:cxnLst>
              <a:cxn ang="0">
                <a:pos x="connsiteX0" y="connsiteY0"/>
              </a:cxn>
              <a:cxn ang="0">
                <a:pos x="connsiteX1" y="connsiteY1"/>
              </a:cxn>
              <a:cxn ang="0">
                <a:pos x="connsiteX2" y="connsiteY2"/>
              </a:cxn>
            </a:cxnLst>
            <a:rect l="l" t="t" r="r" b="b"/>
            <a:pathLst>
              <a:path w="2249083" h="613774">
                <a:moveTo>
                  <a:pt x="0" y="613774"/>
                </a:moveTo>
                <a:cubicBezTo>
                  <a:pt x="425840" y="603552"/>
                  <a:pt x="609485" y="243464"/>
                  <a:pt x="838542" y="157438"/>
                </a:cubicBezTo>
                <a:cubicBezTo>
                  <a:pt x="1016962" y="90442"/>
                  <a:pt x="1116037" y="-6912"/>
                  <a:pt x="2249083" y="388"/>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7" name="Freeform: Shape 56">
            <a:extLst>
              <a:ext uri="{FF2B5EF4-FFF2-40B4-BE49-F238E27FC236}">
                <a16:creationId xmlns:a16="http://schemas.microsoft.com/office/drawing/2014/main" id="{0B9C5E21-D96E-4A57-8836-8A54DA648912}"/>
              </a:ext>
            </a:extLst>
          </p:cNvPr>
          <p:cNvSpPr/>
          <p:nvPr/>
        </p:nvSpPr>
        <p:spPr bwMode="auto">
          <a:xfrm flipV="1">
            <a:off x="2927088" y="3075197"/>
            <a:ext cx="1016305" cy="1016505"/>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Lst>
            <a:ahLst/>
            <a:cxnLst>
              <a:cxn ang="0">
                <a:pos x="connsiteX0" y="connsiteY0"/>
              </a:cxn>
              <a:cxn ang="0">
                <a:pos x="connsiteX1" y="connsiteY1"/>
              </a:cxn>
            </a:cxnLst>
            <a:rect l="l" t="t" r="r" b="b"/>
            <a:pathLst>
              <a:path w="2249083" h="613513">
                <a:moveTo>
                  <a:pt x="0" y="613449"/>
                </a:moveTo>
                <a:cubicBezTo>
                  <a:pt x="1016962" y="620749"/>
                  <a:pt x="1116037" y="-7237"/>
                  <a:pt x="2249083" y="6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8" name="Freeform: Shape 57">
            <a:extLst>
              <a:ext uri="{FF2B5EF4-FFF2-40B4-BE49-F238E27FC236}">
                <a16:creationId xmlns:a16="http://schemas.microsoft.com/office/drawing/2014/main" id="{5C746838-2AAA-455D-9C83-A7141B87806B}"/>
              </a:ext>
            </a:extLst>
          </p:cNvPr>
          <p:cNvSpPr/>
          <p:nvPr/>
        </p:nvSpPr>
        <p:spPr bwMode="auto">
          <a:xfrm flipV="1">
            <a:off x="2909387" y="3451960"/>
            <a:ext cx="1069108" cy="1728787"/>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Lst>
            <a:ahLst/>
            <a:cxnLst>
              <a:cxn ang="0">
                <a:pos x="connsiteX0" y="connsiteY0"/>
              </a:cxn>
              <a:cxn ang="0">
                <a:pos x="connsiteX1" y="connsiteY1"/>
              </a:cxn>
            </a:cxnLst>
            <a:rect l="l" t="t" r="r" b="b"/>
            <a:pathLst>
              <a:path w="2249083" h="613513">
                <a:moveTo>
                  <a:pt x="0" y="613449"/>
                </a:moveTo>
                <a:cubicBezTo>
                  <a:pt x="1016962" y="620749"/>
                  <a:pt x="1116037" y="-7237"/>
                  <a:pt x="2249083" y="6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9" name="Freeform: Shape 58">
            <a:extLst>
              <a:ext uri="{FF2B5EF4-FFF2-40B4-BE49-F238E27FC236}">
                <a16:creationId xmlns:a16="http://schemas.microsoft.com/office/drawing/2014/main" id="{0AC709AB-7629-4992-921F-D891AA6CD946}"/>
              </a:ext>
            </a:extLst>
          </p:cNvPr>
          <p:cNvSpPr/>
          <p:nvPr/>
        </p:nvSpPr>
        <p:spPr bwMode="auto">
          <a:xfrm flipV="1">
            <a:off x="2914996" y="3750641"/>
            <a:ext cx="1069108" cy="1986443"/>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Lst>
            <a:ahLst/>
            <a:cxnLst>
              <a:cxn ang="0">
                <a:pos x="connsiteX0" y="connsiteY0"/>
              </a:cxn>
              <a:cxn ang="0">
                <a:pos x="connsiteX1" y="connsiteY1"/>
              </a:cxn>
            </a:cxnLst>
            <a:rect l="l" t="t" r="r" b="b"/>
            <a:pathLst>
              <a:path w="2249083" h="613513">
                <a:moveTo>
                  <a:pt x="0" y="613449"/>
                </a:moveTo>
                <a:cubicBezTo>
                  <a:pt x="1016962" y="620749"/>
                  <a:pt x="1116037" y="-7237"/>
                  <a:pt x="2249083" y="6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60" name="Freeform: Shape 59">
            <a:extLst>
              <a:ext uri="{FF2B5EF4-FFF2-40B4-BE49-F238E27FC236}">
                <a16:creationId xmlns:a16="http://schemas.microsoft.com/office/drawing/2014/main" id="{DEF97FA1-4604-480C-AB5B-4B67C791BE85}"/>
              </a:ext>
            </a:extLst>
          </p:cNvPr>
          <p:cNvSpPr/>
          <p:nvPr/>
        </p:nvSpPr>
        <p:spPr bwMode="auto">
          <a:xfrm flipV="1">
            <a:off x="2919733" y="4380129"/>
            <a:ext cx="1069108" cy="1930411"/>
          </a:xfrm>
          <a:custGeom>
            <a:avLst/>
            <a:gdLst>
              <a:gd name="connsiteX0" fmla="*/ 0 w 2249083"/>
              <a:gd name="connsiteY0" fmla="*/ 613386 h 681269"/>
              <a:gd name="connsiteX1" fmla="*/ 715617 w 2249083"/>
              <a:gd name="connsiteY1" fmla="*/ 624745 h 681269"/>
              <a:gd name="connsiteX2" fmla="*/ 2249083 w 2249083"/>
              <a:gd name="connsiteY2" fmla="*/ 0 h 681269"/>
              <a:gd name="connsiteX0" fmla="*/ 0 w 2249083"/>
              <a:gd name="connsiteY0" fmla="*/ 613386 h 624140"/>
              <a:gd name="connsiteX1" fmla="*/ 1101823 w 2249083"/>
              <a:gd name="connsiteY1" fmla="*/ 386206 h 624140"/>
              <a:gd name="connsiteX2" fmla="*/ 2249083 w 2249083"/>
              <a:gd name="connsiteY2" fmla="*/ 0 h 624140"/>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5726"/>
              <a:gd name="connsiteX1" fmla="*/ 1101823 w 2249083"/>
              <a:gd name="connsiteY1" fmla="*/ 386206 h 615726"/>
              <a:gd name="connsiteX2" fmla="*/ 2249083 w 2249083"/>
              <a:gd name="connsiteY2" fmla="*/ 0 h 61572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3386 h 613386"/>
              <a:gd name="connsiteX1" fmla="*/ 2249083 w 2249083"/>
              <a:gd name="connsiteY1" fmla="*/ 0 h 613386"/>
              <a:gd name="connsiteX0" fmla="*/ 0 w 2249083"/>
              <a:gd name="connsiteY0" fmla="*/ 614324 h 614324"/>
              <a:gd name="connsiteX1" fmla="*/ 2249083 w 2249083"/>
              <a:gd name="connsiteY1" fmla="*/ 938 h 614324"/>
              <a:gd name="connsiteX0" fmla="*/ 0 w 2249083"/>
              <a:gd name="connsiteY0" fmla="*/ 613453 h 613453"/>
              <a:gd name="connsiteX1" fmla="*/ 2249083 w 2249083"/>
              <a:gd name="connsiteY1" fmla="*/ 67 h 613453"/>
              <a:gd name="connsiteX0" fmla="*/ 0 w 2249083"/>
              <a:gd name="connsiteY0" fmla="*/ 613449 h 613513"/>
              <a:gd name="connsiteX1" fmla="*/ 2249083 w 2249083"/>
              <a:gd name="connsiteY1" fmla="*/ 63 h 613513"/>
              <a:gd name="connsiteX0" fmla="*/ 0 w 2249083"/>
              <a:gd name="connsiteY0" fmla="*/ 613388 h 613451"/>
              <a:gd name="connsiteX1" fmla="*/ 2249083 w 2249083"/>
              <a:gd name="connsiteY1" fmla="*/ 2 h 613451"/>
            </a:gdLst>
            <a:ahLst/>
            <a:cxnLst>
              <a:cxn ang="0">
                <a:pos x="connsiteX0" y="connsiteY0"/>
              </a:cxn>
              <a:cxn ang="0">
                <a:pos x="connsiteX1" y="connsiteY1"/>
              </a:cxn>
            </a:cxnLst>
            <a:rect l="l" t="t" r="r" b="b"/>
            <a:pathLst>
              <a:path w="2249083" h="613451">
                <a:moveTo>
                  <a:pt x="0" y="613388"/>
                </a:moveTo>
                <a:cubicBezTo>
                  <a:pt x="1016962" y="620688"/>
                  <a:pt x="399158" y="-1032"/>
                  <a:pt x="2249083" y="2"/>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3" name="Cube 2">
            <a:extLst>
              <a:ext uri="{FF2B5EF4-FFF2-40B4-BE49-F238E27FC236}">
                <a16:creationId xmlns:a16="http://schemas.microsoft.com/office/drawing/2014/main" id="{2321F584-F364-4B70-9BF5-51133286E16F}"/>
              </a:ext>
            </a:extLst>
          </p:cNvPr>
          <p:cNvSpPr/>
          <p:nvPr/>
        </p:nvSpPr>
        <p:spPr bwMode="auto">
          <a:xfrm>
            <a:off x="339915" y="5065923"/>
            <a:ext cx="648000" cy="648000"/>
          </a:xfrm>
          <a:prstGeom prst="cub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0" name="Cube 49">
            <a:extLst>
              <a:ext uri="{FF2B5EF4-FFF2-40B4-BE49-F238E27FC236}">
                <a16:creationId xmlns:a16="http://schemas.microsoft.com/office/drawing/2014/main" id="{212C326F-66F2-4171-A17E-1F6DBCF2B321}"/>
              </a:ext>
            </a:extLst>
          </p:cNvPr>
          <p:cNvSpPr/>
          <p:nvPr/>
        </p:nvSpPr>
        <p:spPr bwMode="auto">
          <a:xfrm>
            <a:off x="1259949" y="5173923"/>
            <a:ext cx="432000" cy="432000"/>
          </a:xfrm>
          <a:prstGeom prst="cub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 name="Rectangle: Rounded Corners 4">
            <a:extLst>
              <a:ext uri="{FF2B5EF4-FFF2-40B4-BE49-F238E27FC236}">
                <a16:creationId xmlns:a16="http://schemas.microsoft.com/office/drawing/2014/main" id="{13D8EADA-7123-494A-8D82-F98A9DED0690}"/>
              </a:ext>
            </a:extLst>
          </p:cNvPr>
          <p:cNvSpPr>
            <a:spLocks noChangeAspect="1"/>
          </p:cNvSpPr>
          <p:nvPr/>
        </p:nvSpPr>
        <p:spPr bwMode="auto">
          <a:xfrm>
            <a:off x="429915" y="6085264"/>
            <a:ext cx="468000" cy="468000"/>
          </a:xfrm>
          <a:prstGeom prst="roundRect">
            <a:avLst>
              <a:gd name="adj" fmla="val 14250"/>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1" name="Rectangle: Rounded Corners 50">
            <a:extLst>
              <a:ext uri="{FF2B5EF4-FFF2-40B4-BE49-F238E27FC236}">
                <a16:creationId xmlns:a16="http://schemas.microsoft.com/office/drawing/2014/main" id="{6C977ED9-DBE5-4290-B763-4EC3C440EFC1}"/>
              </a:ext>
            </a:extLst>
          </p:cNvPr>
          <p:cNvSpPr>
            <a:spLocks noChangeAspect="1"/>
          </p:cNvSpPr>
          <p:nvPr/>
        </p:nvSpPr>
        <p:spPr bwMode="auto">
          <a:xfrm>
            <a:off x="1241949" y="6085264"/>
            <a:ext cx="468000" cy="468000"/>
          </a:xfrm>
          <a:prstGeom prst="roundRect">
            <a:avLst>
              <a:gd name="adj" fmla="val 40838"/>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6" name="Freeform: Shape 5">
            <a:extLst>
              <a:ext uri="{FF2B5EF4-FFF2-40B4-BE49-F238E27FC236}">
                <a16:creationId xmlns:a16="http://schemas.microsoft.com/office/drawing/2014/main" id="{5C3874BC-1356-46B4-820C-567361394F78}"/>
              </a:ext>
            </a:extLst>
          </p:cNvPr>
          <p:cNvSpPr/>
          <p:nvPr/>
        </p:nvSpPr>
        <p:spPr bwMode="auto">
          <a:xfrm>
            <a:off x="2307012" y="4632960"/>
            <a:ext cx="942418" cy="1684713"/>
          </a:xfrm>
          <a:custGeom>
            <a:avLst/>
            <a:gdLst>
              <a:gd name="connsiteX0" fmla="*/ 620684 w 1055690"/>
              <a:gd name="connsiteY0" fmla="*/ 0 h 1684713"/>
              <a:gd name="connsiteX1" fmla="*/ 1052946 w 1055690"/>
              <a:gd name="connsiteY1" fmla="*/ 820189 h 1684713"/>
              <a:gd name="connsiteX2" fmla="*/ 764771 w 1055690"/>
              <a:gd name="connsiteY2" fmla="*/ 1529542 h 1684713"/>
              <a:gd name="connsiteX3" fmla="*/ 0 w 1055690"/>
              <a:gd name="connsiteY3" fmla="*/ 1684713 h 1684713"/>
              <a:gd name="connsiteX0" fmla="*/ 620684 w 1055690"/>
              <a:gd name="connsiteY0" fmla="*/ 0 h 1684713"/>
              <a:gd name="connsiteX1" fmla="*/ 1052946 w 1055690"/>
              <a:gd name="connsiteY1" fmla="*/ 820189 h 1684713"/>
              <a:gd name="connsiteX2" fmla="*/ 764771 w 1055690"/>
              <a:gd name="connsiteY2" fmla="*/ 1529542 h 1684713"/>
              <a:gd name="connsiteX3" fmla="*/ 0 w 1055690"/>
              <a:gd name="connsiteY3" fmla="*/ 1684713 h 1684713"/>
              <a:gd name="connsiteX0" fmla="*/ 620684 w 1059016"/>
              <a:gd name="connsiteY0" fmla="*/ 0 h 1684713"/>
              <a:gd name="connsiteX1" fmla="*/ 1052946 w 1059016"/>
              <a:gd name="connsiteY1" fmla="*/ 820189 h 1684713"/>
              <a:gd name="connsiteX2" fmla="*/ 812757 w 1059016"/>
              <a:gd name="connsiteY2" fmla="*/ 1385584 h 1684713"/>
              <a:gd name="connsiteX3" fmla="*/ 0 w 1059016"/>
              <a:gd name="connsiteY3" fmla="*/ 1684713 h 1684713"/>
              <a:gd name="connsiteX0" fmla="*/ 620684 w 1058397"/>
              <a:gd name="connsiteY0" fmla="*/ 0 h 1684713"/>
              <a:gd name="connsiteX1" fmla="*/ 1052946 w 1058397"/>
              <a:gd name="connsiteY1" fmla="*/ 820189 h 1684713"/>
              <a:gd name="connsiteX2" fmla="*/ 812757 w 1058397"/>
              <a:gd name="connsiteY2" fmla="*/ 1385584 h 1684713"/>
              <a:gd name="connsiteX3" fmla="*/ 0 w 1058397"/>
              <a:gd name="connsiteY3" fmla="*/ 1684713 h 1684713"/>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1003635"/>
              <a:gd name="connsiteY0" fmla="*/ 317 h 1685030"/>
              <a:gd name="connsiteX1" fmla="*/ 994296 w 1003635"/>
              <a:gd name="connsiteY1" fmla="*/ 804511 h 1685030"/>
              <a:gd name="connsiteX2" fmla="*/ 812757 w 1003635"/>
              <a:gd name="connsiteY2" fmla="*/ 1385901 h 1685030"/>
              <a:gd name="connsiteX3" fmla="*/ 0 w 1003635"/>
              <a:gd name="connsiteY3" fmla="*/ 1685030 h 1685030"/>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995316"/>
              <a:gd name="connsiteY0" fmla="*/ 0 h 1684713"/>
              <a:gd name="connsiteX1" fmla="*/ 994296 w 995316"/>
              <a:gd name="connsiteY1" fmla="*/ 804194 h 1684713"/>
              <a:gd name="connsiteX2" fmla="*/ 706122 w 995316"/>
              <a:gd name="connsiteY2" fmla="*/ 1486888 h 1684713"/>
              <a:gd name="connsiteX3" fmla="*/ 0 w 995316"/>
              <a:gd name="connsiteY3" fmla="*/ 1684713 h 1684713"/>
              <a:gd name="connsiteX0" fmla="*/ 620684 w 942418"/>
              <a:gd name="connsiteY0" fmla="*/ 0 h 1684713"/>
              <a:gd name="connsiteX1" fmla="*/ 940978 w 942418"/>
              <a:gd name="connsiteY1" fmla="*/ 862843 h 1684713"/>
              <a:gd name="connsiteX2" fmla="*/ 706122 w 942418"/>
              <a:gd name="connsiteY2" fmla="*/ 1486888 h 1684713"/>
              <a:gd name="connsiteX3" fmla="*/ 0 w 942418"/>
              <a:gd name="connsiteY3" fmla="*/ 1684713 h 1684713"/>
            </a:gdLst>
            <a:ahLst/>
            <a:cxnLst>
              <a:cxn ang="0">
                <a:pos x="connsiteX0" y="connsiteY0"/>
              </a:cxn>
              <a:cxn ang="0">
                <a:pos x="connsiteX1" y="connsiteY1"/>
              </a:cxn>
              <a:cxn ang="0">
                <a:pos x="connsiteX2" y="connsiteY2"/>
              </a:cxn>
              <a:cxn ang="0">
                <a:pos x="connsiteX3" y="connsiteY3"/>
              </a:cxn>
            </a:cxnLst>
            <a:rect l="l" t="t" r="r" b="b"/>
            <a:pathLst>
              <a:path w="942418" h="1684713">
                <a:moveTo>
                  <a:pt x="620684" y="0"/>
                </a:moveTo>
                <a:cubicBezTo>
                  <a:pt x="782154" y="5379"/>
                  <a:pt x="926738" y="615028"/>
                  <a:pt x="940978" y="862843"/>
                </a:cubicBezTo>
                <a:cubicBezTo>
                  <a:pt x="955218" y="1110658"/>
                  <a:pt x="862952" y="1349910"/>
                  <a:pt x="706122" y="1486888"/>
                </a:cubicBezTo>
                <a:cubicBezTo>
                  <a:pt x="549292" y="1623866"/>
                  <a:pt x="331962" y="1679171"/>
                  <a:pt x="0" y="168471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3" name="Freeform: Shape 52">
            <a:extLst>
              <a:ext uri="{FF2B5EF4-FFF2-40B4-BE49-F238E27FC236}">
                <a16:creationId xmlns:a16="http://schemas.microsoft.com/office/drawing/2014/main" id="{F288F531-17D9-4EC1-B6D8-AEDFD11AA614}"/>
              </a:ext>
            </a:extLst>
          </p:cNvPr>
          <p:cNvSpPr/>
          <p:nvPr/>
        </p:nvSpPr>
        <p:spPr bwMode="auto">
          <a:xfrm>
            <a:off x="2299285" y="4060174"/>
            <a:ext cx="991027" cy="1398017"/>
          </a:xfrm>
          <a:custGeom>
            <a:avLst/>
            <a:gdLst>
              <a:gd name="connsiteX0" fmla="*/ 620684 w 1055690"/>
              <a:gd name="connsiteY0" fmla="*/ 0 h 1684713"/>
              <a:gd name="connsiteX1" fmla="*/ 1052946 w 1055690"/>
              <a:gd name="connsiteY1" fmla="*/ 820189 h 1684713"/>
              <a:gd name="connsiteX2" fmla="*/ 764771 w 1055690"/>
              <a:gd name="connsiteY2" fmla="*/ 1529542 h 1684713"/>
              <a:gd name="connsiteX3" fmla="*/ 0 w 1055690"/>
              <a:gd name="connsiteY3" fmla="*/ 1684713 h 1684713"/>
              <a:gd name="connsiteX0" fmla="*/ 620684 w 1055690"/>
              <a:gd name="connsiteY0" fmla="*/ 0 h 1684713"/>
              <a:gd name="connsiteX1" fmla="*/ 1052946 w 1055690"/>
              <a:gd name="connsiteY1" fmla="*/ 820189 h 1684713"/>
              <a:gd name="connsiteX2" fmla="*/ 764771 w 1055690"/>
              <a:gd name="connsiteY2" fmla="*/ 1529542 h 1684713"/>
              <a:gd name="connsiteX3" fmla="*/ 0 w 1055690"/>
              <a:gd name="connsiteY3" fmla="*/ 1684713 h 1684713"/>
              <a:gd name="connsiteX0" fmla="*/ 620684 w 1059016"/>
              <a:gd name="connsiteY0" fmla="*/ 0 h 1684713"/>
              <a:gd name="connsiteX1" fmla="*/ 1052946 w 1059016"/>
              <a:gd name="connsiteY1" fmla="*/ 820189 h 1684713"/>
              <a:gd name="connsiteX2" fmla="*/ 812757 w 1059016"/>
              <a:gd name="connsiteY2" fmla="*/ 1385584 h 1684713"/>
              <a:gd name="connsiteX3" fmla="*/ 0 w 1059016"/>
              <a:gd name="connsiteY3" fmla="*/ 1684713 h 1684713"/>
              <a:gd name="connsiteX0" fmla="*/ 620684 w 1058397"/>
              <a:gd name="connsiteY0" fmla="*/ 0 h 1684713"/>
              <a:gd name="connsiteX1" fmla="*/ 1052946 w 1058397"/>
              <a:gd name="connsiteY1" fmla="*/ 820189 h 1684713"/>
              <a:gd name="connsiteX2" fmla="*/ 812757 w 1058397"/>
              <a:gd name="connsiteY2" fmla="*/ 1385584 h 1684713"/>
              <a:gd name="connsiteX3" fmla="*/ 0 w 1058397"/>
              <a:gd name="connsiteY3" fmla="*/ 1684713 h 1684713"/>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1003635"/>
              <a:gd name="connsiteY0" fmla="*/ 317 h 1685030"/>
              <a:gd name="connsiteX1" fmla="*/ 994296 w 1003635"/>
              <a:gd name="connsiteY1" fmla="*/ 804511 h 1685030"/>
              <a:gd name="connsiteX2" fmla="*/ 812757 w 1003635"/>
              <a:gd name="connsiteY2" fmla="*/ 1385901 h 1685030"/>
              <a:gd name="connsiteX3" fmla="*/ 0 w 1003635"/>
              <a:gd name="connsiteY3" fmla="*/ 1685030 h 1685030"/>
              <a:gd name="connsiteX0" fmla="*/ 620684 w 1003635"/>
              <a:gd name="connsiteY0" fmla="*/ 0 h 1684713"/>
              <a:gd name="connsiteX1" fmla="*/ 994296 w 1003635"/>
              <a:gd name="connsiteY1" fmla="*/ 804194 h 1684713"/>
              <a:gd name="connsiteX2" fmla="*/ 812757 w 1003635"/>
              <a:gd name="connsiteY2" fmla="*/ 1385584 h 1684713"/>
              <a:gd name="connsiteX3" fmla="*/ 0 w 1003635"/>
              <a:gd name="connsiteY3" fmla="*/ 1684713 h 1684713"/>
              <a:gd name="connsiteX0" fmla="*/ 620684 w 995316"/>
              <a:gd name="connsiteY0" fmla="*/ 0 h 1684713"/>
              <a:gd name="connsiteX1" fmla="*/ 994296 w 995316"/>
              <a:gd name="connsiteY1" fmla="*/ 804194 h 1684713"/>
              <a:gd name="connsiteX2" fmla="*/ 706122 w 995316"/>
              <a:gd name="connsiteY2" fmla="*/ 1486888 h 1684713"/>
              <a:gd name="connsiteX3" fmla="*/ 0 w 995316"/>
              <a:gd name="connsiteY3" fmla="*/ 1684713 h 1684713"/>
              <a:gd name="connsiteX0" fmla="*/ 620684 w 942418"/>
              <a:gd name="connsiteY0" fmla="*/ 0 h 1684713"/>
              <a:gd name="connsiteX1" fmla="*/ 940978 w 942418"/>
              <a:gd name="connsiteY1" fmla="*/ 862843 h 1684713"/>
              <a:gd name="connsiteX2" fmla="*/ 706122 w 942418"/>
              <a:gd name="connsiteY2" fmla="*/ 1486888 h 1684713"/>
              <a:gd name="connsiteX3" fmla="*/ 0 w 942418"/>
              <a:gd name="connsiteY3" fmla="*/ 1684713 h 1684713"/>
              <a:gd name="connsiteX0" fmla="*/ 620684 w 943930"/>
              <a:gd name="connsiteY0" fmla="*/ 0 h 1684713"/>
              <a:gd name="connsiteX1" fmla="*/ 940978 w 943930"/>
              <a:gd name="connsiteY1" fmla="*/ 862843 h 1684713"/>
              <a:gd name="connsiteX2" fmla="*/ 732780 w 943930"/>
              <a:gd name="connsiteY2" fmla="*/ 1499738 h 1684713"/>
              <a:gd name="connsiteX3" fmla="*/ 0 w 943930"/>
              <a:gd name="connsiteY3" fmla="*/ 1684713 h 1684713"/>
              <a:gd name="connsiteX0" fmla="*/ 620684 w 996291"/>
              <a:gd name="connsiteY0" fmla="*/ 0 h 1684713"/>
              <a:gd name="connsiteX1" fmla="*/ 994296 w 996291"/>
              <a:gd name="connsiteY1" fmla="*/ 849994 h 1684713"/>
              <a:gd name="connsiteX2" fmla="*/ 732780 w 996291"/>
              <a:gd name="connsiteY2" fmla="*/ 1499738 h 1684713"/>
              <a:gd name="connsiteX3" fmla="*/ 0 w 996291"/>
              <a:gd name="connsiteY3" fmla="*/ 1684713 h 1684713"/>
              <a:gd name="connsiteX0" fmla="*/ 620684 w 991027"/>
              <a:gd name="connsiteY0" fmla="*/ 0 h 1684713"/>
              <a:gd name="connsiteX1" fmla="*/ 988965 w 991027"/>
              <a:gd name="connsiteY1" fmla="*/ 695789 h 1684713"/>
              <a:gd name="connsiteX2" fmla="*/ 732780 w 991027"/>
              <a:gd name="connsiteY2" fmla="*/ 1499738 h 1684713"/>
              <a:gd name="connsiteX3" fmla="*/ 0 w 991027"/>
              <a:gd name="connsiteY3" fmla="*/ 1684713 h 1684713"/>
            </a:gdLst>
            <a:ahLst/>
            <a:cxnLst>
              <a:cxn ang="0">
                <a:pos x="connsiteX0" y="connsiteY0"/>
              </a:cxn>
              <a:cxn ang="0">
                <a:pos x="connsiteX1" y="connsiteY1"/>
              </a:cxn>
              <a:cxn ang="0">
                <a:pos x="connsiteX2" y="connsiteY2"/>
              </a:cxn>
              <a:cxn ang="0">
                <a:pos x="connsiteX3" y="connsiteY3"/>
              </a:cxn>
            </a:cxnLst>
            <a:rect l="l" t="t" r="r" b="b"/>
            <a:pathLst>
              <a:path w="991027" h="1684713">
                <a:moveTo>
                  <a:pt x="620684" y="0"/>
                </a:moveTo>
                <a:cubicBezTo>
                  <a:pt x="782154" y="5379"/>
                  <a:pt x="970282" y="445833"/>
                  <a:pt x="988965" y="695789"/>
                </a:cubicBezTo>
                <a:cubicBezTo>
                  <a:pt x="1007648" y="945745"/>
                  <a:pt x="897607" y="1334917"/>
                  <a:pt x="732780" y="1499738"/>
                </a:cubicBezTo>
                <a:cubicBezTo>
                  <a:pt x="567953" y="1664559"/>
                  <a:pt x="331962" y="1679171"/>
                  <a:pt x="0" y="1684713"/>
                </a:cubicBezTo>
              </a:path>
            </a:pathLst>
          </a:custGeom>
          <a:no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02948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42" grpId="0" animBg="1"/>
      <p:bldP spid="43" grpId="0" animBg="1"/>
      <p:bldP spid="45" grpId="0" animBg="1"/>
      <p:bldP spid="46" grpId="0"/>
      <p:bldP spid="54" grpId="0" animBg="1"/>
      <p:bldP spid="55" grpId="0" animBg="1"/>
      <p:bldP spid="56" grpId="0" animBg="1"/>
      <p:bldP spid="57" grpId="0" animBg="1"/>
      <p:bldP spid="58" grpId="0" animBg="1"/>
      <p:bldP spid="59" grpId="0" animBg="1"/>
      <p:bldP spid="60" grpId="0" animBg="1"/>
      <p:bldP spid="3" grpId="0" animBg="1"/>
      <p:bldP spid="50" grpId="0" animBg="1"/>
      <p:bldP spid="5" grpId="0" animBg="1"/>
      <p:bldP spid="51" grpId="0" animBg="1"/>
      <p:bldP spid="6" grpId="0" animBg="1"/>
      <p:bldP spid="5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C43424C-8A77-483B-9313-A4F25BEF6EA2}"/>
              </a:ext>
            </a:extLst>
          </p:cNvPr>
          <p:cNvSpPr/>
          <p:nvPr/>
        </p:nvSpPr>
        <p:spPr bwMode="auto">
          <a:xfrm>
            <a:off x="1451956" y="1147156"/>
            <a:ext cx="5974080" cy="5187142"/>
          </a:xfrm>
          <a:custGeom>
            <a:avLst/>
            <a:gdLst>
              <a:gd name="connsiteX0" fmla="*/ 620684 w 5974080"/>
              <a:gd name="connsiteY0" fmla="*/ 2471651 h 5187142"/>
              <a:gd name="connsiteX1" fmla="*/ 0 w 5974080"/>
              <a:gd name="connsiteY1" fmla="*/ 2482735 h 5187142"/>
              <a:gd name="connsiteX2" fmla="*/ 33251 w 5974080"/>
              <a:gd name="connsiteY2" fmla="*/ 4810299 h 5187142"/>
              <a:gd name="connsiteX3" fmla="*/ 665019 w 5974080"/>
              <a:gd name="connsiteY3" fmla="*/ 4821382 h 5187142"/>
              <a:gd name="connsiteX4" fmla="*/ 4987637 w 5974080"/>
              <a:gd name="connsiteY4" fmla="*/ 5187142 h 5187142"/>
              <a:gd name="connsiteX5" fmla="*/ 5974080 w 5974080"/>
              <a:gd name="connsiteY5" fmla="*/ 5176059 h 5187142"/>
              <a:gd name="connsiteX6" fmla="*/ 5951913 w 5974080"/>
              <a:gd name="connsiteY6" fmla="*/ 2382982 h 5187142"/>
              <a:gd name="connsiteX7" fmla="*/ 4843549 w 5974080"/>
              <a:gd name="connsiteY7" fmla="*/ 2382982 h 5187142"/>
              <a:gd name="connsiteX8" fmla="*/ 4876800 w 5974080"/>
              <a:gd name="connsiteY8" fmla="*/ 1895302 h 5187142"/>
              <a:gd name="connsiteX9" fmla="*/ 5951913 w 5974080"/>
              <a:gd name="connsiteY9" fmla="*/ 1906386 h 5187142"/>
              <a:gd name="connsiteX10" fmla="*/ 5951913 w 5974080"/>
              <a:gd name="connsiteY10" fmla="*/ 1440873 h 5187142"/>
              <a:gd name="connsiteX11" fmla="*/ 4854633 w 5974080"/>
              <a:gd name="connsiteY11" fmla="*/ 1429789 h 5187142"/>
              <a:gd name="connsiteX12" fmla="*/ 4854633 w 5974080"/>
              <a:gd name="connsiteY12" fmla="*/ 476597 h 5187142"/>
              <a:gd name="connsiteX13" fmla="*/ 5974080 w 5974080"/>
              <a:gd name="connsiteY13" fmla="*/ 509848 h 5187142"/>
              <a:gd name="connsiteX14" fmla="*/ 5929746 w 5974080"/>
              <a:gd name="connsiteY14" fmla="*/ 22168 h 5187142"/>
              <a:gd name="connsiteX15" fmla="*/ 4854633 w 5974080"/>
              <a:gd name="connsiteY15" fmla="*/ 0 h 5187142"/>
              <a:gd name="connsiteX16" fmla="*/ 620684 w 5974080"/>
              <a:gd name="connsiteY16" fmla="*/ 2471651 h 51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74080" h="5187142">
                <a:moveTo>
                  <a:pt x="620684" y="2471651"/>
                </a:moveTo>
                <a:lnTo>
                  <a:pt x="0" y="2482735"/>
                </a:lnTo>
                <a:lnTo>
                  <a:pt x="33251" y="4810299"/>
                </a:lnTo>
                <a:lnTo>
                  <a:pt x="665019" y="4821382"/>
                </a:lnTo>
                <a:lnTo>
                  <a:pt x="4987637" y="5187142"/>
                </a:lnTo>
                <a:lnTo>
                  <a:pt x="5974080" y="5176059"/>
                </a:lnTo>
                <a:lnTo>
                  <a:pt x="5951913" y="2382982"/>
                </a:lnTo>
                <a:lnTo>
                  <a:pt x="4843549" y="2382982"/>
                </a:lnTo>
                <a:lnTo>
                  <a:pt x="4876800" y="1895302"/>
                </a:lnTo>
                <a:lnTo>
                  <a:pt x="5951913" y="1906386"/>
                </a:lnTo>
                <a:lnTo>
                  <a:pt x="5951913" y="1440873"/>
                </a:lnTo>
                <a:lnTo>
                  <a:pt x="4854633" y="1429789"/>
                </a:lnTo>
                <a:lnTo>
                  <a:pt x="4854633" y="476597"/>
                </a:lnTo>
                <a:lnTo>
                  <a:pt x="5974080" y="509848"/>
                </a:lnTo>
                <a:lnTo>
                  <a:pt x="5929746" y="22168"/>
                </a:lnTo>
                <a:lnTo>
                  <a:pt x="4854633" y="0"/>
                </a:lnTo>
                <a:lnTo>
                  <a:pt x="620684" y="2471651"/>
                </a:lnTo>
                <a:close/>
              </a:path>
            </a:pathLst>
          </a:cu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cxnSp>
        <p:nvCxnSpPr>
          <p:cNvPr id="49" name="Straight Arrow Connector 48">
            <a:extLst>
              <a:ext uri="{FF2B5EF4-FFF2-40B4-BE49-F238E27FC236}">
                <a16:creationId xmlns:a16="http://schemas.microsoft.com/office/drawing/2014/main" id="{51CEBC83-6AA5-45E6-816E-8F4CE642349E}"/>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flipH="1">
            <a:off x="2005104" y="5627906"/>
            <a:ext cx="4468915" cy="94383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a:off x="2005104" y="4789726"/>
            <a:ext cx="4468915" cy="83818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2005104" y="4789726"/>
            <a:ext cx="4468915" cy="13063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V="1">
            <a:off x="2005104" y="6096095"/>
            <a:ext cx="4468915" cy="475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2005104" y="6564283"/>
            <a:ext cx="4468915" cy="745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flipH="1" flipV="1">
            <a:off x="2005104" y="334681"/>
            <a:ext cx="4468915" cy="14314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a:off x="2005104" y="2116699"/>
            <a:ext cx="4468915" cy="233884"/>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H="1">
            <a:off x="2005104" y="4691528"/>
            <a:ext cx="4468915" cy="98198"/>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H="1" flipV="1">
            <a:off x="2005104" y="1225690"/>
            <a:ext cx="4468915" cy="112489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flipH="1">
            <a:off x="2005104" y="4223339"/>
            <a:ext cx="4468915" cy="145739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a:off x="2005104" y="3007708"/>
            <a:ext cx="4468915" cy="215200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a:off x="2005104" y="3898717"/>
            <a:ext cx="4468915" cy="1261000"/>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V="1">
            <a:off x="2005104" y="5159717"/>
            <a:ext cx="4468915" cy="141202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flipV="1">
            <a:off x="2005104" y="4691528"/>
            <a:ext cx="4468915" cy="98920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H="1">
            <a:off x="2005104" y="3755150"/>
            <a:ext cx="4468915" cy="192558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2005104" y="1414205"/>
            <a:ext cx="4468915" cy="248451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a:off x="2005104" y="1225690"/>
            <a:ext cx="4468915" cy="65670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V="1">
            <a:off x="2005104" y="1414205"/>
            <a:ext cx="4468915" cy="337552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2005104" y="1225690"/>
            <a:ext cx="4468915" cy="206127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2005104" y="3898717"/>
            <a:ext cx="4468915" cy="32462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a:off x="2005104" y="2116699"/>
            <a:ext cx="4468915" cy="2338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2005104" y="2116699"/>
            <a:ext cx="4468915" cy="163845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H="1" flipV="1">
            <a:off x="2005104" y="334681"/>
            <a:ext cx="4468915" cy="10795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flipH="1">
            <a:off x="2005104" y="2818772"/>
            <a:ext cx="4468915" cy="107994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flipH="1" flipV="1">
            <a:off x="2005104" y="3007708"/>
            <a:ext cx="4468915" cy="27925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a:off x="2005104" y="1225690"/>
            <a:ext cx="4468915" cy="159308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V="1">
            <a:off x="2005104" y="5159717"/>
            <a:ext cx="4468915" cy="52101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2005104" y="3007708"/>
            <a:ext cx="4468915" cy="74744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a:off x="2005104" y="3007708"/>
            <a:ext cx="4468915" cy="215200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1550890" y="6387076"/>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6474019" y="637961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6474019" y="5443240"/>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1550890" y="4605060"/>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474019" y="5911429"/>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6474019" y="293161"/>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6474019" y="761350"/>
            <a:ext cx="811301"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6474019" y="1229539"/>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6474019" y="2634106"/>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1550890" y="1932033"/>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550890" y="1041024"/>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1550890" y="282304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1550890" y="5496069"/>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1550890" y="3714051"/>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1550890" y="150015"/>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6474019" y="2165917"/>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6474019" y="310229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474019" y="1697728"/>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6474019" y="3570484"/>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6474019" y="4975051"/>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6474019" y="45068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6474019" y="4038673"/>
            <a:ext cx="857625" cy="369332"/>
          </a:xfrm>
          <a:prstGeom prst="rect">
            <a:avLst/>
          </a:prstGeom>
          <a:solidFill>
            <a:schemeClr val="bg1">
              <a:lumMod val="75000"/>
            </a:schemeClr>
          </a:solidFill>
        </p:spPr>
        <p:txBody>
          <a:bodyPr wrap="square" rtlCol="0">
            <a:spAutoFit/>
          </a:bodyPr>
          <a:lstStyle/>
          <a:p>
            <a:r>
              <a:rPr lang="en-CA" dirty="0"/>
              <a:t>11100</a:t>
            </a:r>
          </a:p>
        </p:txBody>
      </p:sp>
    </p:spTree>
    <p:extLst>
      <p:ext uri="{BB962C8B-B14F-4D97-AF65-F5344CB8AC3E}">
        <p14:creationId xmlns:p14="http://schemas.microsoft.com/office/powerpoint/2010/main" val="34598601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5B86B1-EA4C-48D3-AAEF-CD3F22FC8637}"/>
              </a:ext>
            </a:extLst>
          </p:cNvPr>
          <p:cNvSpPr/>
          <p:nvPr/>
        </p:nvSpPr>
        <p:spPr bwMode="auto">
          <a:xfrm>
            <a:off x="1462350" y="951471"/>
            <a:ext cx="5962767" cy="4438880"/>
          </a:xfrm>
          <a:custGeom>
            <a:avLst/>
            <a:gdLst>
              <a:gd name="connsiteX0" fmla="*/ 665018 w 5974080"/>
              <a:gd name="connsiteY0" fmla="*/ 0 h 4466705"/>
              <a:gd name="connsiteX1" fmla="*/ 0 w 5974080"/>
              <a:gd name="connsiteY1" fmla="*/ 11084 h 4466705"/>
              <a:gd name="connsiteX2" fmla="*/ 44335 w 5974080"/>
              <a:gd name="connsiteY2" fmla="*/ 2360814 h 4466705"/>
              <a:gd name="connsiteX3" fmla="*/ 642851 w 5974080"/>
              <a:gd name="connsiteY3" fmla="*/ 2349731 h 4466705"/>
              <a:gd name="connsiteX4" fmla="*/ 4987636 w 5974080"/>
              <a:gd name="connsiteY4" fmla="*/ 4466705 h 4466705"/>
              <a:gd name="connsiteX5" fmla="*/ 5696989 w 5974080"/>
              <a:gd name="connsiteY5" fmla="*/ 4433454 h 4466705"/>
              <a:gd name="connsiteX6" fmla="*/ 5630487 w 5974080"/>
              <a:gd name="connsiteY6" fmla="*/ 4001193 h 4466705"/>
              <a:gd name="connsiteX7" fmla="*/ 4954386 w 5974080"/>
              <a:gd name="connsiteY7" fmla="*/ 3934691 h 4466705"/>
              <a:gd name="connsiteX8" fmla="*/ 4943302 w 5974080"/>
              <a:gd name="connsiteY8" fmla="*/ 3014749 h 4466705"/>
              <a:gd name="connsiteX9" fmla="*/ 5951913 w 5974080"/>
              <a:gd name="connsiteY9" fmla="*/ 3003665 h 4466705"/>
              <a:gd name="connsiteX10" fmla="*/ 5974080 w 5974080"/>
              <a:gd name="connsiteY10" fmla="*/ 665018 h 4466705"/>
              <a:gd name="connsiteX11" fmla="*/ 4887884 w 5974080"/>
              <a:gd name="connsiteY11" fmla="*/ 653934 h 4466705"/>
              <a:gd name="connsiteX12" fmla="*/ 665018 w 5974080"/>
              <a:gd name="connsiteY12" fmla="*/ 0 h 4466705"/>
              <a:gd name="connsiteX0" fmla="*/ 665018 w 5974080"/>
              <a:gd name="connsiteY0" fmla="*/ 0 h 4466705"/>
              <a:gd name="connsiteX1" fmla="*/ 0 w 5974080"/>
              <a:gd name="connsiteY1" fmla="*/ 11084 h 4466705"/>
              <a:gd name="connsiteX2" fmla="*/ 44335 w 5974080"/>
              <a:gd name="connsiteY2" fmla="*/ 2360814 h 4466705"/>
              <a:gd name="connsiteX3" fmla="*/ 642851 w 5974080"/>
              <a:gd name="connsiteY3" fmla="*/ 2349731 h 4466705"/>
              <a:gd name="connsiteX4" fmla="*/ 4987636 w 5974080"/>
              <a:gd name="connsiteY4" fmla="*/ 4466705 h 4466705"/>
              <a:gd name="connsiteX5" fmla="*/ 5696989 w 5974080"/>
              <a:gd name="connsiteY5" fmla="*/ 4433454 h 4466705"/>
              <a:gd name="connsiteX6" fmla="*/ 5630487 w 5974080"/>
              <a:gd name="connsiteY6" fmla="*/ 4001193 h 4466705"/>
              <a:gd name="connsiteX7" fmla="*/ 4954386 w 5974080"/>
              <a:gd name="connsiteY7" fmla="*/ 3934691 h 4466705"/>
              <a:gd name="connsiteX8" fmla="*/ 4943302 w 5974080"/>
              <a:gd name="connsiteY8" fmla="*/ 3014749 h 4466705"/>
              <a:gd name="connsiteX9" fmla="*/ 5951913 w 5974080"/>
              <a:gd name="connsiteY9" fmla="*/ 3003665 h 4466705"/>
              <a:gd name="connsiteX10" fmla="*/ 5974080 w 5974080"/>
              <a:gd name="connsiteY10" fmla="*/ 665018 h 4466705"/>
              <a:gd name="connsiteX11" fmla="*/ 4931298 w 5974080"/>
              <a:gd name="connsiteY11" fmla="*/ 686494 h 4466705"/>
              <a:gd name="connsiteX12" fmla="*/ 665018 w 5974080"/>
              <a:gd name="connsiteY12" fmla="*/ 0 h 4466705"/>
              <a:gd name="connsiteX0" fmla="*/ 665018 w 5979506"/>
              <a:gd name="connsiteY0" fmla="*/ 0 h 4466705"/>
              <a:gd name="connsiteX1" fmla="*/ 0 w 5979506"/>
              <a:gd name="connsiteY1" fmla="*/ 11084 h 4466705"/>
              <a:gd name="connsiteX2" fmla="*/ 44335 w 5979506"/>
              <a:gd name="connsiteY2" fmla="*/ 2360814 h 4466705"/>
              <a:gd name="connsiteX3" fmla="*/ 642851 w 5979506"/>
              <a:gd name="connsiteY3" fmla="*/ 2349731 h 4466705"/>
              <a:gd name="connsiteX4" fmla="*/ 4987636 w 5979506"/>
              <a:gd name="connsiteY4" fmla="*/ 4466705 h 4466705"/>
              <a:gd name="connsiteX5" fmla="*/ 5696989 w 5979506"/>
              <a:gd name="connsiteY5" fmla="*/ 4433454 h 4466705"/>
              <a:gd name="connsiteX6" fmla="*/ 5630487 w 5979506"/>
              <a:gd name="connsiteY6" fmla="*/ 4001193 h 4466705"/>
              <a:gd name="connsiteX7" fmla="*/ 4954386 w 5979506"/>
              <a:gd name="connsiteY7" fmla="*/ 3934691 h 4466705"/>
              <a:gd name="connsiteX8" fmla="*/ 4943302 w 5979506"/>
              <a:gd name="connsiteY8" fmla="*/ 3014749 h 4466705"/>
              <a:gd name="connsiteX9" fmla="*/ 5951913 w 5979506"/>
              <a:gd name="connsiteY9" fmla="*/ 3003665 h 4466705"/>
              <a:gd name="connsiteX10" fmla="*/ 5979506 w 5979506"/>
              <a:gd name="connsiteY10" fmla="*/ 708431 h 4466705"/>
              <a:gd name="connsiteX11" fmla="*/ 4931298 w 5979506"/>
              <a:gd name="connsiteY11" fmla="*/ 686494 h 4466705"/>
              <a:gd name="connsiteX12" fmla="*/ 665018 w 5979506"/>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3302 w 6000754"/>
              <a:gd name="connsiteY8" fmla="*/ 3014749 h 4466705"/>
              <a:gd name="connsiteX9" fmla="*/ 6000754 w 6000754"/>
              <a:gd name="connsiteY9" fmla="*/ 3041652 h 4466705"/>
              <a:gd name="connsiteX10" fmla="*/ 5979506 w 6000754"/>
              <a:gd name="connsiteY10" fmla="*/ 708431 h 4466705"/>
              <a:gd name="connsiteX11" fmla="*/ 4931298 w 6000754"/>
              <a:gd name="connsiteY11" fmla="*/ 686494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31298 w 6000754"/>
              <a:gd name="connsiteY11" fmla="*/ 686494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48960 w 6000754"/>
              <a:gd name="connsiteY7" fmla="*/ 396725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42722 w 6000754"/>
              <a:gd name="connsiteY5" fmla="*/ 4449734 h 4466705"/>
              <a:gd name="connsiteX6" fmla="*/ 5630487 w 6000754"/>
              <a:gd name="connsiteY6" fmla="*/ 4001193 h 4466705"/>
              <a:gd name="connsiteX7" fmla="*/ 4948960 w 6000754"/>
              <a:gd name="connsiteY7" fmla="*/ 396725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49734"/>
              <a:gd name="connsiteX1" fmla="*/ 0 w 6000754"/>
              <a:gd name="connsiteY1" fmla="*/ 11084 h 4449734"/>
              <a:gd name="connsiteX2" fmla="*/ 44335 w 6000754"/>
              <a:gd name="connsiteY2" fmla="*/ 2360814 h 4449734"/>
              <a:gd name="connsiteX3" fmla="*/ 642851 w 6000754"/>
              <a:gd name="connsiteY3" fmla="*/ 2349731 h 4449734"/>
              <a:gd name="connsiteX4" fmla="*/ 4960502 w 6000754"/>
              <a:gd name="connsiteY4" fmla="*/ 4428718 h 4449734"/>
              <a:gd name="connsiteX5" fmla="*/ 5642722 w 6000754"/>
              <a:gd name="connsiteY5" fmla="*/ 4449734 h 4449734"/>
              <a:gd name="connsiteX6" fmla="*/ 5630487 w 6000754"/>
              <a:gd name="connsiteY6" fmla="*/ 4001193 h 4449734"/>
              <a:gd name="connsiteX7" fmla="*/ 4948960 w 6000754"/>
              <a:gd name="connsiteY7" fmla="*/ 3967251 h 4449734"/>
              <a:gd name="connsiteX8" fmla="*/ 4948728 w 6000754"/>
              <a:gd name="connsiteY8" fmla="*/ 3031029 h 4449734"/>
              <a:gd name="connsiteX9" fmla="*/ 6000754 w 6000754"/>
              <a:gd name="connsiteY9" fmla="*/ 3041652 h 4449734"/>
              <a:gd name="connsiteX10" fmla="*/ 5979506 w 6000754"/>
              <a:gd name="connsiteY10" fmla="*/ 708431 h 4449734"/>
              <a:gd name="connsiteX11" fmla="*/ 4963858 w 6000754"/>
              <a:gd name="connsiteY11" fmla="*/ 697347 h 4449734"/>
              <a:gd name="connsiteX12" fmla="*/ 665018 w 6000754"/>
              <a:gd name="connsiteY12" fmla="*/ 0 h 4449734"/>
              <a:gd name="connsiteX0" fmla="*/ 665018 w 6000754"/>
              <a:gd name="connsiteY0" fmla="*/ 0 h 4449734"/>
              <a:gd name="connsiteX1" fmla="*/ 0 w 6000754"/>
              <a:gd name="connsiteY1" fmla="*/ 11084 h 4449734"/>
              <a:gd name="connsiteX2" fmla="*/ 38908 w 6000754"/>
              <a:gd name="connsiteY2" fmla="*/ 2344534 h 4449734"/>
              <a:gd name="connsiteX3" fmla="*/ 642851 w 6000754"/>
              <a:gd name="connsiteY3" fmla="*/ 2349731 h 4449734"/>
              <a:gd name="connsiteX4" fmla="*/ 4960502 w 6000754"/>
              <a:gd name="connsiteY4" fmla="*/ 4428718 h 4449734"/>
              <a:gd name="connsiteX5" fmla="*/ 5642722 w 6000754"/>
              <a:gd name="connsiteY5" fmla="*/ 4449734 h 4449734"/>
              <a:gd name="connsiteX6" fmla="*/ 5630487 w 6000754"/>
              <a:gd name="connsiteY6" fmla="*/ 4001193 h 4449734"/>
              <a:gd name="connsiteX7" fmla="*/ 4948960 w 6000754"/>
              <a:gd name="connsiteY7" fmla="*/ 3967251 h 4449734"/>
              <a:gd name="connsiteX8" fmla="*/ 4948728 w 6000754"/>
              <a:gd name="connsiteY8" fmla="*/ 3031029 h 4449734"/>
              <a:gd name="connsiteX9" fmla="*/ 6000754 w 6000754"/>
              <a:gd name="connsiteY9" fmla="*/ 3041652 h 4449734"/>
              <a:gd name="connsiteX10" fmla="*/ 5979506 w 6000754"/>
              <a:gd name="connsiteY10" fmla="*/ 708431 h 4449734"/>
              <a:gd name="connsiteX11" fmla="*/ 4963858 w 6000754"/>
              <a:gd name="connsiteY11" fmla="*/ 697347 h 4449734"/>
              <a:gd name="connsiteX12" fmla="*/ 665018 w 6000754"/>
              <a:gd name="connsiteY12" fmla="*/ 0 h 4449734"/>
              <a:gd name="connsiteX0" fmla="*/ 627031 w 5962767"/>
              <a:gd name="connsiteY0" fmla="*/ 0 h 4449734"/>
              <a:gd name="connsiteX1" fmla="*/ 0 w 5962767"/>
              <a:gd name="connsiteY1" fmla="*/ 11084 h 4449734"/>
              <a:gd name="connsiteX2" fmla="*/ 921 w 5962767"/>
              <a:gd name="connsiteY2" fmla="*/ 2344534 h 4449734"/>
              <a:gd name="connsiteX3" fmla="*/ 604864 w 5962767"/>
              <a:gd name="connsiteY3" fmla="*/ 2349731 h 4449734"/>
              <a:gd name="connsiteX4" fmla="*/ 4922515 w 5962767"/>
              <a:gd name="connsiteY4" fmla="*/ 4428718 h 4449734"/>
              <a:gd name="connsiteX5" fmla="*/ 5604735 w 5962767"/>
              <a:gd name="connsiteY5" fmla="*/ 4449734 h 4449734"/>
              <a:gd name="connsiteX6" fmla="*/ 5592500 w 5962767"/>
              <a:gd name="connsiteY6" fmla="*/ 4001193 h 4449734"/>
              <a:gd name="connsiteX7" fmla="*/ 4910973 w 5962767"/>
              <a:gd name="connsiteY7" fmla="*/ 3967251 h 4449734"/>
              <a:gd name="connsiteX8" fmla="*/ 4910741 w 5962767"/>
              <a:gd name="connsiteY8" fmla="*/ 3031029 h 4449734"/>
              <a:gd name="connsiteX9" fmla="*/ 5962767 w 5962767"/>
              <a:gd name="connsiteY9" fmla="*/ 3041652 h 4449734"/>
              <a:gd name="connsiteX10" fmla="*/ 5941519 w 5962767"/>
              <a:gd name="connsiteY10" fmla="*/ 708431 h 4449734"/>
              <a:gd name="connsiteX11" fmla="*/ 4925871 w 5962767"/>
              <a:gd name="connsiteY11" fmla="*/ 697347 h 4449734"/>
              <a:gd name="connsiteX12" fmla="*/ 627031 w 5962767"/>
              <a:gd name="connsiteY12" fmla="*/ 0 h 4449734"/>
              <a:gd name="connsiteX0" fmla="*/ 621605 w 5962767"/>
              <a:gd name="connsiteY0" fmla="*/ 0 h 4438880"/>
              <a:gd name="connsiteX1" fmla="*/ 0 w 5962767"/>
              <a:gd name="connsiteY1" fmla="*/ 230 h 4438880"/>
              <a:gd name="connsiteX2" fmla="*/ 921 w 5962767"/>
              <a:gd name="connsiteY2" fmla="*/ 2333680 h 4438880"/>
              <a:gd name="connsiteX3" fmla="*/ 604864 w 5962767"/>
              <a:gd name="connsiteY3" fmla="*/ 2338877 h 4438880"/>
              <a:gd name="connsiteX4" fmla="*/ 4922515 w 5962767"/>
              <a:gd name="connsiteY4" fmla="*/ 4417864 h 4438880"/>
              <a:gd name="connsiteX5" fmla="*/ 5604735 w 5962767"/>
              <a:gd name="connsiteY5" fmla="*/ 4438880 h 4438880"/>
              <a:gd name="connsiteX6" fmla="*/ 5592500 w 5962767"/>
              <a:gd name="connsiteY6" fmla="*/ 3990339 h 4438880"/>
              <a:gd name="connsiteX7" fmla="*/ 4910973 w 5962767"/>
              <a:gd name="connsiteY7" fmla="*/ 3956397 h 4438880"/>
              <a:gd name="connsiteX8" fmla="*/ 4910741 w 5962767"/>
              <a:gd name="connsiteY8" fmla="*/ 3020175 h 4438880"/>
              <a:gd name="connsiteX9" fmla="*/ 5962767 w 5962767"/>
              <a:gd name="connsiteY9" fmla="*/ 3030798 h 4438880"/>
              <a:gd name="connsiteX10" fmla="*/ 5941519 w 5962767"/>
              <a:gd name="connsiteY10" fmla="*/ 697577 h 4438880"/>
              <a:gd name="connsiteX11" fmla="*/ 4925871 w 5962767"/>
              <a:gd name="connsiteY11" fmla="*/ 686493 h 4438880"/>
              <a:gd name="connsiteX12" fmla="*/ 621605 w 5962767"/>
              <a:gd name="connsiteY12" fmla="*/ 0 h 44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2767" h="4438880">
                <a:moveTo>
                  <a:pt x="621605" y="0"/>
                </a:moveTo>
                <a:lnTo>
                  <a:pt x="0" y="230"/>
                </a:lnTo>
                <a:lnTo>
                  <a:pt x="921" y="2333680"/>
                </a:lnTo>
                <a:lnTo>
                  <a:pt x="604864" y="2338877"/>
                </a:lnTo>
                <a:lnTo>
                  <a:pt x="4922515" y="4417864"/>
                </a:lnTo>
                <a:lnTo>
                  <a:pt x="5604735" y="4438880"/>
                </a:lnTo>
                <a:lnTo>
                  <a:pt x="5592500" y="3990339"/>
                </a:lnTo>
                <a:lnTo>
                  <a:pt x="4910973" y="3956397"/>
                </a:lnTo>
                <a:cubicBezTo>
                  <a:pt x="4910896" y="3644323"/>
                  <a:pt x="4910818" y="3332249"/>
                  <a:pt x="4910741" y="3020175"/>
                </a:cubicBezTo>
                <a:lnTo>
                  <a:pt x="5962767" y="3030798"/>
                </a:lnTo>
                <a:lnTo>
                  <a:pt x="5941519" y="697577"/>
                </a:lnTo>
                <a:lnTo>
                  <a:pt x="4925871" y="686493"/>
                </a:lnTo>
                <a:lnTo>
                  <a:pt x="621605" y="0"/>
                </a:lnTo>
                <a:close/>
              </a:path>
            </a:pathLst>
          </a:custGeom>
          <a:solidFill>
            <a:srgbClr val="FF8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cxnSp>
        <p:nvCxnSpPr>
          <p:cNvPr id="49" name="Straight Arrow Connector 48">
            <a:extLst>
              <a:ext uri="{FF2B5EF4-FFF2-40B4-BE49-F238E27FC236}">
                <a16:creationId xmlns:a16="http://schemas.microsoft.com/office/drawing/2014/main" id="{51CEBC83-6AA5-45E6-816E-8F4CE642349E}"/>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flipH="1">
            <a:off x="2005104" y="5627906"/>
            <a:ext cx="4468915" cy="94383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a:off x="2005104" y="4789726"/>
            <a:ext cx="4468915" cy="83818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2005104" y="4789726"/>
            <a:ext cx="4468915" cy="13063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V="1">
            <a:off x="2005104" y="6096095"/>
            <a:ext cx="4468915" cy="475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2005104" y="6564283"/>
            <a:ext cx="4468915" cy="745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flipH="1" flipV="1">
            <a:off x="2005104" y="334681"/>
            <a:ext cx="4468915" cy="14314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a:off x="2005104" y="2116699"/>
            <a:ext cx="4468915" cy="233884"/>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H="1">
            <a:off x="2005104" y="4691528"/>
            <a:ext cx="4468915" cy="98198"/>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H="1" flipV="1">
            <a:off x="2005104" y="1225690"/>
            <a:ext cx="4468915" cy="112489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flipH="1">
            <a:off x="2005104" y="4223339"/>
            <a:ext cx="4468915" cy="145739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a:off x="2005104" y="3007708"/>
            <a:ext cx="4468915" cy="215200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a:off x="2005104" y="3898717"/>
            <a:ext cx="4468915" cy="1261000"/>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V="1">
            <a:off x="2005104" y="5159717"/>
            <a:ext cx="4468915" cy="141202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flipV="1">
            <a:off x="2005104" y="4691528"/>
            <a:ext cx="4468915" cy="98920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H="1">
            <a:off x="2005104" y="3755150"/>
            <a:ext cx="4468915" cy="192558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2005104" y="1414205"/>
            <a:ext cx="4468915" cy="248451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a:off x="2005104" y="1225690"/>
            <a:ext cx="4468915" cy="65670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V="1">
            <a:off x="2005104" y="1414205"/>
            <a:ext cx="4468915" cy="337552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2005104" y="1225690"/>
            <a:ext cx="4468915" cy="206127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2005104" y="3898717"/>
            <a:ext cx="4468915" cy="32462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a:off x="2005104" y="2116699"/>
            <a:ext cx="4468915" cy="2338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2005104" y="2116699"/>
            <a:ext cx="4468915" cy="163845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H="1" flipV="1">
            <a:off x="2005104" y="334681"/>
            <a:ext cx="4468915" cy="10795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flipH="1">
            <a:off x="2005104" y="2818772"/>
            <a:ext cx="4468915" cy="107994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flipH="1" flipV="1">
            <a:off x="2005104" y="3007708"/>
            <a:ext cx="4468915" cy="27925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a:off x="2005104" y="1225690"/>
            <a:ext cx="4468915" cy="159308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V="1">
            <a:off x="2005104" y="5159717"/>
            <a:ext cx="4468915" cy="52101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2005104" y="3007708"/>
            <a:ext cx="4468915" cy="74744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a:off x="2005104" y="3007708"/>
            <a:ext cx="4468915" cy="215200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1550890" y="6387076"/>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6474019" y="637961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6474019" y="5443240"/>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1550890" y="4605060"/>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474019" y="5911429"/>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6474019" y="293161"/>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6474019" y="761350"/>
            <a:ext cx="811301"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6474019" y="1229539"/>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6474019" y="2634106"/>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1550890" y="1932033"/>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550890" y="1041024"/>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1550890" y="282304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1550890" y="5496069"/>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1550890" y="3714051"/>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1550890" y="150015"/>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6474019" y="2165917"/>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6474019" y="310229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474019" y="1697728"/>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6474019" y="3570484"/>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6474019" y="4975051"/>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6474019" y="45068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6474019" y="4038673"/>
            <a:ext cx="857625" cy="369332"/>
          </a:xfrm>
          <a:prstGeom prst="rect">
            <a:avLst/>
          </a:prstGeom>
          <a:solidFill>
            <a:schemeClr val="bg1">
              <a:lumMod val="75000"/>
            </a:schemeClr>
          </a:solidFill>
        </p:spPr>
        <p:txBody>
          <a:bodyPr wrap="square" rtlCol="0">
            <a:spAutoFit/>
          </a:bodyPr>
          <a:lstStyle/>
          <a:p>
            <a:r>
              <a:rPr lang="en-CA" dirty="0"/>
              <a:t>11100</a:t>
            </a:r>
          </a:p>
        </p:txBody>
      </p:sp>
    </p:spTree>
    <p:extLst>
      <p:ext uri="{BB962C8B-B14F-4D97-AF65-F5344CB8AC3E}">
        <p14:creationId xmlns:p14="http://schemas.microsoft.com/office/powerpoint/2010/main" val="9427412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2F82CBB-2A7C-441D-8207-1B12188B6C59}"/>
              </a:ext>
            </a:extLst>
          </p:cNvPr>
          <p:cNvSpPr/>
          <p:nvPr/>
        </p:nvSpPr>
        <p:spPr bwMode="auto">
          <a:xfrm>
            <a:off x="1476187" y="2761130"/>
            <a:ext cx="5726385" cy="2641600"/>
          </a:xfrm>
          <a:custGeom>
            <a:avLst/>
            <a:gdLst>
              <a:gd name="connsiteX0" fmla="*/ 573741 w 5737412"/>
              <a:gd name="connsiteY0" fmla="*/ 0 h 2665505"/>
              <a:gd name="connsiteX1" fmla="*/ 0 w 5737412"/>
              <a:gd name="connsiteY1" fmla="*/ 23905 h 2665505"/>
              <a:gd name="connsiteX2" fmla="*/ 0 w 5737412"/>
              <a:gd name="connsiteY2" fmla="*/ 549835 h 2665505"/>
              <a:gd name="connsiteX3" fmla="*/ 597647 w 5737412"/>
              <a:gd name="connsiteY3" fmla="*/ 537882 h 2665505"/>
              <a:gd name="connsiteX4" fmla="*/ 4948518 w 5737412"/>
              <a:gd name="connsiteY4" fmla="*/ 2665505 h 2665505"/>
              <a:gd name="connsiteX5" fmla="*/ 5498353 w 5737412"/>
              <a:gd name="connsiteY5" fmla="*/ 2665505 h 2665505"/>
              <a:gd name="connsiteX6" fmla="*/ 5498353 w 5737412"/>
              <a:gd name="connsiteY6" fmla="*/ 2199341 h 2665505"/>
              <a:gd name="connsiteX7" fmla="*/ 4817036 w 5737412"/>
              <a:gd name="connsiteY7" fmla="*/ 2175435 h 2665505"/>
              <a:gd name="connsiteX8" fmla="*/ 4852894 w 5737412"/>
              <a:gd name="connsiteY8" fmla="*/ 1219200 h 2665505"/>
              <a:gd name="connsiteX9" fmla="*/ 5737412 w 5737412"/>
              <a:gd name="connsiteY9" fmla="*/ 1231152 h 2665505"/>
              <a:gd name="connsiteX10" fmla="*/ 5713506 w 5737412"/>
              <a:gd name="connsiteY10" fmla="*/ 262964 h 2665505"/>
              <a:gd name="connsiteX11" fmla="*/ 4864847 w 5737412"/>
              <a:gd name="connsiteY11" fmla="*/ 286870 h 2665505"/>
              <a:gd name="connsiteX12" fmla="*/ 573741 w 5737412"/>
              <a:gd name="connsiteY12" fmla="*/ 0 h 2665505"/>
              <a:gd name="connsiteX0" fmla="*/ 573741 w 5737412"/>
              <a:gd name="connsiteY0" fmla="*/ 0 h 2665505"/>
              <a:gd name="connsiteX1" fmla="*/ 0 w 5737412"/>
              <a:gd name="connsiteY1" fmla="*/ 23905 h 2665505"/>
              <a:gd name="connsiteX2" fmla="*/ 0 w 5737412"/>
              <a:gd name="connsiteY2" fmla="*/ 549835 h 2665505"/>
              <a:gd name="connsiteX3" fmla="*/ 597647 w 5737412"/>
              <a:gd name="connsiteY3" fmla="*/ 537882 h 2665505"/>
              <a:gd name="connsiteX4" fmla="*/ 4948518 w 5737412"/>
              <a:gd name="connsiteY4" fmla="*/ 2665505 h 2665505"/>
              <a:gd name="connsiteX5" fmla="*/ 5498353 w 5737412"/>
              <a:gd name="connsiteY5" fmla="*/ 2665505 h 2665505"/>
              <a:gd name="connsiteX6" fmla="*/ 5498353 w 5737412"/>
              <a:gd name="connsiteY6" fmla="*/ 2199341 h 2665505"/>
              <a:gd name="connsiteX7" fmla="*/ 4817036 w 5737412"/>
              <a:gd name="connsiteY7" fmla="*/ 2175435 h 2665505"/>
              <a:gd name="connsiteX8" fmla="*/ 4852894 w 5737412"/>
              <a:gd name="connsiteY8" fmla="*/ 1219200 h 2665505"/>
              <a:gd name="connsiteX9" fmla="*/ 5737412 w 5737412"/>
              <a:gd name="connsiteY9" fmla="*/ 1231152 h 2665505"/>
              <a:gd name="connsiteX10" fmla="*/ 5726385 w 5737412"/>
              <a:gd name="connsiteY10" fmla="*/ 288722 h 2665505"/>
              <a:gd name="connsiteX11" fmla="*/ 4864847 w 5737412"/>
              <a:gd name="connsiteY11" fmla="*/ 286870 h 2665505"/>
              <a:gd name="connsiteX12" fmla="*/ 573741 w 5737412"/>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52894 w 5726385"/>
              <a:gd name="connsiteY8" fmla="*/ 1219200 h 2665505"/>
              <a:gd name="connsiteX9" fmla="*/ 5715947 w 5726385"/>
              <a:gd name="connsiteY9" fmla="*/ 1231152 h 2665505"/>
              <a:gd name="connsiteX10" fmla="*/ 5726385 w 5726385"/>
              <a:gd name="connsiteY10" fmla="*/ 288722 h 2665505"/>
              <a:gd name="connsiteX11" fmla="*/ 4864847 w 5726385"/>
              <a:gd name="connsiteY11" fmla="*/ 286870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64847 w 5726385"/>
              <a:gd name="connsiteY11" fmla="*/ 286870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85723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77876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897002 w 5726385"/>
              <a:gd name="connsiteY4" fmla="*/ 2661212 h 2665505"/>
              <a:gd name="connsiteX5" fmla="*/ 5498353 w 5726385"/>
              <a:gd name="connsiteY5" fmla="*/ 2665505 h 2665505"/>
              <a:gd name="connsiteX6" fmla="*/ 5498353 w 5726385"/>
              <a:gd name="connsiteY6" fmla="*/ 2177876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69448 w 5726385"/>
              <a:gd name="connsiteY0" fmla="*/ 10438 h 2641600"/>
              <a:gd name="connsiteX1" fmla="*/ 0 w 5726385"/>
              <a:gd name="connsiteY1" fmla="*/ 0 h 2641600"/>
              <a:gd name="connsiteX2" fmla="*/ 0 w 5726385"/>
              <a:gd name="connsiteY2" fmla="*/ 525930 h 2641600"/>
              <a:gd name="connsiteX3" fmla="*/ 597647 w 5726385"/>
              <a:gd name="connsiteY3" fmla="*/ 513977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69448 w 5726385"/>
              <a:gd name="connsiteY12" fmla="*/ 10438 h 2641600"/>
              <a:gd name="connsiteX0" fmla="*/ 569448 w 5726385"/>
              <a:gd name="connsiteY0" fmla="*/ 10438 h 2641600"/>
              <a:gd name="connsiteX1" fmla="*/ 0 w 5726385"/>
              <a:gd name="connsiteY1" fmla="*/ 0 h 2641600"/>
              <a:gd name="connsiteX2" fmla="*/ 0 w 5726385"/>
              <a:gd name="connsiteY2" fmla="*/ 525930 h 2641600"/>
              <a:gd name="connsiteX3" fmla="*/ 559010 w 5726385"/>
              <a:gd name="connsiteY3" fmla="*/ 522563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69448 w 5726385"/>
              <a:gd name="connsiteY12" fmla="*/ 10438 h 2641600"/>
              <a:gd name="connsiteX0" fmla="*/ 556569 w 5726385"/>
              <a:gd name="connsiteY0" fmla="*/ 1852 h 2641600"/>
              <a:gd name="connsiteX1" fmla="*/ 0 w 5726385"/>
              <a:gd name="connsiteY1" fmla="*/ 0 h 2641600"/>
              <a:gd name="connsiteX2" fmla="*/ 0 w 5726385"/>
              <a:gd name="connsiteY2" fmla="*/ 525930 h 2641600"/>
              <a:gd name="connsiteX3" fmla="*/ 559010 w 5726385"/>
              <a:gd name="connsiteY3" fmla="*/ 522563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56569 w 5726385"/>
              <a:gd name="connsiteY12" fmla="*/ 1852 h 2641600"/>
              <a:gd name="connsiteX0" fmla="*/ 556569 w 5726385"/>
              <a:gd name="connsiteY0" fmla="*/ 1852 h 2641600"/>
              <a:gd name="connsiteX1" fmla="*/ 0 w 5726385"/>
              <a:gd name="connsiteY1" fmla="*/ 0 h 2641600"/>
              <a:gd name="connsiteX2" fmla="*/ 0 w 5726385"/>
              <a:gd name="connsiteY2" fmla="*/ 525930 h 2641600"/>
              <a:gd name="connsiteX3" fmla="*/ 554717 w 5726385"/>
              <a:gd name="connsiteY3" fmla="*/ 531149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56569 w 5726385"/>
              <a:gd name="connsiteY12" fmla="*/ 1852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26385" h="2641600">
                <a:moveTo>
                  <a:pt x="556569" y="1852"/>
                </a:moveTo>
                <a:lnTo>
                  <a:pt x="0" y="0"/>
                </a:lnTo>
                <a:lnTo>
                  <a:pt x="0" y="525930"/>
                </a:lnTo>
                <a:lnTo>
                  <a:pt x="554717" y="531149"/>
                </a:lnTo>
                <a:lnTo>
                  <a:pt x="4897002" y="2637307"/>
                </a:lnTo>
                <a:lnTo>
                  <a:pt x="5498353" y="2641600"/>
                </a:lnTo>
                <a:lnTo>
                  <a:pt x="5498353" y="2153971"/>
                </a:lnTo>
                <a:lnTo>
                  <a:pt x="4864259" y="2155823"/>
                </a:lnTo>
                <a:cubicBezTo>
                  <a:pt x="4866195" y="1835647"/>
                  <a:pt x="4868130" y="1515471"/>
                  <a:pt x="4870066" y="1195295"/>
                </a:cubicBezTo>
                <a:lnTo>
                  <a:pt x="5715947" y="1207247"/>
                </a:lnTo>
                <a:lnTo>
                  <a:pt x="5726385" y="264817"/>
                </a:lnTo>
                <a:lnTo>
                  <a:pt x="4899190" y="275844"/>
                </a:lnTo>
                <a:lnTo>
                  <a:pt x="556569" y="1852"/>
                </a:lnTo>
                <a:close/>
              </a:path>
            </a:pathLst>
          </a:custGeom>
          <a:solidFill>
            <a:srgbClr val="FF00FF">
              <a:alpha val="4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4" name="Freeform: Shape 3">
            <a:extLst>
              <a:ext uri="{FF2B5EF4-FFF2-40B4-BE49-F238E27FC236}">
                <a16:creationId xmlns:a16="http://schemas.microsoft.com/office/drawing/2014/main" id="{47970328-F919-4425-8145-13A57BD50AA3}"/>
              </a:ext>
            </a:extLst>
          </p:cNvPr>
          <p:cNvSpPr/>
          <p:nvPr/>
        </p:nvSpPr>
        <p:spPr bwMode="auto">
          <a:xfrm>
            <a:off x="1482165" y="4936565"/>
            <a:ext cx="5737411" cy="1924423"/>
          </a:xfrm>
          <a:custGeom>
            <a:avLst/>
            <a:gdLst>
              <a:gd name="connsiteX0" fmla="*/ 561788 w 5737411"/>
              <a:gd name="connsiteY0" fmla="*/ 1398494 h 1960282"/>
              <a:gd name="connsiteX1" fmla="*/ 0 w 5737411"/>
              <a:gd name="connsiteY1" fmla="*/ 1422400 h 1960282"/>
              <a:gd name="connsiteX2" fmla="*/ 0 w 5737411"/>
              <a:gd name="connsiteY2" fmla="*/ 1960282 h 1960282"/>
              <a:gd name="connsiteX3" fmla="*/ 597647 w 5737411"/>
              <a:gd name="connsiteY3" fmla="*/ 1948329 h 1960282"/>
              <a:gd name="connsiteX4" fmla="*/ 5713506 w 5737411"/>
              <a:gd name="connsiteY4" fmla="*/ 1912470 h 1960282"/>
              <a:gd name="connsiteX5" fmla="*/ 5737411 w 5737411"/>
              <a:gd name="connsiteY5" fmla="*/ 35859 h 1960282"/>
              <a:gd name="connsiteX6" fmla="*/ 4900706 w 5737411"/>
              <a:gd name="connsiteY6" fmla="*/ 0 h 1960282"/>
              <a:gd name="connsiteX7" fmla="*/ 561788 w 5737411"/>
              <a:gd name="connsiteY7" fmla="*/ 1398494 h 1960282"/>
              <a:gd name="connsiteX0" fmla="*/ 561788 w 5737411"/>
              <a:gd name="connsiteY0" fmla="*/ 1362635 h 1924423"/>
              <a:gd name="connsiteX1" fmla="*/ 0 w 5737411"/>
              <a:gd name="connsiteY1" fmla="*/ 1386541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 name="connsiteX0" fmla="*/ 561788 w 5737411"/>
              <a:gd name="connsiteY0" fmla="*/ 1362635 h 1924423"/>
              <a:gd name="connsiteX1" fmla="*/ 0 w 5737411"/>
              <a:gd name="connsiteY1" fmla="*/ 1338729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 name="connsiteX0" fmla="*/ 561788 w 5737411"/>
              <a:gd name="connsiteY0" fmla="*/ 1362635 h 1924423"/>
              <a:gd name="connsiteX1" fmla="*/ 0 w 5737411"/>
              <a:gd name="connsiteY1" fmla="*/ 1362635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11" h="1924423">
                <a:moveTo>
                  <a:pt x="561788" y="1362635"/>
                </a:moveTo>
                <a:lnTo>
                  <a:pt x="0" y="1362635"/>
                </a:lnTo>
                <a:lnTo>
                  <a:pt x="0" y="1924423"/>
                </a:lnTo>
                <a:lnTo>
                  <a:pt x="597647" y="1912470"/>
                </a:lnTo>
                <a:lnTo>
                  <a:pt x="5713506" y="1876611"/>
                </a:lnTo>
                <a:lnTo>
                  <a:pt x="5737411" y="0"/>
                </a:lnTo>
                <a:lnTo>
                  <a:pt x="4876800" y="0"/>
                </a:lnTo>
                <a:lnTo>
                  <a:pt x="561788" y="1362635"/>
                </a:lnTo>
                <a:close/>
              </a:path>
            </a:pathLst>
          </a:cu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2" name="Freeform: Shape 1">
            <a:extLst>
              <a:ext uri="{FF2B5EF4-FFF2-40B4-BE49-F238E27FC236}">
                <a16:creationId xmlns:a16="http://schemas.microsoft.com/office/drawing/2014/main" id="{5099028E-556A-4A55-AA32-8310E526F7E7}"/>
              </a:ext>
            </a:extLst>
          </p:cNvPr>
          <p:cNvSpPr/>
          <p:nvPr/>
        </p:nvSpPr>
        <p:spPr bwMode="auto">
          <a:xfrm>
            <a:off x="1434353" y="47812"/>
            <a:ext cx="5928659" cy="1601694"/>
          </a:xfrm>
          <a:custGeom>
            <a:avLst/>
            <a:gdLst>
              <a:gd name="connsiteX0" fmla="*/ 0 w 5988423"/>
              <a:gd name="connsiteY0" fmla="*/ 0 h 1601694"/>
              <a:gd name="connsiteX1" fmla="*/ 11953 w 5988423"/>
              <a:gd name="connsiteY1" fmla="*/ 609600 h 1601694"/>
              <a:gd name="connsiteX2" fmla="*/ 693271 w 5988423"/>
              <a:gd name="connsiteY2" fmla="*/ 609600 h 1601694"/>
              <a:gd name="connsiteX3" fmla="*/ 4936565 w 5988423"/>
              <a:gd name="connsiteY3" fmla="*/ 1577788 h 1601694"/>
              <a:gd name="connsiteX4" fmla="*/ 5988423 w 5988423"/>
              <a:gd name="connsiteY4" fmla="*/ 1601694 h 1601694"/>
              <a:gd name="connsiteX5" fmla="*/ 5928659 w 5988423"/>
              <a:gd name="connsiteY5" fmla="*/ 143435 h 1601694"/>
              <a:gd name="connsiteX6" fmla="*/ 4888753 w 5988423"/>
              <a:gd name="connsiteY6" fmla="*/ 143435 h 1601694"/>
              <a:gd name="connsiteX7" fmla="*/ 597647 w 5988423"/>
              <a:gd name="connsiteY7" fmla="*/ 0 h 1601694"/>
              <a:gd name="connsiteX8" fmla="*/ 0 w 5988423"/>
              <a:gd name="connsiteY8" fmla="*/ 0 h 1601694"/>
              <a:gd name="connsiteX0" fmla="*/ 0 w 5928659"/>
              <a:gd name="connsiteY0" fmla="*/ 0 h 1601694"/>
              <a:gd name="connsiteX1" fmla="*/ 11953 w 5928659"/>
              <a:gd name="connsiteY1" fmla="*/ 609600 h 1601694"/>
              <a:gd name="connsiteX2" fmla="*/ 693271 w 5928659"/>
              <a:gd name="connsiteY2" fmla="*/ 609600 h 1601694"/>
              <a:gd name="connsiteX3" fmla="*/ 4936565 w 5928659"/>
              <a:gd name="connsiteY3" fmla="*/ 1577788 h 1601694"/>
              <a:gd name="connsiteX4" fmla="*/ 5928658 w 5928659"/>
              <a:gd name="connsiteY4" fmla="*/ 1601694 h 1601694"/>
              <a:gd name="connsiteX5" fmla="*/ 5928659 w 5928659"/>
              <a:gd name="connsiteY5" fmla="*/ 143435 h 1601694"/>
              <a:gd name="connsiteX6" fmla="*/ 4888753 w 5928659"/>
              <a:gd name="connsiteY6" fmla="*/ 143435 h 1601694"/>
              <a:gd name="connsiteX7" fmla="*/ 597647 w 5928659"/>
              <a:gd name="connsiteY7" fmla="*/ 0 h 1601694"/>
              <a:gd name="connsiteX8" fmla="*/ 0 w 5928659"/>
              <a:gd name="connsiteY8" fmla="*/ 0 h 160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8659" h="1601694">
                <a:moveTo>
                  <a:pt x="0" y="0"/>
                </a:moveTo>
                <a:lnTo>
                  <a:pt x="11953" y="609600"/>
                </a:lnTo>
                <a:lnTo>
                  <a:pt x="693271" y="609600"/>
                </a:lnTo>
                <a:lnTo>
                  <a:pt x="4936565" y="1577788"/>
                </a:lnTo>
                <a:lnTo>
                  <a:pt x="5928658" y="1601694"/>
                </a:lnTo>
                <a:cubicBezTo>
                  <a:pt x="5928658" y="1115608"/>
                  <a:pt x="5928659" y="629521"/>
                  <a:pt x="5928659" y="143435"/>
                </a:cubicBezTo>
                <a:lnTo>
                  <a:pt x="4888753" y="143435"/>
                </a:lnTo>
                <a:lnTo>
                  <a:pt x="597647" y="0"/>
                </a:lnTo>
                <a:lnTo>
                  <a:pt x="0" y="0"/>
                </a:lnTo>
                <a:close/>
              </a:path>
            </a:pathLst>
          </a:custGeom>
          <a:solidFill>
            <a:srgbClr val="00B05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cxnSp>
        <p:nvCxnSpPr>
          <p:cNvPr id="49" name="Straight Arrow Connector 48">
            <a:extLst>
              <a:ext uri="{FF2B5EF4-FFF2-40B4-BE49-F238E27FC236}">
                <a16:creationId xmlns:a16="http://schemas.microsoft.com/office/drawing/2014/main" id="{51CEBC83-6AA5-45E6-816E-8F4CE642349E}"/>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flipH="1">
            <a:off x="2005104" y="5627906"/>
            <a:ext cx="4468915" cy="94383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a:off x="2005104" y="4789726"/>
            <a:ext cx="4468915" cy="83818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2005104" y="4789726"/>
            <a:ext cx="4468915" cy="13063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V="1">
            <a:off x="2005104" y="6096095"/>
            <a:ext cx="4468915" cy="475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2005104" y="6564283"/>
            <a:ext cx="4468915" cy="745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flipH="1" flipV="1">
            <a:off x="2005104" y="334681"/>
            <a:ext cx="4468915" cy="14314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a:off x="2005104" y="2116699"/>
            <a:ext cx="4468915" cy="233884"/>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H="1">
            <a:off x="2005104" y="4691528"/>
            <a:ext cx="4468915" cy="98198"/>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H="1" flipV="1">
            <a:off x="2005104" y="1225690"/>
            <a:ext cx="4468915" cy="112489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flipH="1">
            <a:off x="2005104" y="4223339"/>
            <a:ext cx="4468915" cy="145739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a:off x="2005104" y="3007708"/>
            <a:ext cx="4468915" cy="215200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a:off x="2005104" y="3898717"/>
            <a:ext cx="4468915" cy="1261000"/>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V="1">
            <a:off x="2005104" y="5159717"/>
            <a:ext cx="4468915" cy="141202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flipV="1">
            <a:off x="2005104" y="4691528"/>
            <a:ext cx="4468915" cy="98920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H="1">
            <a:off x="2005104" y="3755150"/>
            <a:ext cx="4468915" cy="192558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2005104" y="1414205"/>
            <a:ext cx="4468915" cy="248451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a:off x="2005104" y="1225690"/>
            <a:ext cx="4468915" cy="65670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V="1">
            <a:off x="2005104" y="1414205"/>
            <a:ext cx="4468915" cy="337552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2005104" y="1225690"/>
            <a:ext cx="4468915" cy="206127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2005104" y="3898717"/>
            <a:ext cx="4468915" cy="32462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a:off x="2005104" y="2116699"/>
            <a:ext cx="4468915" cy="2338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2005104" y="2116699"/>
            <a:ext cx="4468915" cy="163845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H="1" flipV="1">
            <a:off x="2005104" y="334681"/>
            <a:ext cx="4468915" cy="10795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flipH="1">
            <a:off x="2005104" y="2818772"/>
            <a:ext cx="4468915" cy="107994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flipH="1" flipV="1">
            <a:off x="2005104" y="3007708"/>
            <a:ext cx="4468915" cy="27925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a:off x="2005104" y="1225690"/>
            <a:ext cx="4468915" cy="159308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V="1">
            <a:off x="2005104" y="5159717"/>
            <a:ext cx="4468915" cy="52101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2005104" y="3007708"/>
            <a:ext cx="4468915" cy="74744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a:off x="2005104" y="3007708"/>
            <a:ext cx="4468915" cy="215200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1550890" y="6387076"/>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6474019" y="637961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6474019" y="5443240"/>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1550890" y="4605060"/>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474019" y="5911429"/>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6474019" y="293161"/>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6474019" y="761350"/>
            <a:ext cx="811301"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6474019" y="1229539"/>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6474019" y="2634106"/>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1550890" y="1932033"/>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550890" y="1041024"/>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1550890" y="282304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1550890" y="5496069"/>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1550890" y="3714051"/>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1550890" y="150015"/>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6474019" y="2165917"/>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6474019" y="310229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474019" y="1697728"/>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6474019" y="3570484"/>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6474019" y="4975051"/>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6474019" y="45068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6474019" y="4038673"/>
            <a:ext cx="857625" cy="369332"/>
          </a:xfrm>
          <a:prstGeom prst="rect">
            <a:avLst/>
          </a:prstGeom>
          <a:solidFill>
            <a:schemeClr val="bg1">
              <a:lumMod val="75000"/>
            </a:schemeClr>
          </a:solidFill>
        </p:spPr>
        <p:txBody>
          <a:bodyPr wrap="square" rtlCol="0">
            <a:spAutoFit/>
          </a:bodyPr>
          <a:lstStyle/>
          <a:p>
            <a:r>
              <a:rPr lang="en-CA" dirty="0"/>
              <a:t>11100</a:t>
            </a:r>
          </a:p>
        </p:txBody>
      </p:sp>
    </p:spTree>
    <p:extLst>
      <p:ext uri="{BB962C8B-B14F-4D97-AF65-F5344CB8AC3E}">
        <p14:creationId xmlns:p14="http://schemas.microsoft.com/office/powerpoint/2010/main" val="31692128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54972C8C-95CF-43D5-A620-D25F1D4985B4}"/>
              </a:ext>
            </a:extLst>
          </p:cNvPr>
          <p:cNvSpPr/>
          <p:nvPr/>
        </p:nvSpPr>
        <p:spPr bwMode="auto">
          <a:xfrm>
            <a:off x="1451956" y="1147156"/>
            <a:ext cx="5974080" cy="5187142"/>
          </a:xfrm>
          <a:custGeom>
            <a:avLst/>
            <a:gdLst>
              <a:gd name="connsiteX0" fmla="*/ 620684 w 5974080"/>
              <a:gd name="connsiteY0" fmla="*/ 2471651 h 5187142"/>
              <a:gd name="connsiteX1" fmla="*/ 0 w 5974080"/>
              <a:gd name="connsiteY1" fmla="*/ 2482735 h 5187142"/>
              <a:gd name="connsiteX2" fmla="*/ 33251 w 5974080"/>
              <a:gd name="connsiteY2" fmla="*/ 4810299 h 5187142"/>
              <a:gd name="connsiteX3" fmla="*/ 665019 w 5974080"/>
              <a:gd name="connsiteY3" fmla="*/ 4821382 h 5187142"/>
              <a:gd name="connsiteX4" fmla="*/ 4987637 w 5974080"/>
              <a:gd name="connsiteY4" fmla="*/ 5187142 h 5187142"/>
              <a:gd name="connsiteX5" fmla="*/ 5974080 w 5974080"/>
              <a:gd name="connsiteY5" fmla="*/ 5176059 h 5187142"/>
              <a:gd name="connsiteX6" fmla="*/ 5951913 w 5974080"/>
              <a:gd name="connsiteY6" fmla="*/ 2382982 h 5187142"/>
              <a:gd name="connsiteX7" fmla="*/ 4843549 w 5974080"/>
              <a:gd name="connsiteY7" fmla="*/ 2382982 h 5187142"/>
              <a:gd name="connsiteX8" fmla="*/ 4876800 w 5974080"/>
              <a:gd name="connsiteY8" fmla="*/ 1895302 h 5187142"/>
              <a:gd name="connsiteX9" fmla="*/ 5951913 w 5974080"/>
              <a:gd name="connsiteY9" fmla="*/ 1906386 h 5187142"/>
              <a:gd name="connsiteX10" fmla="*/ 5951913 w 5974080"/>
              <a:gd name="connsiteY10" fmla="*/ 1440873 h 5187142"/>
              <a:gd name="connsiteX11" fmla="*/ 4854633 w 5974080"/>
              <a:gd name="connsiteY11" fmla="*/ 1429789 h 5187142"/>
              <a:gd name="connsiteX12" fmla="*/ 4854633 w 5974080"/>
              <a:gd name="connsiteY12" fmla="*/ 476597 h 5187142"/>
              <a:gd name="connsiteX13" fmla="*/ 5974080 w 5974080"/>
              <a:gd name="connsiteY13" fmla="*/ 509848 h 5187142"/>
              <a:gd name="connsiteX14" fmla="*/ 5929746 w 5974080"/>
              <a:gd name="connsiteY14" fmla="*/ 22168 h 5187142"/>
              <a:gd name="connsiteX15" fmla="*/ 4854633 w 5974080"/>
              <a:gd name="connsiteY15" fmla="*/ 0 h 5187142"/>
              <a:gd name="connsiteX16" fmla="*/ 620684 w 5974080"/>
              <a:gd name="connsiteY16" fmla="*/ 2471651 h 51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74080" h="5187142">
                <a:moveTo>
                  <a:pt x="620684" y="2471651"/>
                </a:moveTo>
                <a:lnTo>
                  <a:pt x="0" y="2482735"/>
                </a:lnTo>
                <a:lnTo>
                  <a:pt x="33251" y="4810299"/>
                </a:lnTo>
                <a:lnTo>
                  <a:pt x="665019" y="4821382"/>
                </a:lnTo>
                <a:lnTo>
                  <a:pt x="4987637" y="5187142"/>
                </a:lnTo>
                <a:lnTo>
                  <a:pt x="5974080" y="5176059"/>
                </a:lnTo>
                <a:lnTo>
                  <a:pt x="5951913" y="2382982"/>
                </a:lnTo>
                <a:lnTo>
                  <a:pt x="4843549" y="2382982"/>
                </a:lnTo>
                <a:lnTo>
                  <a:pt x="4876800" y="1895302"/>
                </a:lnTo>
                <a:lnTo>
                  <a:pt x="5951913" y="1906386"/>
                </a:lnTo>
                <a:lnTo>
                  <a:pt x="5951913" y="1440873"/>
                </a:lnTo>
                <a:lnTo>
                  <a:pt x="4854633" y="1429789"/>
                </a:lnTo>
                <a:lnTo>
                  <a:pt x="4854633" y="476597"/>
                </a:lnTo>
                <a:lnTo>
                  <a:pt x="5974080" y="509848"/>
                </a:lnTo>
                <a:lnTo>
                  <a:pt x="5929746" y="22168"/>
                </a:lnTo>
                <a:lnTo>
                  <a:pt x="4854633" y="0"/>
                </a:lnTo>
                <a:lnTo>
                  <a:pt x="620684" y="2471651"/>
                </a:lnTo>
                <a:close/>
              </a:path>
            </a:pathLst>
          </a:custGeom>
          <a:solidFill>
            <a:srgbClr val="000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80" name="Freeform: Shape 79">
            <a:extLst>
              <a:ext uri="{FF2B5EF4-FFF2-40B4-BE49-F238E27FC236}">
                <a16:creationId xmlns:a16="http://schemas.microsoft.com/office/drawing/2014/main" id="{8EAD422E-E53A-46BF-94F6-80423F512736}"/>
              </a:ext>
            </a:extLst>
          </p:cNvPr>
          <p:cNvSpPr/>
          <p:nvPr/>
        </p:nvSpPr>
        <p:spPr bwMode="auto">
          <a:xfrm>
            <a:off x="1462350" y="951471"/>
            <a:ext cx="5962767" cy="4438880"/>
          </a:xfrm>
          <a:custGeom>
            <a:avLst/>
            <a:gdLst>
              <a:gd name="connsiteX0" fmla="*/ 665018 w 5974080"/>
              <a:gd name="connsiteY0" fmla="*/ 0 h 4466705"/>
              <a:gd name="connsiteX1" fmla="*/ 0 w 5974080"/>
              <a:gd name="connsiteY1" fmla="*/ 11084 h 4466705"/>
              <a:gd name="connsiteX2" fmla="*/ 44335 w 5974080"/>
              <a:gd name="connsiteY2" fmla="*/ 2360814 h 4466705"/>
              <a:gd name="connsiteX3" fmla="*/ 642851 w 5974080"/>
              <a:gd name="connsiteY3" fmla="*/ 2349731 h 4466705"/>
              <a:gd name="connsiteX4" fmla="*/ 4987636 w 5974080"/>
              <a:gd name="connsiteY4" fmla="*/ 4466705 h 4466705"/>
              <a:gd name="connsiteX5" fmla="*/ 5696989 w 5974080"/>
              <a:gd name="connsiteY5" fmla="*/ 4433454 h 4466705"/>
              <a:gd name="connsiteX6" fmla="*/ 5630487 w 5974080"/>
              <a:gd name="connsiteY6" fmla="*/ 4001193 h 4466705"/>
              <a:gd name="connsiteX7" fmla="*/ 4954386 w 5974080"/>
              <a:gd name="connsiteY7" fmla="*/ 3934691 h 4466705"/>
              <a:gd name="connsiteX8" fmla="*/ 4943302 w 5974080"/>
              <a:gd name="connsiteY8" fmla="*/ 3014749 h 4466705"/>
              <a:gd name="connsiteX9" fmla="*/ 5951913 w 5974080"/>
              <a:gd name="connsiteY9" fmla="*/ 3003665 h 4466705"/>
              <a:gd name="connsiteX10" fmla="*/ 5974080 w 5974080"/>
              <a:gd name="connsiteY10" fmla="*/ 665018 h 4466705"/>
              <a:gd name="connsiteX11" fmla="*/ 4887884 w 5974080"/>
              <a:gd name="connsiteY11" fmla="*/ 653934 h 4466705"/>
              <a:gd name="connsiteX12" fmla="*/ 665018 w 5974080"/>
              <a:gd name="connsiteY12" fmla="*/ 0 h 4466705"/>
              <a:gd name="connsiteX0" fmla="*/ 665018 w 5974080"/>
              <a:gd name="connsiteY0" fmla="*/ 0 h 4466705"/>
              <a:gd name="connsiteX1" fmla="*/ 0 w 5974080"/>
              <a:gd name="connsiteY1" fmla="*/ 11084 h 4466705"/>
              <a:gd name="connsiteX2" fmla="*/ 44335 w 5974080"/>
              <a:gd name="connsiteY2" fmla="*/ 2360814 h 4466705"/>
              <a:gd name="connsiteX3" fmla="*/ 642851 w 5974080"/>
              <a:gd name="connsiteY3" fmla="*/ 2349731 h 4466705"/>
              <a:gd name="connsiteX4" fmla="*/ 4987636 w 5974080"/>
              <a:gd name="connsiteY4" fmla="*/ 4466705 h 4466705"/>
              <a:gd name="connsiteX5" fmla="*/ 5696989 w 5974080"/>
              <a:gd name="connsiteY5" fmla="*/ 4433454 h 4466705"/>
              <a:gd name="connsiteX6" fmla="*/ 5630487 w 5974080"/>
              <a:gd name="connsiteY6" fmla="*/ 4001193 h 4466705"/>
              <a:gd name="connsiteX7" fmla="*/ 4954386 w 5974080"/>
              <a:gd name="connsiteY7" fmla="*/ 3934691 h 4466705"/>
              <a:gd name="connsiteX8" fmla="*/ 4943302 w 5974080"/>
              <a:gd name="connsiteY8" fmla="*/ 3014749 h 4466705"/>
              <a:gd name="connsiteX9" fmla="*/ 5951913 w 5974080"/>
              <a:gd name="connsiteY9" fmla="*/ 3003665 h 4466705"/>
              <a:gd name="connsiteX10" fmla="*/ 5974080 w 5974080"/>
              <a:gd name="connsiteY10" fmla="*/ 665018 h 4466705"/>
              <a:gd name="connsiteX11" fmla="*/ 4931298 w 5974080"/>
              <a:gd name="connsiteY11" fmla="*/ 686494 h 4466705"/>
              <a:gd name="connsiteX12" fmla="*/ 665018 w 5974080"/>
              <a:gd name="connsiteY12" fmla="*/ 0 h 4466705"/>
              <a:gd name="connsiteX0" fmla="*/ 665018 w 5979506"/>
              <a:gd name="connsiteY0" fmla="*/ 0 h 4466705"/>
              <a:gd name="connsiteX1" fmla="*/ 0 w 5979506"/>
              <a:gd name="connsiteY1" fmla="*/ 11084 h 4466705"/>
              <a:gd name="connsiteX2" fmla="*/ 44335 w 5979506"/>
              <a:gd name="connsiteY2" fmla="*/ 2360814 h 4466705"/>
              <a:gd name="connsiteX3" fmla="*/ 642851 w 5979506"/>
              <a:gd name="connsiteY3" fmla="*/ 2349731 h 4466705"/>
              <a:gd name="connsiteX4" fmla="*/ 4987636 w 5979506"/>
              <a:gd name="connsiteY4" fmla="*/ 4466705 h 4466705"/>
              <a:gd name="connsiteX5" fmla="*/ 5696989 w 5979506"/>
              <a:gd name="connsiteY5" fmla="*/ 4433454 h 4466705"/>
              <a:gd name="connsiteX6" fmla="*/ 5630487 w 5979506"/>
              <a:gd name="connsiteY6" fmla="*/ 4001193 h 4466705"/>
              <a:gd name="connsiteX7" fmla="*/ 4954386 w 5979506"/>
              <a:gd name="connsiteY7" fmla="*/ 3934691 h 4466705"/>
              <a:gd name="connsiteX8" fmla="*/ 4943302 w 5979506"/>
              <a:gd name="connsiteY8" fmla="*/ 3014749 h 4466705"/>
              <a:gd name="connsiteX9" fmla="*/ 5951913 w 5979506"/>
              <a:gd name="connsiteY9" fmla="*/ 3003665 h 4466705"/>
              <a:gd name="connsiteX10" fmla="*/ 5979506 w 5979506"/>
              <a:gd name="connsiteY10" fmla="*/ 708431 h 4466705"/>
              <a:gd name="connsiteX11" fmla="*/ 4931298 w 5979506"/>
              <a:gd name="connsiteY11" fmla="*/ 686494 h 4466705"/>
              <a:gd name="connsiteX12" fmla="*/ 665018 w 5979506"/>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3302 w 6000754"/>
              <a:gd name="connsiteY8" fmla="*/ 3014749 h 4466705"/>
              <a:gd name="connsiteX9" fmla="*/ 6000754 w 6000754"/>
              <a:gd name="connsiteY9" fmla="*/ 3041652 h 4466705"/>
              <a:gd name="connsiteX10" fmla="*/ 5979506 w 6000754"/>
              <a:gd name="connsiteY10" fmla="*/ 708431 h 4466705"/>
              <a:gd name="connsiteX11" fmla="*/ 4931298 w 6000754"/>
              <a:gd name="connsiteY11" fmla="*/ 686494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31298 w 6000754"/>
              <a:gd name="connsiteY11" fmla="*/ 686494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54386 w 6000754"/>
              <a:gd name="connsiteY7" fmla="*/ 393469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96989 w 6000754"/>
              <a:gd name="connsiteY5" fmla="*/ 4433454 h 4466705"/>
              <a:gd name="connsiteX6" fmla="*/ 5630487 w 6000754"/>
              <a:gd name="connsiteY6" fmla="*/ 4001193 h 4466705"/>
              <a:gd name="connsiteX7" fmla="*/ 4948960 w 6000754"/>
              <a:gd name="connsiteY7" fmla="*/ 396725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66705"/>
              <a:gd name="connsiteX1" fmla="*/ 0 w 6000754"/>
              <a:gd name="connsiteY1" fmla="*/ 11084 h 4466705"/>
              <a:gd name="connsiteX2" fmla="*/ 44335 w 6000754"/>
              <a:gd name="connsiteY2" fmla="*/ 2360814 h 4466705"/>
              <a:gd name="connsiteX3" fmla="*/ 642851 w 6000754"/>
              <a:gd name="connsiteY3" fmla="*/ 2349731 h 4466705"/>
              <a:gd name="connsiteX4" fmla="*/ 4987636 w 6000754"/>
              <a:gd name="connsiteY4" fmla="*/ 4466705 h 4466705"/>
              <a:gd name="connsiteX5" fmla="*/ 5642722 w 6000754"/>
              <a:gd name="connsiteY5" fmla="*/ 4449734 h 4466705"/>
              <a:gd name="connsiteX6" fmla="*/ 5630487 w 6000754"/>
              <a:gd name="connsiteY6" fmla="*/ 4001193 h 4466705"/>
              <a:gd name="connsiteX7" fmla="*/ 4948960 w 6000754"/>
              <a:gd name="connsiteY7" fmla="*/ 3967251 h 4466705"/>
              <a:gd name="connsiteX8" fmla="*/ 4948728 w 6000754"/>
              <a:gd name="connsiteY8" fmla="*/ 3031029 h 4466705"/>
              <a:gd name="connsiteX9" fmla="*/ 6000754 w 6000754"/>
              <a:gd name="connsiteY9" fmla="*/ 3041652 h 4466705"/>
              <a:gd name="connsiteX10" fmla="*/ 5979506 w 6000754"/>
              <a:gd name="connsiteY10" fmla="*/ 708431 h 4466705"/>
              <a:gd name="connsiteX11" fmla="*/ 4963858 w 6000754"/>
              <a:gd name="connsiteY11" fmla="*/ 697347 h 4466705"/>
              <a:gd name="connsiteX12" fmla="*/ 665018 w 6000754"/>
              <a:gd name="connsiteY12" fmla="*/ 0 h 4466705"/>
              <a:gd name="connsiteX0" fmla="*/ 665018 w 6000754"/>
              <a:gd name="connsiteY0" fmla="*/ 0 h 4449734"/>
              <a:gd name="connsiteX1" fmla="*/ 0 w 6000754"/>
              <a:gd name="connsiteY1" fmla="*/ 11084 h 4449734"/>
              <a:gd name="connsiteX2" fmla="*/ 44335 w 6000754"/>
              <a:gd name="connsiteY2" fmla="*/ 2360814 h 4449734"/>
              <a:gd name="connsiteX3" fmla="*/ 642851 w 6000754"/>
              <a:gd name="connsiteY3" fmla="*/ 2349731 h 4449734"/>
              <a:gd name="connsiteX4" fmla="*/ 4960502 w 6000754"/>
              <a:gd name="connsiteY4" fmla="*/ 4428718 h 4449734"/>
              <a:gd name="connsiteX5" fmla="*/ 5642722 w 6000754"/>
              <a:gd name="connsiteY5" fmla="*/ 4449734 h 4449734"/>
              <a:gd name="connsiteX6" fmla="*/ 5630487 w 6000754"/>
              <a:gd name="connsiteY6" fmla="*/ 4001193 h 4449734"/>
              <a:gd name="connsiteX7" fmla="*/ 4948960 w 6000754"/>
              <a:gd name="connsiteY7" fmla="*/ 3967251 h 4449734"/>
              <a:gd name="connsiteX8" fmla="*/ 4948728 w 6000754"/>
              <a:gd name="connsiteY8" fmla="*/ 3031029 h 4449734"/>
              <a:gd name="connsiteX9" fmla="*/ 6000754 w 6000754"/>
              <a:gd name="connsiteY9" fmla="*/ 3041652 h 4449734"/>
              <a:gd name="connsiteX10" fmla="*/ 5979506 w 6000754"/>
              <a:gd name="connsiteY10" fmla="*/ 708431 h 4449734"/>
              <a:gd name="connsiteX11" fmla="*/ 4963858 w 6000754"/>
              <a:gd name="connsiteY11" fmla="*/ 697347 h 4449734"/>
              <a:gd name="connsiteX12" fmla="*/ 665018 w 6000754"/>
              <a:gd name="connsiteY12" fmla="*/ 0 h 4449734"/>
              <a:gd name="connsiteX0" fmla="*/ 665018 w 6000754"/>
              <a:gd name="connsiteY0" fmla="*/ 0 h 4449734"/>
              <a:gd name="connsiteX1" fmla="*/ 0 w 6000754"/>
              <a:gd name="connsiteY1" fmla="*/ 11084 h 4449734"/>
              <a:gd name="connsiteX2" fmla="*/ 38908 w 6000754"/>
              <a:gd name="connsiteY2" fmla="*/ 2344534 h 4449734"/>
              <a:gd name="connsiteX3" fmla="*/ 642851 w 6000754"/>
              <a:gd name="connsiteY3" fmla="*/ 2349731 h 4449734"/>
              <a:gd name="connsiteX4" fmla="*/ 4960502 w 6000754"/>
              <a:gd name="connsiteY4" fmla="*/ 4428718 h 4449734"/>
              <a:gd name="connsiteX5" fmla="*/ 5642722 w 6000754"/>
              <a:gd name="connsiteY5" fmla="*/ 4449734 h 4449734"/>
              <a:gd name="connsiteX6" fmla="*/ 5630487 w 6000754"/>
              <a:gd name="connsiteY6" fmla="*/ 4001193 h 4449734"/>
              <a:gd name="connsiteX7" fmla="*/ 4948960 w 6000754"/>
              <a:gd name="connsiteY7" fmla="*/ 3967251 h 4449734"/>
              <a:gd name="connsiteX8" fmla="*/ 4948728 w 6000754"/>
              <a:gd name="connsiteY8" fmla="*/ 3031029 h 4449734"/>
              <a:gd name="connsiteX9" fmla="*/ 6000754 w 6000754"/>
              <a:gd name="connsiteY9" fmla="*/ 3041652 h 4449734"/>
              <a:gd name="connsiteX10" fmla="*/ 5979506 w 6000754"/>
              <a:gd name="connsiteY10" fmla="*/ 708431 h 4449734"/>
              <a:gd name="connsiteX11" fmla="*/ 4963858 w 6000754"/>
              <a:gd name="connsiteY11" fmla="*/ 697347 h 4449734"/>
              <a:gd name="connsiteX12" fmla="*/ 665018 w 6000754"/>
              <a:gd name="connsiteY12" fmla="*/ 0 h 4449734"/>
              <a:gd name="connsiteX0" fmla="*/ 627031 w 5962767"/>
              <a:gd name="connsiteY0" fmla="*/ 0 h 4449734"/>
              <a:gd name="connsiteX1" fmla="*/ 0 w 5962767"/>
              <a:gd name="connsiteY1" fmla="*/ 11084 h 4449734"/>
              <a:gd name="connsiteX2" fmla="*/ 921 w 5962767"/>
              <a:gd name="connsiteY2" fmla="*/ 2344534 h 4449734"/>
              <a:gd name="connsiteX3" fmla="*/ 604864 w 5962767"/>
              <a:gd name="connsiteY3" fmla="*/ 2349731 h 4449734"/>
              <a:gd name="connsiteX4" fmla="*/ 4922515 w 5962767"/>
              <a:gd name="connsiteY4" fmla="*/ 4428718 h 4449734"/>
              <a:gd name="connsiteX5" fmla="*/ 5604735 w 5962767"/>
              <a:gd name="connsiteY5" fmla="*/ 4449734 h 4449734"/>
              <a:gd name="connsiteX6" fmla="*/ 5592500 w 5962767"/>
              <a:gd name="connsiteY6" fmla="*/ 4001193 h 4449734"/>
              <a:gd name="connsiteX7" fmla="*/ 4910973 w 5962767"/>
              <a:gd name="connsiteY7" fmla="*/ 3967251 h 4449734"/>
              <a:gd name="connsiteX8" fmla="*/ 4910741 w 5962767"/>
              <a:gd name="connsiteY8" fmla="*/ 3031029 h 4449734"/>
              <a:gd name="connsiteX9" fmla="*/ 5962767 w 5962767"/>
              <a:gd name="connsiteY9" fmla="*/ 3041652 h 4449734"/>
              <a:gd name="connsiteX10" fmla="*/ 5941519 w 5962767"/>
              <a:gd name="connsiteY10" fmla="*/ 708431 h 4449734"/>
              <a:gd name="connsiteX11" fmla="*/ 4925871 w 5962767"/>
              <a:gd name="connsiteY11" fmla="*/ 697347 h 4449734"/>
              <a:gd name="connsiteX12" fmla="*/ 627031 w 5962767"/>
              <a:gd name="connsiteY12" fmla="*/ 0 h 4449734"/>
              <a:gd name="connsiteX0" fmla="*/ 621605 w 5962767"/>
              <a:gd name="connsiteY0" fmla="*/ 0 h 4438880"/>
              <a:gd name="connsiteX1" fmla="*/ 0 w 5962767"/>
              <a:gd name="connsiteY1" fmla="*/ 230 h 4438880"/>
              <a:gd name="connsiteX2" fmla="*/ 921 w 5962767"/>
              <a:gd name="connsiteY2" fmla="*/ 2333680 h 4438880"/>
              <a:gd name="connsiteX3" fmla="*/ 604864 w 5962767"/>
              <a:gd name="connsiteY3" fmla="*/ 2338877 h 4438880"/>
              <a:gd name="connsiteX4" fmla="*/ 4922515 w 5962767"/>
              <a:gd name="connsiteY4" fmla="*/ 4417864 h 4438880"/>
              <a:gd name="connsiteX5" fmla="*/ 5604735 w 5962767"/>
              <a:gd name="connsiteY5" fmla="*/ 4438880 h 4438880"/>
              <a:gd name="connsiteX6" fmla="*/ 5592500 w 5962767"/>
              <a:gd name="connsiteY6" fmla="*/ 3990339 h 4438880"/>
              <a:gd name="connsiteX7" fmla="*/ 4910973 w 5962767"/>
              <a:gd name="connsiteY7" fmla="*/ 3956397 h 4438880"/>
              <a:gd name="connsiteX8" fmla="*/ 4910741 w 5962767"/>
              <a:gd name="connsiteY8" fmla="*/ 3020175 h 4438880"/>
              <a:gd name="connsiteX9" fmla="*/ 5962767 w 5962767"/>
              <a:gd name="connsiteY9" fmla="*/ 3030798 h 4438880"/>
              <a:gd name="connsiteX10" fmla="*/ 5941519 w 5962767"/>
              <a:gd name="connsiteY10" fmla="*/ 697577 h 4438880"/>
              <a:gd name="connsiteX11" fmla="*/ 4925871 w 5962767"/>
              <a:gd name="connsiteY11" fmla="*/ 686493 h 4438880"/>
              <a:gd name="connsiteX12" fmla="*/ 621605 w 5962767"/>
              <a:gd name="connsiteY12" fmla="*/ 0 h 44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2767" h="4438880">
                <a:moveTo>
                  <a:pt x="621605" y="0"/>
                </a:moveTo>
                <a:lnTo>
                  <a:pt x="0" y="230"/>
                </a:lnTo>
                <a:lnTo>
                  <a:pt x="921" y="2333680"/>
                </a:lnTo>
                <a:lnTo>
                  <a:pt x="604864" y="2338877"/>
                </a:lnTo>
                <a:lnTo>
                  <a:pt x="4922515" y="4417864"/>
                </a:lnTo>
                <a:lnTo>
                  <a:pt x="5604735" y="4438880"/>
                </a:lnTo>
                <a:lnTo>
                  <a:pt x="5592500" y="3990339"/>
                </a:lnTo>
                <a:lnTo>
                  <a:pt x="4910973" y="3956397"/>
                </a:lnTo>
                <a:cubicBezTo>
                  <a:pt x="4910896" y="3644323"/>
                  <a:pt x="4910818" y="3332249"/>
                  <a:pt x="4910741" y="3020175"/>
                </a:cubicBezTo>
                <a:lnTo>
                  <a:pt x="5962767" y="3030798"/>
                </a:lnTo>
                <a:lnTo>
                  <a:pt x="5941519" y="697577"/>
                </a:lnTo>
                <a:lnTo>
                  <a:pt x="4925871" y="686493"/>
                </a:lnTo>
                <a:lnTo>
                  <a:pt x="621605" y="0"/>
                </a:lnTo>
                <a:close/>
              </a:path>
            </a:pathLst>
          </a:custGeom>
          <a:solidFill>
            <a:srgbClr val="FF80FF">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5" name="Freeform: Shape 4">
            <a:extLst>
              <a:ext uri="{FF2B5EF4-FFF2-40B4-BE49-F238E27FC236}">
                <a16:creationId xmlns:a16="http://schemas.microsoft.com/office/drawing/2014/main" id="{62F82CBB-2A7C-441D-8207-1B12188B6C59}"/>
              </a:ext>
            </a:extLst>
          </p:cNvPr>
          <p:cNvSpPr/>
          <p:nvPr/>
        </p:nvSpPr>
        <p:spPr bwMode="auto">
          <a:xfrm>
            <a:off x="1476187" y="2761130"/>
            <a:ext cx="5726385" cy="2641600"/>
          </a:xfrm>
          <a:custGeom>
            <a:avLst/>
            <a:gdLst>
              <a:gd name="connsiteX0" fmla="*/ 573741 w 5737412"/>
              <a:gd name="connsiteY0" fmla="*/ 0 h 2665505"/>
              <a:gd name="connsiteX1" fmla="*/ 0 w 5737412"/>
              <a:gd name="connsiteY1" fmla="*/ 23905 h 2665505"/>
              <a:gd name="connsiteX2" fmla="*/ 0 w 5737412"/>
              <a:gd name="connsiteY2" fmla="*/ 549835 h 2665505"/>
              <a:gd name="connsiteX3" fmla="*/ 597647 w 5737412"/>
              <a:gd name="connsiteY3" fmla="*/ 537882 h 2665505"/>
              <a:gd name="connsiteX4" fmla="*/ 4948518 w 5737412"/>
              <a:gd name="connsiteY4" fmla="*/ 2665505 h 2665505"/>
              <a:gd name="connsiteX5" fmla="*/ 5498353 w 5737412"/>
              <a:gd name="connsiteY5" fmla="*/ 2665505 h 2665505"/>
              <a:gd name="connsiteX6" fmla="*/ 5498353 w 5737412"/>
              <a:gd name="connsiteY6" fmla="*/ 2199341 h 2665505"/>
              <a:gd name="connsiteX7" fmla="*/ 4817036 w 5737412"/>
              <a:gd name="connsiteY7" fmla="*/ 2175435 h 2665505"/>
              <a:gd name="connsiteX8" fmla="*/ 4852894 w 5737412"/>
              <a:gd name="connsiteY8" fmla="*/ 1219200 h 2665505"/>
              <a:gd name="connsiteX9" fmla="*/ 5737412 w 5737412"/>
              <a:gd name="connsiteY9" fmla="*/ 1231152 h 2665505"/>
              <a:gd name="connsiteX10" fmla="*/ 5713506 w 5737412"/>
              <a:gd name="connsiteY10" fmla="*/ 262964 h 2665505"/>
              <a:gd name="connsiteX11" fmla="*/ 4864847 w 5737412"/>
              <a:gd name="connsiteY11" fmla="*/ 286870 h 2665505"/>
              <a:gd name="connsiteX12" fmla="*/ 573741 w 5737412"/>
              <a:gd name="connsiteY12" fmla="*/ 0 h 2665505"/>
              <a:gd name="connsiteX0" fmla="*/ 573741 w 5737412"/>
              <a:gd name="connsiteY0" fmla="*/ 0 h 2665505"/>
              <a:gd name="connsiteX1" fmla="*/ 0 w 5737412"/>
              <a:gd name="connsiteY1" fmla="*/ 23905 h 2665505"/>
              <a:gd name="connsiteX2" fmla="*/ 0 w 5737412"/>
              <a:gd name="connsiteY2" fmla="*/ 549835 h 2665505"/>
              <a:gd name="connsiteX3" fmla="*/ 597647 w 5737412"/>
              <a:gd name="connsiteY3" fmla="*/ 537882 h 2665505"/>
              <a:gd name="connsiteX4" fmla="*/ 4948518 w 5737412"/>
              <a:gd name="connsiteY4" fmla="*/ 2665505 h 2665505"/>
              <a:gd name="connsiteX5" fmla="*/ 5498353 w 5737412"/>
              <a:gd name="connsiteY5" fmla="*/ 2665505 h 2665505"/>
              <a:gd name="connsiteX6" fmla="*/ 5498353 w 5737412"/>
              <a:gd name="connsiteY6" fmla="*/ 2199341 h 2665505"/>
              <a:gd name="connsiteX7" fmla="*/ 4817036 w 5737412"/>
              <a:gd name="connsiteY7" fmla="*/ 2175435 h 2665505"/>
              <a:gd name="connsiteX8" fmla="*/ 4852894 w 5737412"/>
              <a:gd name="connsiteY8" fmla="*/ 1219200 h 2665505"/>
              <a:gd name="connsiteX9" fmla="*/ 5737412 w 5737412"/>
              <a:gd name="connsiteY9" fmla="*/ 1231152 h 2665505"/>
              <a:gd name="connsiteX10" fmla="*/ 5726385 w 5737412"/>
              <a:gd name="connsiteY10" fmla="*/ 288722 h 2665505"/>
              <a:gd name="connsiteX11" fmla="*/ 4864847 w 5737412"/>
              <a:gd name="connsiteY11" fmla="*/ 286870 h 2665505"/>
              <a:gd name="connsiteX12" fmla="*/ 573741 w 5737412"/>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52894 w 5726385"/>
              <a:gd name="connsiteY8" fmla="*/ 1219200 h 2665505"/>
              <a:gd name="connsiteX9" fmla="*/ 5715947 w 5726385"/>
              <a:gd name="connsiteY9" fmla="*/ 1231152 h 2665505"/>
              <a:gd name="connsiteX10" fmla="*/ 5726385 w 5726385"/>
              <a:gd name="connsiteY10" fmla="*/ 288722 h 2665505"/>
              <a:gd name="connsiteX11" fmla="*/ 4864847 w 5726385"/>
              <a:gd name="connsiteY11" fmla="*/ 286870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64847 w 5726385"/>
              <a:gd name="connsiteY11" fmla="*/ 286870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17036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85723 w 5726385"/>
              <a:gd name="connsiteY7" fmla="*/ 2175435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99341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948518 w 5726385"/>
              <a:gd name="connsiteY4" fmla="*/ 2665505 h 2665505"/>
              <a:gd name="connsiteX5" fmla="*/ 5498353 w 5726385"/>
              <a:gd name="connsiteY5" fmla="*/ 2665505 h 2665505"/>
              <a:gd name="connsiteX6" fmla="*/ 5498353 w 5726385"/>
              <a:gd name="connsiteY6" fmla="*/ 2177876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73741 w 5726385"/>
              <a:gd name="connsiteY0" fmla="*/ 0 h 2665505"/>
              <a:gd name="connsiteX1" fmla="*/ 0 w 5726385"/>
              <a:gd name="connsiteY1" fmla="*/ 23905 h 2665505"/>
              <a:gd name="connsiteX2" fmla="*/ 0 w 5726385"/>
              <a:gd name="connsiteY2" fmla="*/ 549835 h 2665505"/>
              <a:gd name="connsiteX3" fmla="*/ 597647 w 5726385"/>
              <a:gd name="connsiteY3" fmla="*/ 537882 h 2665505"/>
              <a:gd name="connsiteX4" fmla="*/ 4897002 w 5726385"/>
              <a:gd name="connsiteY4" fmla="*/ 2661212 h 2665505"/>
              <a:gd name="connsiteX5" fmla="*/ 5498353 w 5726385"/>
              <a:gd name="connsiteY5" fmla="*/ 2665505 h 2665505"/>
              <a:gd name="connsiteX6" fmla="*/ 5498353 w 5726385"/>
              <a:gd name="connsiteY6" fmla="*/ 2177876 h 2665505"/>
              <a:gd name="connsiteX7" fmla="*/ 4864259 w 5726385"/>
              <a:gd name="connsiteY7" fmla="*/ 2179728 h 2665505"/>
              <a:gd name="connsiteX8" fmla="*/ 4870066 w 5726385"/>
              <a:gd name="connsiteY8" fmla="*/ 1219200 h 2665505"/>
              <a:gd name="connsiteX9" fmla="*/ 5715947 w 5726385"/>
              <a:gd name="connsiteY9" fmla="*/ 1231152 h 2665505"/>
              <a:gd name="connsiteX10" fmla="*/ 5726385 w 5726385"/>
              <a:gd name="connsiteY10" fmla="*/ 288722 h 2665505"/>
              <a:gd name="connsiteX11" fmla="*/ 4899190 w 5726385"/>
              <a:gd name="connsiteY11" fmla="*/ 299749 h 2665505"/>
              <a:gd name="connsiteX12" fmla="*/ 573741 w 5726385"/>
              <a:gd name="connsiteY12" fmla="*/ 0 h 2665505"/>
              <a:gd name="connsiteX0" fmla="*/ 569448 w 5726385"/>
              <a:gd name="connsiteY0" fmla="*/ 10438 h 2641600"/>
              <a:gd name="connsiteX1" fmla="*/ 0 w 5726385"/>
              <a:gd name="connsiteY1" fmla="*/ 0 h 2641600"/>
              <a:gd name="connsiteX2" fmla="*/ 0 w 5726385"/>
              <a:gd name="connsiteY2" fmla="*/ 525930 h 2641600"/>
              <a:gd name="connsiteX3" fmla="*/ 597647 w 5726385"/>
              <a:gd name="connsiteY3" fmla="*/ 513977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69448 w 5726385"/>
              <a:gd name="connsiteY12" fmla="*/ 10438 h 2641600"/>
              <a:gd name="connsiteX0" fmla="*/ 569448 w 5726385"/>
              <a:gd name="connsiteY0" fmla="*/ 10438 h 2641600"/>
              <a:gd name="connsiteX1" fmla="*/ 0 w 5726385"/>
              <a:gd name="connsiteY1" fmla="*/ 0 h 2641600"/>
              <a:gd name="connsiteX2" fmla="*/ 0 w 5726385"/>
              <a:gd name="connsiteY2" fmla="*/ 525930 h 2641600"/>
              <a:gd name="connsiteX3" fmla="*/ 559010 w 5726385"/>
              <a:gd name="connsiteY3" fmla="*/ 522563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69448 w 5726385"/>
              <a:gd name="connsiteY12" fmla="*/ 10438 h 2641600"/>
              <a:gd name="connsiteX0" fmla="*/ 556569 w 5726385"/>
              <a:gd name="connsiteY0" fmla="*/ 1852 h 2641600"/>
              <a:gd name="connsiteX1" fmla="*/ 0 w 5726385"/>
              <a:gd name="connsiteY1" fmla="*/ 0 h 2641600"/>
              <a:gd name="connsiteX2" fmla="*/ 0 w 5726385"/>
              <a:gd name="connsiteY2" fmla="*/ 525930 h 2641600"/>
              <a:gd name="connsiteX3" fmla="*/ 559010 w 5726385"/>
              <a:gd name="connsiteY3" fmla="*/ 522563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56569 w 5726385"/>
              <a:gd name="connsiteY12" fmla="*/ 1852 h 2641600"/>
              <a:gd name="connsiteX0" fmla="*/ 556569 w 5726385"/>
              <a:gd name="connsiteY0" fmla="*/ 1852 h 2641600"/>
              <a:gd name="connsiteX1" fmla="*/ 0 w 5726385"/>
              <a:gd name="connsiteY1" fmla="*/ 0 h 2641600"/>
              <a:gd name="connsiteX2" fmla="*/ 0 w 5726385"/>
              <a:gd name="connsiteY2" fmla="*/ 525930 h 2641600"/>
              <a:gd name="connsiteX3" fmla="*/ 554717 w 5726385"/>
              <a:gd name="connsiteY3" fmla="*/ 531149 h 2641600"/>
              <a:gd name="connsiteX4" fmla="*/ 4897002 w 5726385"/>
              <a:gd name="connsiteY4" fmla="*/ 2637307 h 2641600"/>
              <a:gd name="connsiteX5" fmla="*/ 5498353 w 5726385"/>
              <a:gd name="connsiteY5" fmla="*/ 2641600 h 2641600"/>
              <a:gd name="connsiteX6" fmla="*/ 5498353 w 5726385"/>
              <a:gd name="connsiteY6" fmla="*/ 2153971 h 2641600"/>
              <a:gd name="connsiteX7" fmla="*/ 4864259 w 5726385"/>
              <a:gd name="connsiteY7" fmla="*/ 2155823 h 2641600"/>
              <a:gd name="connsiteX8" fmla="*/ 4870066 w 5726385"/>
              <a:gd name="connsiteY8" fmla="*/ 1195295 h 2641600"/>
              <a:gd name="connsiteX9" fmla="*/ 5715947 w 5726385"/>
              <a:gd name="connsiteY9" fmla="*/ 1207247 h 2641600"/>
              <a:gd name="connsiteX10" fmla="*/ 5726385 w 5726385"/>
              <a:gd name="connsiteY10" fmla="*/ 264817 h 2641600"/>
              <a:gd name="connsiteX11" fmla="*/ 4899190 w 5726385"/>
              <a:gd name="connsiteY11" fmla="*/ 275844 h 2641600"/>
              <a:gd name="connsiteX12" fmla="*/ 556569 w 5726385"/>
              <a:gd name="connsiteY12" fmla="*/ 1852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26385" h="2641600">
                <a:moveTo>
                  <a:pt x="556569" y="1852"/>
                </a:moveTo>
                <a:lnTo>
                  <a:pt x="0" y="0"/>
                </a:lnTo>
                <a:lnTo>
                  <a:pt x="0" y="525930"/>
                </a:lnTo>
                <a:lnTo>
                  <a:pt x="554717" y="531149"/>
                </a:lnTo>
                <a:lnTo>
                  <a:pt x="4897002" y="2637307"/>
                </a:lnTo>
                <a:lnTo>
                  <a:pt x="5498353" y="2641600"/>
                </a:lnTo>
                <a:lnTo>
                  <a:pt x="5498353" y="2153971"/>
                </a:lnTo>
                <a:lnTo>
                  <a:pt x="4864259" y="2155823"/>
                </a:lnTo>
                <a:cubicBezTo>
                  <a:pt x="4866195" y="1835647"/>
                  <a:pt x="4868130" y="1515471"/>
                  <a:pt x="4870066" y="1195295"/>
                </a:cubicBezTo>
                <a:lnTo>
                  <a:pt x="5715947" y="1207247"/>
                </a:lnTo>
                <a:lnTo>
                  <a:pt x="5726385" y="264817"/>
                </a:lnTo>
                <a:lnTo>
                  <a:pt x="4899190" y="275844"/>
                </a:lnTo>
                <a:lnTo>
                  <a:pt x="556569" y="1852"/>
                </a:lnTo>
                <a:close/>
              </a:path>
            </a:pathLst>
          </a:custGeom>
          <a:solidFill>
            <a:srgbClr val="FF00FF">
              <a:alpha val="4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4" name="Freeform: Shape 3">
            <a:extLst>
              <a:ext uri="{FF2B5EF4-FFF2-40B4-BE49-F238E27FC236}">
                <a16:creationId xmlns:a16="http://schemas.microsoft.com/office/drawing/2014/main" id="{47970328-F919-4425-8145-13A57BD50AA3}"/>
              </a:ext>
            </a:extLst>
          </p:cNvPr>
          <p:cNvSpPr/>
          <p:nvPr/>
        </p:nvSpPr>
        <p:spPr bwMode="auto">
          <a:xfrm>
            <a:off x="1482165" y="4936565"/>
            <a:ext cx="5737411" cy="1924423"/>
          </a:xfrm>
          <a:custGeom>
            <a:avLst/>
            <a:gdLst>
              <a:gd name="connsiteX0" fmla="*/ 561788 w 5737411"/>
              <a:gd name="connsiteY0" fmla="*/ 1398494 h 1960282"/>
              <a:gd name="connsiteX1" fmla="*/ 0 w 5737411"/>
              <a:gd name="connsiteY1" fmla="*/ 1422400 h 1960282"/>
              <a:gd name="connsiteX2" fmla="*/ 0 w 5737411"/>
              <a:gd name="connsiteY2" fmla="*/ 1960282 h 1960282"/>
              <a:gd name="connsiteX3" fmla="*/ 597647 w 5737411"/>
              <a:gd name="connsiteY3" fmla="*/ 1948329 h 1960282"/>
              <a:gd name="connsiteX4" fmla="*/ 5713506 w 5737411"/>
              <a:gd name="connsiteY4" fmla="*/ 1912470 h 1960282"/>
              <a:gd name="connsiteX5" fmla="*/ 5737411 w 5737411"/>
              <a:gd name="connsiteY5" fmla="*/ 35859 h 1960282"/>
              <a:gd name="connsiteX6" fmla="*/ 4900706 w 5737411"/>
              <a:gd name="connsiteY6" fmla="*/ 0 h 1960282"/>
              <a:gd name="connsiteX7" fmla="*/ 561788 w 5737411"/>
              <a:gd name="connsiteY7" fmla="*/ 1398494 h 1960282"/>
              <a:gd name="connsiteX0" fmla="*/ 561788 w 5737411"/>
              <a:gd name="connsiteY0" fmla="*/ 1362635 h 1924423"/>
              <a:gd name="connsiteX1" fmla="*/ 0 w 5737411"/>
              <a:gd name="connsiteY1" fmla="*/ 1386541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 name="connsiteX0" fmla="*/ 561788 w 5737411"/>
              <a:gd name="connsiteY0" fmla="*/ 1362635 h 1924423"/>
              <a:gd name="connsiteX1" fmla="*/ 0 w 5737411"/>
              <a:gd name="connsiteY1" fmla="*/ 1338729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 name="connsiteX0" fmla="*/ 561788 w 5737411"/>
              <a:gd name="connsiteY0" fmla="*/ 1362635 h 1924423"/>
              <a:gd name="connsiteX1" fmla="*/ 0 w 5737411"/>
              <a:gd name="connsiteY1" fmla="*/ 1362635 h 1924423"/>
              <a:gd name="connsiteX2" fmla="*/ 0 w 5737411"/>
              <a:gd name="connsiteY2" fmla="*/ 1924423 h 1924423"/>
              <a:gd name="connsiteX3" fmla="*/ 597647 w 5737411"/>
              <a:gd name="connsiteY3" fmla="*/ 1912470 h 1924423"/>
              <a:gd name="connsiteX4" fmla="*/ 5713506 w 5737411"/>
              <a:gd name="connsiteY4" fmla="*/ 1876611 h 1924423"/>
              <a:gd name="connsiteX5" fmla="*/ 5737411 w 5737411"/>
              <a:gd name="connsiteY5" fmla="*/ 0 h 1924423"/>
              <a:gd name="connsiteX6" fmla="*/ 4876800 w 5737411"/>
              <a:gd name="connsiteY6" fmla="*/ 0 h 1924423"/>
              <a:gd name="connsiteX7" fmla="*/ 561788 w 5737411"/>
              <a:gd name="connsiteY7" fmla="*/ 1362635 h 19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37411" h="1924423">
                <a:moveTo>
                  <a:pt x="561788" y="1362635"/>
                </a:moveTo>
                <a:lnTo>
                  <a:pt x="0" y="1362635"/>
                </a:lnTo>
                <a:lnTo>
                  <a:pt x="0" y="1924423"/>
                </a:lnTo>
                <a:lnTo>
                  <a:pt x="597647" y="1912470"/>
                </a:lnTo>
                <a:lnTo>
                  <a:pt x="5713506" y="1876611"/>
                </a:lnTo>
                <a:lnTo>
                  <a:pt x="5737411" y="0"/>
                </a:lnTo>
                <a:lnTo>
                  <a:pt x="4876800" y="0"/>
                </a:lnTo>
                <a:lnTo>
                  <a:pt x="561788" y="1362635"/>
                </a:lnTo>
                <a:close/>
              </a:path>
            </a:pathLst>
          </a:custGeom>
          <a:solidFill>
            <a:srgbClr val="FFFF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2" name="Freeform: Shape 1">
            <a:extLst>
              <a:ext uri="{FF2B5EF4-FFF2-40B4-BE49-F238E27FC236}">
                <a16:creationId xmlns:a16="http://schemas.microsoft.com/office/drawing/2014/main" id="{5099028E-556A-4A55-AA32-8310E526F7E7}"/>
              </a:ext>
            </a:extLst>
          </p:cNvPr>
          <p:cNvSpPr/>
          <p:nvPr/>
        </p:nvSpPr>
        <p:spPr bwMode="auto">
          <a:xfrm>
            <a:off x="1434353" y="47812"/>
            <a:ext cx="5928659" cy="1601694"/>
          </a:xfrm>
          <a:custGeom>
            <a:avLst/>
            <a:gdLst>
              <a:gd name="connsiteX0" fmla="*/ 0 w 5988423"/>
              <a:gd name="connsiteY0" fmla="*/ 0 h 1601694"/>
              <a:gd name="connsiteX1" fmla="*/ 11953 w 5988423"/>
              <a:gd name="connsiteY1" fmla="*/ 609600 h 1601694"/>
              <a:gd name="connsiteX2" fmla="*/ 693271 w 5988423"/>
              <a:gd name="connsiteY2" fmla="*/ 609600 h 1601694"/>
              <a:gd name="connsiteX3" fmla="*/ 4936565 w 5988423"/>
              <a:gd name="connsiteY3" fmla="*/ 1577788 h 1601694"/>
              <a:gd name="connsiteX4" fmla="*/ 5988423 w 5988423"/>
              <a:gd name="connsiteY4" fmla="*/ 1601694 h 1601694"/>
              <a:gd name="connsiteX5" fmla="*/ 5928659 w 5988423"/>
              <a:gd name="connsiteY5" fmla="*/ 143435 h 1601694"/>
              <a:gd name="connsiteX6" fmla="*/ 4888753 w 5988423"/>
              <a:gd name="connsiteY6" fmla="*/ 143435 h 1601694"/>
              <a:gd name="connsiteX7" fmla="*/ 597647 w 5988423"/>
              <a:gd name="connsiteY7" fmla="*/ 0 h 1601694"/>
              <a:gd name="connsiteX8" fmla="*/ 0 w 5988423"/>
              <a:gd name="connsiteY8" fmla="*/ 0 h 1601694"/>
              <a:gd name="connsiteX0" fmla="*/ 0 w 5928659"/>
              <a:gd name="connsiteY0" fmla="*/ 0 h 1601694"/>
              <a:gd name="connsiteX1" fmla="*/ 11953 w 5928659"/>
              <a:gd name="connsiteY1" fmla="*/ 609600 h 1601694"/>
              <a:gd name="connsiteX2" fmla="*/ 693271 w 5928659"/>
              <a:gd name="connsiteY2" fmla="*/ 609600 h 1601694"/>
              <a:gd name="connsiteX3" fmla="*/ 4936565 w 5928659"/>
              <a:gd name="connsiteY3" fmla="*/ 1577788 h 1601694"/>
              <a:gd name="connsiteX4" fmla="*/ 5928658 w 5928659"/>
              <a:gd name="connsiteY4" fmla="*/ 1601694 h 1601694"/>
              <a:gd name="connsiteX5" fmla="*/ 5928659 w 5928659"/>
              <a:gd name="connsiteY5" fmla="*/ 143435 h 1601694"/>
              <a:gd name="connsiteX6" fmla="*/ 4888753 w 5928659"/>
              <a:gd name="connsiteY6" fmla="*/ 143435 h 1601694"/>
              <a:gd name="connsiteX7" fmla="*/ 597647 w 5928659"/>
              <a:gd name="connsiteY7" fmla="*/ 0 h 1601694"/>
              <a:gd name="connsiteX8" fmla="*/ 0 w 5928659"/>
              <a:gd name="connsiteY8" fmla="*/ 0 h 160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28659" h="1601694">
                <a:moveTo>
                  <a:pt x="0" y="0"/>
                </a:moveTo>
                <a:lnTo>
                  <a:pt x="11953" y="609600"/>
                </a:lnTo>
                <a:lnTo>
                  <a:pt x="693271" y="609600"/>
                </a:lnTo>
                <a:lnTo>
                  <a:pt x="4936565" y="1577788"/>
                </a:lnTo>
                <a:lnTo>
                  <a:pt x="5928658" y="1601694"/>
                </a:lnTo>
                <a:cubicBezTo>
                  <a:pt x="5928658" y="1115608"/>
                  <a:pt x="5928659" y="629521"/>
                  <a:pt x="5928659" y="143435"/>
                </a:cubicBezTo>
                <a:lnTo>
                  <a:pt x="4888753" y="143435"/>
                </a:lnTo>
                <a:lnTo>
                  <a:pt x="597647" y="0"/>
                </a:lnTo>
                <a:lnTo>
                  <a:pt x="0" y="0"/>
                </a:lnTo>
                <a:close/>
              </a:path>
            </a:pathLst>
          </a:custGeom>
          <a:solidFill>
            <a:srgbClr val="00B05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cxnSp>
        <p:nvCxnSpPr>
          <p:cNvPr id="49" name="Straight Arrow Connector 48">
            <a:extLst>
              <a:ext uri="{FF2B5EF4-FFF2-40B4-BE49-F238E27FC236}">
                <a16:creationId xmlns:a16="http://schemas.microsoft.com/office/drawing/2014/main" id="{51CEBC83-6AA5-45E6-816E-8F4CE642349E}"/>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Straight Arrow Connector 55">
            <a:extLst>
              <a:ext uri="{FF2B5EF4-FFF2-40B4-BE49-F238E27FC236}">
                <a16:creationId xmlns:a16="http://schemas.microsoft.com/office/drawing/2014/main" id="{15F5E46E-276F-43C2-A993-BA0064F9240E}"/>
              </a:ext>
            </a:extLst>
          </p:cNvPr>
          <p:cNvCxnSpPr>
            <a:stCxn id="12" idx="1"/>
            <a:endCxn id="8" idx="3"/>
          </p:cNvCxnSpPr>
          <p:nvPr/>
        </p:nvCxnSpPr>
        <p:spPr bwMode="auto">
          <a:xfrm flipH="1">
            <a:off x="2005104" y="5627906"/>
            <a:ext cx="4468915" cy="94383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Straight Arrow Connector 139">
            <a:extLst>
              <a:ext uri="{FF2B5EF4-FFF2-40B4-BE49-F238E27FC236}">
                <a16:creationId xmlns:a16="http://schemas.microsoft.com/office/drawing/2014/main" id="{CAF7CE1F-71A4-4843-9415-056B90D05EDC}"/>
              </a:ext>
            </a:extLst>
          </p:cNvPr>
          <p:cNvCxnSpPr>
            <a:stCxn id="21" idx="3"/>
            <a:endCxn id="12" idx="1"/>
          </p:cNvCxnSpPr>
          <p:nvPr/>
        </p:nvCxnSpPr>
        <p:spPr bwMode="auto">
          <a:xfrm>
            <a:off x="2005104" y="4789726"/>
            <a:ext cx="4468915" cy="838180"/>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Straight Arrow Connector 140">
            <a:extLst>
              <a:ext uri="{FF2B5EF4-FFF2-40B4-BE49-F238E27FC236}">
                <a16:creationId xmlns:a16="http://schemas.microsoft.com/office/drawing/2014/main" id="{2BDFAB81-80DA-4060-9959-B1F1C36A885B}"/>
              </a:ext>
            </a:extLst>
          </p:cNvPr>
          <p:cNvCxnSpPr>
            <a:stCxn id="21" idx="3"/>
            <a:endCxn id="22" idx="1"/>
          </p:cNvCxnSpPr>
          <p:nvPr/>
        </p:nvCxnSpPr>
        <p:spPr bwMode="auto">
          <a:xfrm>
            <a:off x="2005104" y="4789726"/>
            <a:ext cx="4468915" cy="130636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Straight Arrow Connector 141">
            <a:extLst>
              <a:ext uri="{FF2B5EF4-FFF2-40B4-BE49-F238E27FC236}">
                <a16:creationId xmlns:a16="http://schemas.microsoft.com/office/drawing/2014/main" id="{C6E1DC8A-DA20-4C6D-83AA-70B5B3E3B9B8}"/>
              </a:ext>
            </a:extLst>
          </p:cNvPr>
          <p:cNvCxnSpPr>
            <a:stCxn id="8" idx="3"/>
            <a:endCxn id="22" idx="1"/>
          </p:cNvCxnSpPr>
          <p:nvPr/>
        </p:nvCxnSpPr>
        <p:spPr bwMode="auto">
          <a:xfrm flipV="1">
            <a:off x="2005104" y="6096095"/>
            <a:ext cx="4468915" cy="47564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Straight Arrow Connector 142">
            <a:extLst>
              <a:ext uri="{FF2B5EF4-FFF2-40B4-BE49-F238E27FC236}">
                <a16:creationId xmlns:a16="http://schemas.microsoft.com/office/drawing/2014/main" id="{6C61AD74-CE10-4B31-8CDB-88CF17E05A9E}"/>
              </a:ext>
            </a:extLst>
          </p:cNvPr>
          <p:cNvCxnSpPr>
            <a:stCxn id="11" idx="1"/>
            <a:endCxn id="8" idx="3"/>
          </p:cNvCxnSpPr>
          <p:nvPr/>
        </p:nvCxnSpPr>
        <p:spPr bwMode="auto">
          <a:xfrm flipH="1">
            <a:off x="2005104" y="6564283"/>
            <a:ext cx="4468915" cy="745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Straight Arrow Connector 143">
            <a:extLst>
              <a:ext uri="{FF2B5EF4-FFF2-40B4-BE49-F238E27FC236}">
                <a16:creationId xmlns:a16="http://schemas.microsoft.com/office/drawing/2014/main" id="{B0B73074-C5CA-445E-AA11-6ABFE8661E40}"/>
              </a:ext>
            </a:extLst>
          </p:cNvPr>
          <p:cNvCxnSpPr>
            <a:cxnSpLocks/>
            <a:stCxn id="32" idx="3"/>
            <a:endCxn id="24" idx="1"/>
          </p:cNvCxnSpPr>
          <p:nvPr/>
        </p:nvCxnSpPr>
        <p:spPr bwMode="auto">
          <a:xfrm>
            <a:off x="2005104" y="334681"/>
            <a:ext cx="4468915" cy="61133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CF07EB61-1B92-4CD9-A010-D6CADBEDB18F}"/>
              </a:ext>
            </a:extLst>
          </p:cNvPr>
          <p:cNvCxnSpPr>
            <a:stCxn id="23" idx="1"/>
            <a:endCxn id="32" idx="3"/>
          </p:cNvCxnSpPr>
          <p:nvPr/>
        </p:nvCxnSpPr>
        <p:spPr bwMode="auto">
          <a:xfrm flipH="1" flipV="1">
            <a:off x="2005104" y="334681"/>
            <a:ext cx="4468915" cy="143146"/>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Arrow Connector 53">
            <a:extLst>
              <a:ext uri="{FF2B5EF4-FFF2-40B4-BE49-F238E27FC236}">
                <a16:creationId xmlns:a16="http://schemas.microsoft.com/office/drawing/2014/main" id="{31A322A8-71E9-4E5A-B55A-E9F72FEEA7C4}"/>
              </a:ext>
            </a:extLst>
          </p:cNvPr>
          <p:cNvCxnSpPr>
            <a:stCxn id="27" idx="3"/>
            <a:endCxn id="33" idx="1"/>
          </p:cNvCxnSpPr>
          <p:nvPr/>
        </p:nvCxnSpPr>
        <p:spPr bwMode="auto">
          <a:xfrm>
            <a:off x="2005104" y="2116699"/>
            <a:ext cx="4468915" cy="233884"/>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Arrow Connector 54">
            <a:extLst>
              <a:ext uri="{FF2B5EF4-FFF2-40B4-BE49-F238E27FC236}">
                <a16:creationId xmlns:a16="http://schemas.microsoft.com/office/drawing/2014/main" id="{EA0CE657-8028-46E5-AC2B-FA8697E1D9B6}"/>
              </a:ext>
            </a:extLst>
          </p:cNvPr>
          <p:cNvCxnSpPr>
            <a:stCxn id="38" idx="1"/>
            <a:endCxn id="21" idx="3"/>
          </p:cNvCxnSpPr>
          <p:nvPr/>
        </p:nvCxnSpPr>
        <p:spPr bwMode="auto">
          <a:xfrm flipH="1">
            <a:off x="2005104" y="4691528"/>
            <a:ext cx="4468915" cy="98198"/>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ABBBF850-1057-43FF-B42A-EBDF5C10CD94}"/>
              </a:ext>
            </a:extLst>
          </p:cNvPr>
          <p:cNvCxnSpPr>
            <a:stCxn id="33" idx="1"/>
            <a:endCxn id="28" idx="3"/>
          </p:cNvCxnSpPr>
          <p:nvPr/>
        </p:nvCxnSpPr>
        <p:spPr bwMode="auto">
          <a:xfrm flipH="1" flipV="1">
            <a:off x="2005104" y="1225690"/>
            <a:ext cx="4468915" cy="1124893"/>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Arrow Connector 59">
            <a:extLst>
              <a:ext uri="{FF2B5EF4-FFF2-40B4-BE49-F238E27FC236}">
                <a16:creationId xmlns:a16="http://schemas.microsoft.com/office/drawing/2014/main" id="{35FBD36C-6A72-4774-A232-F6B9911F0A39}"/>
              </a:ext>
            </a:extLst>
          </p:cNvPr>
          <p:cNvCxnSpPr>
            <a:stCxn id="39" idx="1"/>
            <a:endCxn id="30" idx="3"/>
          </p:cNvCxnSpPr>
          <p:nvPr/>
        </p:nvCxnSpPr>
        <p:spPr bwMode="auto">
          <a:xfrm flipH="1">
            <a:off x="2005104" y="4223339"/>
            <a:ext cx="4468915" cy="1457396"/>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Arrow Connector 64">
            <a:extLst>
              <a:ext uri="{FF2B5EF4-FFF2-40B4-BE49-F238E27FC236}">
                <a16:creationId xmlns:a16="http://schemas.microsoft.com/office/drawing/2014/main" id="{AEF43BC7-DE22-414D-9141-F31DFB49272B}"/>
              </a:ext>
            </a:extLst>
          </p:cNvPr>
          <p:cNvCxnSpPr>
            <a:stCxn id="29" idx="3"/>
            <a:endCxn id="37" idx="1"/>
          </p:cNvCxnSpPr>
          <p:nvPr/>
        </p:nvCxnSpPr>
        <p:spPr bwMode="auto">
          <a:xfrm>
            <a:off x="2005104" y="3007708"/>
            <a:ext cx="4468915" cy="2152009"/>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Straight Arrow Connector 65">
            <a:extLst>
              <a:ext uri="{FF2B5EF4-FFF2-40B4-BE49-F238E27FC236}">
                <a16:creationId xmlns:a16="http://schemas.microsoft.com/office/drawing/2014/main" id="{619CDBC1-6241-4D54-A4F5-B7BFF5E313CE}"/>
              </a:ext>
            </a:extLst>
          </p:cNvPr>
          <p:cNvCxnSpPr>
            <a:stCxn id="31" idx="3"/>
            <a:endCxn id="37" idx="1"/>
          </p:cNvCxnSpPr>
          <p:nvPr/>
        </p:nvCxnSpPr>
        <p:spPr bwMode="auto">
          <a:xfrm>
            <a:off x="2005104" y="3898717"/>
            <a:ext cx="4468915" cy="1261000"/>
          </a:xfrm>
          <a:prstGeom prst="straightConnector1">
            <a:avLst/>
          </a:prstGeom>
          <a:solidFill>
            <a:schemeClr val="accent1"/>
          </a:solidFill>
          <a:ln w="101600" cap="flat" cmpd="sng" algn="ctr">
            <a:solidFill>
              <a:srgbClr val="00B0F0"/>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Straight Arrow Connector 68">
            <a:extLst>
              <a:ext uri="{FF2B5EF4-FFF2-40B4-BE49-F238E27FC236}">
                <a16:creationId xmlns:a16="http://schemas.microsoft.com/office/drawing/2014/main" id="{6B603735-DE09-40CB-81A5-32AC12D4C1E4}"/>
              </a:ext>
            </a:extLst>
          </p:cNvPr>
          <p:cNvCxnSpPr>
            <a:stCxn id="8" idx="3"/>
            <a:endCxn id="37" idx="1"/>
          </p:cNvCxnSpPr>
          <p:nvPr/>
        </p:nvCxnSpPr>
        <p:spPr bwMode="auto">
          <a:xfrm flipV="1">
            <a:off x="2005104" y="5159717"/>
            <a:ext cx="4468915" cy="141202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Straight Arrow Connector 69">
            <a:extLst>
              <a:ext uri="{FF2B5EF4-FFF2-40B4-BE49-F238E27FC236}">
                <a16:creationId xmlns:a16="http://schemas.microsoft.com/office/drawing/2014/main" id="{313AC8D8-C4C3-4997-985E-92E88A24E841}"/>
              </a:ext>
            </a:extLst>
          </p:cNvPr>
          <p:cNvCxnSpPr>
            <a:stCxn id="30" idx="3"/>
            <a:endCxn id="38" idx="1"/>
          </p:cNvCxnSpPr>
          <p:nvPr/>
        </p:nvCxnSpPr>
        <p:spPr bwMode="auto">
          <a:xfrm flipV="1">
            <a:off x="2005104" y="4691528"/>
            <a:ext cx="4468915" cy="989207"/>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1DCAB16-F3AC-476C-A3EB-638F1AE6712A}"/>
              </a:ext>
            </a:extLst>
          </p:cNvPr>
          <p:cNvCxnSpPr>
            <a:stCxn id="36" idx="1"/>
            <a:endCxn id="30" idx="3"/>
          </p:cNvCxnSpPr>
          <p:nvPr/>
        </p:nvCxnSpPr>
        <p:spPr bwMode="auto">
          <a:xfrm flipH="1">
            <a:off x="2005104" y="3755150"/>
            <a:ext cx="4468915" cy="192558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E4050A17-C1E7-43A4-9140-6CDB9872873A}"/>
              </a:ext>
            </a:extLst>
          </p:cNvPr>
          <p:cNvCxnSpPr>
            <a:stCxn id="31" idx="3"/>
            <a:endCxn id="25" idx="1"/>
          </p:cNvCxnSpPr>
          <p:nvPr/>
        </p:nvCxnSpPr>
        <p:spPr bwMode="auto">
          <a:xfrm flipV="1">
            <a:off x="2005104" y="1414205"/>
            <a:ext cx="4468915" cy="248451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4F4FB4A-FCE4-4F75-890E-3D0CCE4E1C4A}"/>
              </a:ext>
            </a:extLst>
          </p:cNvPr>
          <p:cNvCxnSpPr>
            <a:stCxn id="28" idx="3"/>
            <a:endCxn id="35" idx="1"/>
          </p:cNvCxnSpPr>
          <p:nvPr/>
        </p:nvCxnSpPr>
        <p:spPr bwMode="auto">
          <a:xfrm>
            <a:off x="2005104" y="1225690"/>
            <a:ext cx="4468915" cy="65670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Straight Arrow Connector 73">
            <a:extLst>
              <a:ext uri="{FF2B5EF4-FFF2-40B4-BE49-F238E27FC236}">
                <a16:creationId xmlns:a16="http://schemas.microsoft.com/office/drawing/2014/main" id="{0C2C67B5-675A-49DD-9520-E531A9679FB1}"/>
              </a:ext>
            </a:extLst>
          </p:cNvPr>
          <p:cNvCxnSpPr>
            <a:stCxn id="21" idx="3"/>
            <a:endCxn id="25" idx="1"/>
          </p:cNvCxnSpPr>
          <p:nvPr/>
        </p:nvCxnSpPr>
        <p:spPr bwMode="auto">
          <a:xfrm flipV="1">
            <a:off x="2005104" y="1414205"/>
            <a:ext cx="4468915" cy="337552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Straight Arrow Connector 74">
            <a:extLst>
              <a:ext uri="{FF2B5EF4-FFF2-40B4-BE49-F238E27FC236}">
                <a16:creationId xmlns:a16="http://schemas.microsoft.com/office/drawing/2014/main" id="{B59FAF4A-7F9B-46E6-9F17-8D00E19AC917}"/>
              </a:ext>
            </a:extLst>
          </p:cNvPr>
          <p:cNvCxnSpPr>
            <a:stCxn id="34" idx="1"/>
            <a:endCxn id="28" idx="3"/>
          </p:cNvCxnSpPr>
          <p:nvPr/>
        </p:nvCxnSpPr>
        <p:spPr bwMode="auto">
          <a:xfrm flipH="1" flipV="1">
            <a:off x="2005104" y="1225690"/>
            <a:ext cx="4468915" cy="206127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a:extLst>
              <a:ext uri="{FF2B5EF4-FFF2-40B4-BE49-F238E27FC236}">
                <a16:creationId xmlns:a16="http://schemas.microsoft.com/office/drawing/2014/main" id="{DE876FF8-F558-40EB-8090-8DEBDF1884CD}"/>
              </a:ext>
            </a:extLst>
          </p:cNvPr>
          <p:cNvCxnSpPr>
            <a:stCxn id="31" idx="3"/>
            <a:endCxn id="39" idx="1"/>
          </p:cNvCxnSpPr>
          <p:nvPr/>
        </p:nvCxnSpPr>
        <p:spPr bwMode="auto">
          <a:xfrm>
            <a:off x="2005104" y="3898717"/>
            <a:ext cx="4468915" cy="32462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Straight Arrow Connector 76">
            <a:extLst>
              <a:ext uri="{FF2B5EF4-FFF2-40B4-BE49-F238E27FC236}">
                <a16:creationId xmlns:a16="http://schemas.microsoft.com/office/drawing/2014/main" id="{8D7D37BF-9CC3-43FD-A39F-02C54EDBCD1E}"/>
              </a:ext>
            </a:extLst>
          </p:cNvPr>
          <p:cNvCxnSpPr>
            <a:stCxn id="27" idx="3"/>
            <a:endCxn id="33" idx="1"/>
          </p:cNvCxnSpPr>
          <p:nvPr/>
        </p:nvCxnSpPr>
        <p:spPr bwMode="auto">
          <a:xfrm>
            <a:off x="2005104" y="2116699"/>
            <a:ext cx="4468915" cy="23388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Straight Arrow Connector 77">
            <a:extLst>
              <a:ext uri="{FF2B5EF4-FFF2-40B4-BE49-F238E27FC236}">
                <a16:creationId xmlns:a16="http://schemas.microsoft.com/office/drawing/2014/main" id="{2709CE54-C999-483D-BB9B-DDF3924518D1}"/>
              </a:ext>
            </a:extLst>
          </p:cNvPr>
          <p:cNvCxnSpPr>
            <a:stCxn id="27" idx="3"/>
            <a:endCxn id="36" idx="1"/>
          </p:cNvCxnSpPr>
          <p:nvPr/>
        </p:nvCxnSpPr>
        <p:spPr bwMode="auto">
          <a:xfrm>
            <a:off x="2005104" y="2116699"/>
            <a:ext cx="4468915" cy="1638451"/>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Straight Arrow Connector 81">
            <a:extLst>
              <a:ext uri="{FF2B5EF4-FFF2-40B4-BE49-F238E27FC236}">
                <a16:creationId xmlns:a16="http://schemas.microsoft.com/office/drawing/2014/main" id="{9F80A7D2-4DBE-413C-BFCA-5BA205426401}"/>
              </a:ext>
            </a:extLst>
          </p:cNvPr>
          <p:cNvCxnSpPr>
            <a:stCxn id="25" idx="1"/>
            <a:endCxn id="32" idx="3"/>
          </p:cNvCxnSpPr>
          <p:nvPr/>
        </p:nvCxnSpPr>
        <p:spPr bwMode="auto">
          <a:xfrm flipH="1" flipV="1">
            <a:off x="2005104" y="334681"/>
            <a:ext cx="4468915" cy="1079524"/>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Straight Arrow Connector 82">
            <a:extLst>
              <a:ext uri="{FF2B5EF4-FFF2-40B4-BE49-F238E27FC236}">
                <a16:creationId xmlns:a16="http://schemas.microsoft.com/office/drawing/2014/main" id="{74F8257D-580B-4F64-A7CB-F95D6EABED4D}"/>
              </a:ext>
            </a:extLst>
          </p:cNvPr>
          <p:cNvCxnSpPr>
            <a:stCxn id="26" idx="1"/>
            <a:endCxn id="31" idx="3"/>
          </p:cNvCxnSpPr>
          <p:nvPr/>
        </p:nvCxnSpPr>
        <p:spPr bwMode="auto">
          <a:xfrm flipH="1">
            <a:off x="2005104" y="2818772"/>
            <a:ext cx="4468915" cy="1079945"/>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Arrow Connector 83">
            <a:extLst>
              <a:ext uri="{FF2B5EF4-FFF2-40B4-BE49-F238E27FC236}">
                <a16:creationId xmlns:a16="http://schemas.microsoft.com/office/drawing/2014/main" id="{76E73E7E-98FE-43FE-8D92-29ADA13FC8FC}"/>
              </a:ext>
            </a:extLst>
          </p:cNvPr>
          <p:cNvCxnSpPr>
            <a:stCxn id="34" idx="1"/>
            <a:endCxn id="29" idx="3"/>
          </p:cNvCxnSpPr>
          <p:nvPr/>
        </p:nvCxnSpPr>
        <p:spPr bwMode="auto">
          <a:xfrm flipH="1" flipV="1">
            <a:off x="2005104" y="3007708"/>
            <a:ext cx="4468915" cy="279253"/>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C10415E1-AA16-4B7B-ADE7-BCB0BF890368}"/>
              </a:ext>
            </a:extLst>
          </p:cNvPr>
          <p:cNvCxnSpPr>
            <a:stCxn id="28" idx="3"/>
            <a:endCxn id="26" idx="1"/>
          </p:cNvCxnSpPr>
          <p:nvPr/>
        </p:nvCxnSpPr>
        <p:spPr bwMode="auto">
          <a:xfrm>
            <a:off x="2005104" y="1225690"/>
            <a:ext cx="4468915" cy="159308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Straight Arrow Connector 85">
            <a:extLst>
              <a:ext uri="{FF2B5EF4-FFF2-40B4-BE49-F238E27FC236}">
                <a16:creationId xmlns:a16="http://schemas.microsoft.com/office/drawing/2014/main" id="{40445B2B-7BA7-45B8-8F27-F02C3896145F}"/>
              </a:ext>
            </a:extLst>
          </p:cNvPr>
          <p:cNvCxnSpPr>
            <a:stCxn id="30" idx="3"/>
            <a:endCxn id="37" idx="1"/>
          </p:cNvCxnSpPr>
          <p:nvPr/>
        </p:nvCxnSpPr>
        <p:spPr bwMode="auto">
          <a:xfrm flipV="1">
            <a:off x="2005104" y="5159717"/>
            <a:ext cx="4468915" cy="521018"/>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Straight Arrow Connector 86">
            <a:extLst>
              <a:ext uri="{FF2B5EF4-FFF2-40B4-BE49-F238E27FC236}">
                <a16:creationId xmlns:a16="http://schemas.microsoft.com/office/drawing/2014/main" id="{5B5127DE-BD39-4B9A-84B8-05B54039A1CE}"/>
              </a:ext>
            </a:extLst>
          </p:cNvPr>
          <p:cNvCxnSpPr>
            <a:stCxn id="29" idx="3"/>
            <a:endCxn id="36" idx="1"/>
          </p:cNvCxnSpPr>
          <p:nvPr/>
        </p:nvCxnSpPr>
        <p:spPr bwMode="auto">
          <a:xfrm>
            <a:off x="2005104" y="3007708"/>
            <a:ext cx="4468915" cy="747442"/>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Straight Arrow Connector 87">
            <a:extLst>
              <a:ext uri="{FF2B5EF4-FFF2-40B4-BE49-F238E27FC236}">
                <a16:creationId xmlns:a16="http://schemas.microsoft.com/office/drawing/2014/main" id="{0114A019-4900-49D9-B8BF-99A8A171D02A}"/>
              </a:ext>
            </a:extLst>
          </p:cNvPr>
          <p:cNvCxnSpPr>
            <a:stCxn id="29" idx="3"/>
            <a:endCxn id="37" idx="1"/>
          </p:cNvCxnSpPr>
          <p:nvPr/>
        </p:nvCxnSpPr>
        <p:spPr bwMode="auto">
          <a:xfrm>
            <a:off x="2005104" y="3007708"/>
            <a:ext cx="4468915" cy="2152009"/>
          </a:xfrm>
          <a:prstGeom prst="straightConnector1">
            <a:avLst/>
          </a:prstGeom>
          <a:solidFill>
            <a:schemeClr val="accent1"/>
          </a:solidFill>
          <a:ln w="38100"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9AB597F3-0D42-47E7-A463-A5D14438B815}"/>
              </a:ext>
            </a:extLst>
          </p:cNvPr>
          <p:cNvSpPr txBox="1"/>
          <p:nvPr/>
        </p:nvSpPr>
        <p:spPr>
          <a:xfrm>
            <a:off x="1550890" y="6387076"/>
            <a:ext cx="454214" cy="369332"/>
          </a:xfrm>
          <a:prstGeom prst="rect">
            <a:avLst/>
          </a:prstGeom>
          <a:solidFill>
            <a:srgbClr val="FFC000"/>
          </a:solidFill>
        </p:spPr>
        <p:txBody>
          <a:bodyPr wrap="square" rtlCol="0">
            <a:spAutoFit/>
          </a:bodyPr>
          <a:lstStyle/>
          <a:p>
            <a:r>
              <a:rPr lang="en-CA" dirty="0"/>
              <a:t>R</a:t>
            </a:r>
          </a:p>
        </p:txBody>
      </p:sp>
      <p:sp>
        <p:nvSpPr>
          <p:cNvPr id="11" name="TextBox 10">
            <a:extLst>
              <a:ext uri="{FF2B5EF4-FFF2-40B4-BE49-F238E27FC236}">
                <a16:creationId xmlns:a16="http://schemas.microsoft.com/office/drawing/2014/main" id="{AFFAEDB3-10A3-4689-8693-E5F5E6A6F507}"/>
              </a:ext>
            </a:extLst>
          </p:cNvPr>
          <p:cNvSpPr txBox="1"/>
          <p:nvPr/>
        </p:nvSpPr>
        <p:spPr>
          <a:xfrm>
            <a:off x="6474019" y="6379617"/>
            <a:ext cx="651434" cy="369332"/>
          </a:xfrm>
          <a:prstGeom prst="rect">
            <a:avLst/>
          </a:prstGeom>
          <a:solidFill>
            <a:schemeClr val="bg1">
              <a:lumMod val="75000"/>
            </a:schemeClr>
          </a:solidFill>
        </p:spPr>
        <p:txBody>
          <a:bodyPr wrap="square" rtlCol="0">
            <a:spAutoFit/>
          </a:bodyPr>
          <a:lstStyle/>
          <a:p>
            <a:r>
              <a:rPr lang="en-CA" dirty="0"/>
              <a:t>110</a:t>
            </a:r>
          </a:p>
        </p:txBody>
      </p:sp>
      <p:sp>
        <p:nvSpPr>
          <p:cNvPr id="12" name="TextBox 11">
            <a:extLst>
              <a:ext uri="{FF2B5EF4-FFF2-40B4-BE49-F238E27FC236}">
                <a16:creationId xmlns:a16="http://schemas.microsoft.com/office/drawing/2014/main" id="{B1ED04E4-9D2F-4BAF-A59D-53C0DBDDD745}"/>
              </a:ext>
            </a:extLst>
          </p:cNvPr>
          <p:cNvSpPr txBox="1"/>
          <p:nvPr/>
        </p:nvSpPr>
        <p:spPr>
          <a:xfrm>
            <a:off x="6474019" y="5443240"/>
            <a:ext cx="424329" cy="369332"/>
          </a:xfrm>
          <a:prstGeom prst="rect">
            <a:avLst/>
          </a:prstGeom>
          <a:solidFill>
            <a:schemeClr val="bg1">
              <a:lumMod val="75000"/>
            </a:schemeClr>
          </a:solidFill>
        </p:spPr>
        <p:txBody>
          <a:bodyPr wrap="square" rtlCol="0">
            <a:spAutoFit/>
          </a:bodyPr>
          <a:lstStyle/>
          <a:p>
            <a:r>
              <a:rPr lang="en-CA" dirty="0"/>
              <a:t>1</a:t>
            </a:r>
          </a:p>
        </p:txBody>
      </p:sp>
      <p:sp>
        <p:nvSpPr>
          <p:cNvPr id="21" name="TextBox 20">
            <a:extLst>
              <a:ext uri="{FF2B5EF4-FFF2-40B4-BE49-F238E27FC236}">
                <a16:creationId xmlns:a16="http://schemas.microsoft.com/office/drawing/2014/main" id="{57DA2221-3301-4467-B8DB-AB6F9203A073}"/>
              </a:ext>
            </a:extLst>
          </p:cNvPr>
          <p:cNvSpPr txBox="1"/>
          <p:nvPr/>
        </p:nvSpPr>
        <p:spPr>
          <a:xfrm>
            <a:off x="1550890" y="4605060"/>
            <a:ext cx="454214" cy="369332"/>
          </a:xfrm>
          <a:prstGeom prst="rect">
            <a:avLst/>
          </a:prstGeom>
          <a:solidFill>
            <a:srgbClr val="FFC000"/>
          </a:solidFill>
        </p:spPr>
        <p:txBody>
          <a:bodyPr wrap="square" rtlCol="0">
            <a:spAutoFit/>
          </a:bodyPr>
          <a:lstStyle/>
          <a:p>
            <a:r>
              <a:rPr lang="en-CA" dirty="0"/>
              <a:t>R</a:t>
            </a:r>
          </a:p>
        </p:txBody>
      </p:sp>
      <p:sp>
        <p:nvSpPr>
          <p:cNvPr id="22" name="TextBox 21">
            <a:extLst>
              <a:ext uri="{FF2B5EF4-FFF2-40B4-BE49-F238E27FC236}">
                <a16:creationId xmlns:a16="http://schemas.microsoft.com/office/drawing/2014/main" id="{872ECA9D-C13E-4DD1-A270-7189E95AAAB8}"/>
              </a:ext>
            </a:extLst>
          </p:cNvPr>
          <p:cNvSpPr txBox="1"/>
          <p:nvPr/>
        </p:nvSpPr>
        <p:spPr>
          <a:xfrm>
            <a:off x="6474019" y="5911429"/>
            <a:ext cx="424329" cy="369332"/>
          </a:xfrm>
          <a:prstGeom prst="rect">
            <a:avLst/>
          </a:prstGeom>
          <a:solidFill>
            <a:schemeClr val="bg1">
              <a:lumMod val="75000"/>
            </a:schemeClr>
          </a:solidFill>
        </p:spPr>
        <p:txBody>
          <a:bodyPr wrap="square" rtlCol="0">
            <a:spAutoFit/>
          </a:bodyPr>
          <a:lstStyle/>
          <a:p>
            <a:r>
              <a:rPr lang="en-CA" dirty="0"/>
              <a:t>11</a:t>
            </a:r>
          </a:p>
        </p:txBody>
      </p:sp>
      <p:sp>
        <p:nvSpPr>
          <p:cNvPr id="23" name="TextBox 22">
            <a:extLst>
              <a:ext uri="{FF2B5EF4-FFF2-40B4-BE49-F238E27FC236}">
                <a16:creationId xmlns:a16="http://schemas.microsoft.com/office/drawing/2014/main" id="{9946D917-CA45-4E00-A9EB-A4B5AF271433}"/>
              </a:ext>
            </a:extLst>
          </p:cNvPr>
          <p:cNvSpPr txBox="1"/>
          <p:nvPr/>
        </p:nvSpPr>
        <p:spPr>
          <a:xfrm>
            <a:off x="6474019" y="293161"/>
            <a:ext cx="531904" cy="369332"/>
          </a:xfrm>
          <a:prstGeom prst="rect">
            <a:avLst/>
          </a:prstGeom>
          <a:solidFill>
            <a:schemeClr val="bg1">
              <a:lumMod val="75000"/>
            </a:schemeClr>
          </a:solidFill>
        </p:spPr>
        <p:txBody>
          <a:bodyPr wrap="square" rtlCol="0">
            <a:spAutoFit/>
          </a:bodyPr>
          <a:lstStyle/>
          <a:p>
            <a:r>
              <a:rPr lang="en-CA" dirty="0"/>
              <a:t>01</a:t>
            </a:r>
          </a:p>
        </p:txBody>
      </p:sp>
      <p:sp>
        <p:nvSpPr>
          <p:cNvPr id="24" name="TextBox 23">
            <a:extLst>
              <a:ext uri="{FF2B5EF4-FFF2-40B4-BE49-F238E27FC236}">
                <a16:creationId xmlns:a16="http://schemas.microsoft.com/office/drawing/2014/main" id="{4412132B-BC24-4D0D-B880-ABC363F65DC6}"/>
              </a:ext>
            </a:extLst>
          </p:cNvPr>
          <p:cNvSpPr txBox="1"/>
          <p:nvPr/>
        </p:nvSpPr>
        <p:spPr>
          <a:xfrm>
            <a:off x="6474019" y="761350"/>
            <a:ext cx="811301" cy="369332"/>
          </a:xfrm>
          <a:prstGeom prst="rect">
            <a:avLst/>
          </a:prstGeom>
          <a:solidFill>
            <a:schemeClr val="bg1">
              <a:lumMod val="75000"/>
            </a:schemeClr>
          </a:solidFill>
        </p:spPr>
        <p:txBody>
          <a:bodyPr wrap="square" rtlCol="0">
            <a:spAutoFit/>
          </a:bodyPr>
          <a:lstStyle/>
          <a:p>
            <a:r>
              <a:rPr lang="en-CA" dirty="0"/>
              <a:t>01111</a:t>
            </a:r>
          </a:p>
        </p:txBody>
      </p:sp>
      <p:sp>
        <p:nvSpPr>
          <p:cNvPr id="25" name="TextBox 24">
            <a:extLst>
              <a:ext uri="{FF2B5EF4-FFF2-40B4-BE49-F238E27FC236}">
                <a16:creationId xmlns:a16="http://schemas.microsoft.com/office/drawing/2014/main" id="{008229C4-B128-4EE5-B304-C5707EF02CBE}"/>
              </a:ext>
            </a:extLst>
          </p:cNvPr>
          <p:cNvSpPr txBox="1"/>
          <p:nvPr/>
        </p:nvSpPr>
        <p:spPr>
          <a:xfrm>
            <a:off x="6474019" y="1229539"/>
            <a:ext cx="609601" cy="369332"/>
          </a:xfrm>
          <a:prstGeom prst="rect">
            <a:avLst/>
          </a:prstGeom>
          <a:solidFill>
            <a:schemeClr val="bg1">
              <a:lumMod val="75000"/>
            </a:schemeClr>
          </a:solidFill>
        </p:spPr>
        <p:txBody>
          <a:bodyPr wrap="square" rtlCol="0">
            <a:spAutoFit/>
          </a:bodyPr>
          <a:lstStyle/>
          <a:p>
            <a:r>
              <a:rPr lang="en-CA" dirty="0"/>
              <a:t>111</a:t>
            </a:r>
          </a:p>
        </p:txBody>
      </p:sp>
      <p:sp>
        <p:nvSpPr>
          <p:cNvPr id="26" name="TextBox 25">
            <a:extLst>
              <a:ext uri="{FF2B5EF4-FFF2-40B4-BE49-F238E27FC236}">
                <a16:creationId xmlns:a16="http://schemas.microsoft.com/office/drawing/2014/main" id="{704ABB30-AC0B-4BF5-B6F5-7D060B36E305}"/>
              </a:ext>
            </a:extLst>
          </p:cNvPr>
          <p:cNvSpPr txBox="1"/>
          <p:nvPr/>
        </p:nvSpPr>
        <p:spPr>
          <a:xfrm>
            <a:off x="6474019" y="2634106"/>
            <a:ext cx="609601" cy="369332"/>
          </a:xfrm>
          <a:prstGeom prst="rect">
            <a:avLst/>
          </a:prstGeom>
          <a:solidFill>
            <a:schemeClr val="bg1">
              <a:lumMod val="75000"/>
            </a:schemeClr>
          </a:solidFill>
        </p:spPr>
        <p:txBody>
          <a:bodyPr wrap="square" rtlCol="0">
            <a:spAutoFit/>
          </a:bodyPr>
          <a:lstStyle/>
          <a:p>
            <a:r>
              <a:rPr lang="en-CA" dirty="0"/>
              <a:t>00</a:t>
            </a:r>
          </a:p>
        </p:txBody>
      </p:sp>
      <p:sp>
        <p:nvSpPr>
          <p:cNvPr id="27" name="TextBox 26">
            <a:extLst>
              <a:ext uri="{FF2B5EF4-FFF2-40B4-BE49-F238E27FC236}">
                <a16:creationId xmlns:a16="http://schemas.microsoft.com/office/drawing/2014/main" id="{A84AAFD1-0894-44B9-BDE6-0BB0F3DDE4A1}"/>
              </a:ext>
            </a:extLst>
          </p:cNvPr>
          <p:cNvSpPr txBox="1"/>
          <p:nvPr/>
        </p:nvSpPr>
        <p:spPr>
          <a:xfrm>
            <a:off x="1550890" y="1932033"/>
            <a:ext cx="454214" cy="369332"/>
          </a:xfrm>
          <a:prstGeom prst="rect">
            <a:avLst/>
          </a:prstGeom>
          <a:solidFill>
            <a:srgbClr val="FFC000"/>
          </a:solidFill>
        </p:spPr>
        <p:txBody>
          <a:bodyPr wrap="square" rtlCol="0">
            <a:spAutoFit/>
          </a:bodyPr>
          <a:lstStyle/>
          <a:p>
            <a:r>
              <a:rPr lang="en-CA" dirty="0"/>
              <a:t>R</a:t>
            </a:r>
          </a:p>
        </p:txBody>
      </p:sp>
      <p:sp>
        <p:nvSpPr>
          <p:cNvPr id="28" name="TextBox 27">
            <a:extLst>
              <a:ext uri="{FF2B5EF4-FFF2-40B4-BE49-F238E27FC236}">
                <a16:creationId xmlns:a16="http://schemas.microsoft.com/office/drawing/2014/main" id="{C35DEDA0-797E-41EA-AFC9-38372CBE8DC1}"/>
              </a:ext>
            </a:extLst>
          </p:cNvPr>
          <p:cNvSpPr txBox="1"/>
          <p:nvPr/>
        </p:nvSpPr>
        <p:spPr>
          <a:xfrm>
            <a:off x="1550890" y="1041024"/>
            <a:ext cx="454214" cy="369332"/>
          </a:xfrm>
          <a:prstGeom prst="rect">
            <a:avLst/>
          </a:prstGeom>
          <a:solidFill>
            <a:srgbClr val="FFC000"/>
          </a:solidFill>
        </p:spPr>
        <p:txBody>
          <a:bodyPr wrap="square" rtlCol="0">
            <a:spAutoFit/>
          </a:bodyPr>
          <a:lstStyle/>
          <a:p>
            <a:r>
              <a:rPr lang="en-CA" dirty="0"/>
              <a:t>R</a:t>
            </a:r>
          </a:p>
        </p:txBody>
      </p:sp>
      <p:sp>
        <p:nvSpPr>
          <p:cNvPr id="29" name="TextBox 28">
            <a:extLst>
              <a:ext uri="{FF2B5EF4-FFF2-40B4-BE49-F238E27FC236}">
                <a16:creationId xmlns:a16="http://schemas.microsoft.com/office/drawing/2014/main" id="{3CF1BAEE-3EAF-4191-8A3C-F1A5E1A21DA8}"/>
              </a:ext>
            </a:extLst>
          </p:cNvPr>
          <p:cNvSpPr txBox="1"/>
          <p:nvPr/>
        </p:nvSpPr>
        <p:spPr>
          <a:xfrm>
            <a:off x="1550890" y="2823042"/>
            <a:ext cx="454214" cy="369332"/>
          </a:xfrm>
          <a:prstGeom prst="rect">
            <a:avLst/>
          </a:prstGeom>
          <a:solidFill>
            <a:srgbClr val="FFC000"/>
          </a:solidFill>
        </p:spPr>
        <p:txBody>
          <a:bodyPr wrap="square" rtlCol="0">
            <a:spAutoFit/>
          </a:bodyPr>
          <a:lstStyle/>
          <a:p>
            <a:r>
              <a:rPr lang="en-CA" dirty="0"/>
              <a:t>R</a:t>
            </a:r>
          </a:p>
        </p:txBody>
      </p:sp>
      <p:sp>
        <p:nvSpPr>
          <p:cNvPr id="30" name="TextBox 29">
            <a:extLst>
              <a:ext uri="{FF2B5EF4-FFF2-40B4-BE49-F238E27FC236}">
                <a16:creationId xmlns:a16="http://schemas.microsoft.com/office/drawing/2014/main" id="{F2140664-95D1-4D71-90FE-F8DEA0F42FC7}"/>
              </a:ext>
            </a:extLst>
          </p:cNvPr>
          <p:cNvSpPr txBox="1"/>
          <p:nvPr/>
        </p:nvSpPr>
        <p:spPr>
          <a:xfrm>
            <a:off x="1550890" y="5496069"/>
            <a:ext cx="454214" cy="369332"/>
          </a:xfrm>
          <a:prstGeom prst="rect">
            <a:avLst/>
          </a:prstGeom>
          <a:solidFill>
            <a:srgbClr val="FFC000"/>
          </a:solidFill>
        </p:spPr>
        <p:txBody>
          <a:bodyPr wrap="square" rtlCol="0">
            <a:spAutoFit/>
          </a:bodyPr>
          <a:lstStyle/>
          <a:p>
            <a:r>
              <a:rPr lang="en-CA" dirty="0"/>
              <a:t>R</a:t>
            </a:r>
          </a:p>
        </p:txBody>
      </p:sp>
      <p:sp>
        <p:nvSpPr>
          <p:cNvPr id="31" name="TextBox 30">
            <a:extLst>
              <a:ext uri="{FF2B5EF4-FFF2-40B4-BE49-F238E27FC236}">
                <a16:creationId xmlns:a16="http://schemas.microsoft.com/office/drawing/2014/main" id="{8564E51C-6461-4A27-9B35-4DE3BFEAD874}"/>
              </a:ext>
            </a:extLst>
          </p:cNvPr>
          <p:cNvSpPr txBox="1"/>
          <p:nvPr/>
        </p:nvSpPr>
        <p:spPr>
          <a:xfrm>
            <a:off x="1550890" y="3714051"/>
            <a:ext cx="454214" cy="369332"/>
          </a:xfrm>
          <a:prstGeom prst="rect">
            <a:avLst/>
          </a:prstGeom>
          <a:solidFill>
            <a:srgbClr val="FFC000"/>
          </a:solidFill>
        </p:spPr>
        <p:txBody>
          <a:bodyPr wrap="square" rtlCol="0">
            <a:spAutoFit/>
          </a:bodyPr>
          <a:lstStyle/>
          <a:p>
            <a:r>
              <a:rPr lang="en-CA" dirty="0"/>
              <a:t>R</a:t>
            </a:r>
          </a:p>
        </p:txBody>
      </p:sp>
      <p:sp>
        <p:nvSpPr>
          <p:cNvPr id="32" name="TextBox 31">
            <a:extLst>
              <a:ext uri="{FF2B5EF4-FFF2-40B4-BE49-F238E27FC236}">
                <a16:creationId xmlns:a16="http://schemas.microsoft.com/office/drawing/2014/main" id="{A72AC6EF-D012-484C-B0A8-24692D76F46E}"/>
              </a:ext>
            </a:extLst>
          </p:cNvPr>
          <p:cNvSpPr txBox="1"/>
          <p:nvPr/>
        </p:nvSpPr>
        <p:spPr>
          <a:xfrm>
            <a:off x="1550890" y="150015"/>
            <a:ext cx="454214" cy="369332"/>
          </a:xfrm>
          <a:prstGeom prst="rect">
            <a:avLst/>
          </a:prstGeom>
          <a:solidFill>
            <a:srgbClr val="FFC000"/>
          </a:solidFill>
        </p:spPr>
        <p:txBody>
          <a:bodyPr wrap="square" rtlCol="0">
            <a:spAutoFit/>
          </a:bodyPr>
          <a:lstStyle/>
          <a:p>
            <a:r>
              <a:rPr lang="en-CA" dirty="0"/>
              <a:t>R</a:t>
            </a:r>
          </a:p>
        </p:txBody>
      </p:sp>
      <p:sp>
        <p:nvSpPr>
          <p:cNvPr id="33" name="TextBox 32">
            <a:extLst>
              <a:ext uri="{FF2B5EF4-FFF2-40B4-BE49-F238E27FC236}">
                <a16:creationId xmlns:a16="http://schemas.microsoft.com/office/drawing/2014/main" id="{B5EB6E6D-7DA1-408E-8CE4-8564B74780E9}"/>
              </a:ext>
            </a:extLst>
          </p:cNvPr>
          <p:cNvSpPr txBox="1"/>
          <p:nvPr/>
        </p:nvSpPr>
        <p:spPr>
          <a:xfrm>
            <a:off x="6474019" y="2165917"/>
            <a:ext cx="857625" cy="369332"/>
          </a:xfrm>
          <a:prstGeom prst="rect">
            <a:avLst/>
          </a:prstGeom>
          <a:solidFill>
            <a:schemeClr val="bg1">
              <a:lumMod val="75000"/>
            </a:schemeClr>
          </a:solidFill>
        </p:spPr>
        <p:txBody>
          <a:bodyPr wrap="square" rtlCol="0">
            <a:spAutoFit/>
          </a:bodyPr>
          <a:lstStyle/>
          <a:p>
            <a:r>
              <a:rPr lang="en-CA" dirty="0"/>
              <a:t>1010</a:t>
            </a:r>
          </a:p>
        </p:txBody>
      </p:sp>
      <p:sp>
        <p:nvSpPr>
          <p:cNvPr id="34" name="TextBox 33">
            <a:extLst>
              <a:ext uri="{FF2B5EF4-FFF2-40B4-BE49-F238E27FC236}">
                <a16:creationId xmlns:a16="http://schemas.microsoft.com/office/drawing/2014/main" id="{6AD88447-08A4-40E8-80E8-2B89EDD4C8C0}"/>
              </a:ext>
            </a:extLst>
          </p:cNvPr>
          <p:cNvSpPr txBox="1"/>
          <p:nvPr/>
        </p:nvSpPr>
        <p:spPr>
          <a:xfrm>
            <a:off x="6474019" y="3102295"/>
            <a:ext cx="651434" cy="369332"/>
          </a:xfrm>
          <a:prstGeom prst="rect">
            <a:avLst/>
          </a:prstGeom>
          <a:solidFill>
            <a:schemeClr val="bg1">
              <a:lumMod val="75000"/>
            </a:schemeClr>
          </a:solidFill>
        </p:spPr>
        <p:txBody>
          <a:bodyPr wrap="square" rtlCol="0">
            <a:spAutoFit/>
          </a:bodyPr>
          <a:lstStyle/>
          <a:p>
            <a:r>
              <a:rPr lang="en-CA" dirty="0"/>
              <a:t>100</a:t>
            </a:r>
          </a:p>
        </p:txBody>
      </p:sp>
      <p:sp>
        <p:nvSpPr>
          <p:cNvPr id="35" name="TextBox 34">
            <a:extLst>
              <a:ext uri="{FF2B5EF4-FFF2-40B4-BE49-F238E27FC236}">
                <a16:creationId xmlns:a16="http://schemas.microsoft.com/office/drawing/2014/main" id="{63C40028-E06A-447D-B8BA-5FF4BF874E28}"/>
              </a:ext>
            </a:extLst>
          </p:cNvPr>
          <p:cNvSpPr txBox="1"/>
          <p:nvPr/>
        </p:nvSpPr>
        <p:spPr>
          <a:xfrm>
            <a:off x="6474019" y="1697728"/>
            <a:ext cx="857625" cy="369332"/>
          </a:xfrm>
          <a:prstGeom prst="rect">
            <a:avLst/>
          </a:prstGeom>
          <a:solidFill>
            <a:schemeClr val="bg1">
              <a:lumMod val="75000"/>
            </a:schemeClr>
          </a:solidFill>
        </p:spPr>
        <p:txBody>
          <a:bodyPr wrap="square" rtlCol="0">
            <a:spAutoFit/>
          </a:bodyPr>
          <a:lstStyle/>
          <a:p>
            <a:r>
              <a:rPr lang="en-CA" dirty="0"/>
              <a:t>00100</a:t>
            </a:r>
          </a:p>
        </p:txBody>
      </p:sp>
      <p:sp>
        <p:nvSpPr>
          <p:cNvPr id="36" name="TextBox 35">
            <a:extLst>
              <a:ext uri="{FF2B5EF4-FFF2-40B4-BE49-F238E27FC236}">
                <a16:creationId xmlns:a16="http://schemas.microsoft.com/office/drawing/2014/main" id="{BE36A01B-5F0C-4A61-99E5-5A55C9D92EAB}"/>
              </a:ext>
            </a:extLst>
          </p:cNvPr>
          <p:cNvSpPr txBox="1"/>
          <p:nvPr/>
        </p:nvSpPr>
        <p:spPr>
          <a:xfrm>
            <a:off x="6474019" y="3570484"/>
            <a:ext cx="563286" cy="369332"/>
          </a:xfrm>
          <a:prstGeom prst="rect">
            <a:avLst/>
          </a:prstGeom>
          <a:solidFill>
            <a:schemeClr val="bg1">
              <a:lumMod val="75000"/>
            </a:schemeClr>
          </a:solidFill>
        </p:spPr>
        <p:txBody>
          <a:bodyPr wrap="square" rtlCol="0">
            <a:spAutoFit/>
          </a:bodyPr>
          <a:lstStyle/>
          <a:p>
            <a:r>
              <a:rPr lang="en-CA" dirty="0"/>
              <a:t>10</a:t>
            </a:r>
          </a:p>
        </p:txBody>
      </p:sp>
      <p:sp>
        <p:nvSpPr>
          <p:cNvPr id="37" name="TextBox 36">
            <a:extLst>
              <a:ext uri="{FF2B5EF4-FFF2-40B4-BE49-F238E27FC236}">
                <a16:creationId xmlns:a16="http://schemas.microsoft.com/office/drawing/2014/main" id="{FD5E7BAB-FD91-4120-BF4F-917D5143A678}"/>
              </a:ext>
            </a:extLst>
          </p:cNvPr>
          <p:cNvSpPr txBox="1"/>
          <p:nvPr/>
        </p:nvSpPr>
        <p:spPr>
          <a:xfrm>
            <a:off x="6474019" y="4975051"/>
            <a:ext cx="364572" cy="369332"/>
          </a:xfrm>
          <a:prstGeom prst="rect">
            <a:avLst/>
          </a:prstGeom>
          <a:solidFill>
            <a:schemeClr val="bg1">
              <a:lumMod val="75000"/>
            </a:schemeClr>
          </a:solidFill>
        </p:spPr>
        <p:txBody>
          <a:bodyPr wrap="square" rtlCol="0">
            <a:spAutoFit/>
          </a:bodyPr>
          <a:lstStyle/>
          <a:p>
            <a:r>
              <a:rPr lang="en-CA" dirty="0"/>
              <a:t>0</a:t>
            </a:r>
          </a:p>
        </p:txBody>
      </p:sp>
      <p:sp>
        <p:nvSpPr>
          <p:cNvPr id="38" name="TextBox 37">
            <a:extLst>
              <a:ext uri="{FF2B5EF4-FFF2-40B4-BE49-F238E27FC236}">
                <a16:creationId xmlns:a16="http://schemas.microsoft.com/office/drawing/2014/main" id="{8366FEA4-72DB-40D4-93EF-31D3F64F8EC7}"/>
              </a:ext>
            </a:extLst>
          </p:cNvPr>
          <p:cNvSpPr txBox="1"/>
          <p:nvPr/>
        </p:nvSpPr>
        <p:spPr>
          <a:xfrm>
            <a:off x="6474019" y="4506862"/>
            <a:ext cx="608111" cy="369332"/>
          </a:xfrm>
          <a:prstGeom prst="rect">
            <a:avLst/>
          </a:prstGeom>
          <a:solidFill>
            <a:schemeClr val="bg1">
              <a:lumMod val="75000"/>
            </a:schemeClr>
          </a:solidFill>
        </p:spPr>
        <p:txBody>
          <a:bodyPr wrap="square" rtlCol="0">
            <a:spAutoFit/>
          </a:bodyPr>
          <a:lstStyle/>
          <a:p>
            <a:r>
              <a:rPr lang="en-CA" dirty="0"/>
              <a:t>010</a:t>
            </a:r>
          </a:p>
        </p:txBody>
      </p:sp>
      <p:sp>
        <p:nvSpPr>
          <p:cNvPr id="39" name="TextBox 38">
            <a:extLst>
              <a:ext uri="{FF2B5EF4-FFF2-40B4-BE49-F238E27FC236}">
                <a16:creationId xmlns:a16="http://schemas.microsoft.com/office/drawing/2014/main" id="{0A15550B-9C5E-4285-9B19-66A0585F6A0A}"/>
              </a:ext>
            </a:extLst>
          </p:cNvPr>
          <p:cNvSpPr txBox="1"/>
          <p:nvPr/>
        </p:nvSpPr>
        <p:spPr>
          <a:xfrm>
            <a:off x="6474019" y="4038673"/>
            <a:ext cx="857625" cy="369332"/>
          </a:xfrm>
          <a:prstGeom prst="rect">
            <a:avLst/>
          </a:prstGeom>
          <a:solidFill>
            <a:schemeClr val="bg1">
              <a:lumMod val="75000"/>
            </a:schemeClr>
          </a:solidFill>
        </p:spPr>
        <p:txBody>
          <a:bodyPr wrap="square" rtlCol="0">
            <a:spAutoFit/>
          </a:bodyPr>
          <a:lstStyle/>
          <a:p>
            <a:r>
              <a:rPr lang="en-CA" dirty="0"/>
              <a:t>11100</a:t>
            </a:r>
          </a:p>
        </p:txBody>
      </p:sp>
    </p:spTree>
    <p:extLst>
      <p:ext uri="{BB962C8B-B14F-4D97-AF65-F5344CB8AC3E}">
        <p14:creationId xmlns:p14="http://schemas.microsoft.com/office/powerpoint/2010/main" val="32541967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FEA3A-8BD5-42C6-86D2-D602D66237D3}"/>
              </a:ext>
            </a:extLst>
          </p:cNvPr>
          <p:cNvSpPr>
            <a:spLocks noGrp="1"/>
          </p:cNvSpPr>
          <p:nvPr>
            <p:ph type="title"/>
          </p:nvPr>
        </p:nvSpPr>
        <p:spPr>
          <a:xfrm>
            <a:off x="457200" y="274637"/>
            <a:ext cx="8229600" cy="5976637"/>
          </a:xfrm>
        </p:spPr>
        <p:txBody>
          <a:bodyPr/>
          <a:lstStyle/>
          <a:p>
            <a:r>
              <a:rPr lang="en-CA" dirty="0"/>
              <a:t>(Do we have time for</a:t>
            </a:r>
            <a:br>
              <a:rPr lang="en-CA" dirty="0"/>
            </a:br>
            <a:r>
              <a:rPr lang="en-CA" dirty="0"/>
              <a:t>even more examples?)</a:t>
            </a:r>
          </a:p>
        </p:txBody>
      </p:sp>
    </p:spTree>
    <p:extLst>
      <p:ext uri="{BB962C8B-B14F-4D97-AF65-F5344CB8AC3E}">
        <p14:creationId xmlns:p14="http://schemas.microsoft.com/office/powerpoint/2010/main" val="40044971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5508567" cy="725978"/>
          </a:xfrm>
        </p:spPr>
        <p:txBody>
          <a:bodyPr/>
          <a:lstStyle/>
          <a:p>
            <a:r>
              <a:rPr lang="en-CA" sz="1800" dirty="0"/>
              <a:t>Baum (2018), "</a:t>
            </a:r>
            <a:r>
              <a:rPr lang="en-US" sz="1800" dirty="0"/>
              <a:t>The origin and early evolution of life in chemical composition space</a:t>
            </a:r>
            <a:r>
              <a:rPr lang="en-CA" sz="1800" dirty="0"/>
              <a:t>"</a:t>
            </a:r>
          </a:p>
        </p:txBody>
      </p:sp>
      <p:pic>
        <p:nvPicPr>
          <p:cNvPr id="3" name="Picture 2">
            <a:extLst>
              <a:ext uri="{FF2B5EF4-FFF2-40B4-BE49-F238E27FC236}">
                <a16:creationId xmlns:a16="http://schemas.microsoft.com/office/drawing/2014/main" id="{60453F36-B232-4DD7-A7FC-9FB06454364C}"/>
              </a:ext>
            </a:extLst>
          </p:cNvPr>
          <p:cNvPicPr>
            <a:picLocks noChangeAspect="1"/>
          </p:cNvPicPr>
          <p:nvPr/>
        </p:nvPicPr>
        <p:blipFill>
          <a:blip r:embed="rId2"/>
          <a:stretch>
            <a:fillRect/>
          </a:stretch>
        </p:blipFill>
        <p:spPr>
          <a:xfrm>
            <a:off x="349417" y="1113905"/>
            <a:ext cx="5253076" cy="5253076"/>
          </a:xfrm>
          <a:prstGeom prst="rect">
            <a:avLst/>
          </a:prstGeom>
        </p:spPr>
      </p:pic>
      <p:sp>
        <p:nvSpPr>
          <p:cNvPr id="4" name="Rectangle 3">
            <a:extLst>
              <a:ext uri="{FF2B5EF4-FFF2-40B4-BE49-F238E27FC236}">
                <a16:creationId xmlns:a16="http://schemas.microsoft.com/office/drawing/2014/main" id="{1035551E-5412-495C-945A-3352BF62622F}"/>
              </a:ext>
            </a:extLst>
          </p:cNvPr>
          <p:cNvSpPr/>
          <p:nvPr/>
        </p:nvSpPr>
        <p:spPr bwMode="auto">
          <a:xfrm>
            <a:off x="5876671" y="2672220"/>
            <a:ext cx="2970416" cy="296672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graphicFrame>
        <p:nvGraphicFramePr>
          <p:cNvPr id="5" name="Table 3">
            <a:extLst>
              <a:ext uri="{FF2B5EF4-FFF2-40B4-BE49-F238E27FC236}">
                <a16:creationId xmlns:a16="http://schemas.microsoft.com/office/drawing/2014/main" id="{08ECDE65-CCCF-41A9-A765-C549C674EDBF}"/>
              </a:ext>
            </a:extLst>
          </p:cNvPr>
          <p:cNvGraphicFramePr>
            <a:graphicFrameLocks noGrp="1"/>
          </p:cNvGraphicFramePr>
          <p:nvPr>
            <p:extLst>
              <p:ext uri="{D42A27DB-BD31-4B8C-83A1-F6EECF244321}">
                <p14:modId xmlns:p14="http://schemas.microsoft.com/office/powerpoint/2010/main" val="2715352455"/>
              </p:ext>
            </p:extLst>
          </p:nvPr>
        </p:nvGraphicFramePr>
        <p:xfrm>
          <a:off x="7361879" y="2672220"/>
          <a:ext cx="1485208" cy="1483360"/>
        </p:xfrm>
        <a:graphic>
          <a:graphicData uri="http://schemas.openxmlformats.org/drawingml/2006/table">
            <a:tbl>
              <a:tblPr firstRow="1" bandRow="1">
                <a:tableStyleId>{5C22544A-7EE6-4342-B048-85BDC9FD1C3A}</a:tableStyleId>
              </a:tblPr>
              <a:tblGrid>
                <a:gridCol w="371302">
                  <a:extLst>
                    <a:ext uri="{9D8B030D-6E8A-4147-A177-3AD203B41FA5}">
                      <a16:colId xmlns:a16="http://schemas.microsoft.com/office/drawing/2014/main" val="482270170"/>
                    </a:ext>
                  </a:extLst>
                </a:gridCol>
                <a:gridCol w="371302">
                  <a:extLst>
                    <a:ext uri="{9D8B030D-6E8A-4147-A177-3AD203B41FA5}">
                      <a16:colId xmlns:a16="http://schemas.microsoft.com/office/drawing/2014/main" val="2123099189"/>
                    </a:ext>
                  </a:extLst>
                </a:gridCol>
                <a:gridCol w="371302">
                  <a:extLst>
                    <a:ext uri="{9D8B030D-6E8A-4147-A177-3AD203B41FA5}">
                      <a16:colId xmlns:a16="http://schemas.microsoft.com/office/drawing/2014/main" val="3659061310"/>
                    </a:ext>
                  </a:extLst>
                </a:gridCol>
                <a:gridCol w="371302">
                  <a:extLst>
                    <a:ext uri="{9D8B030D-6E8A-4147-A177-3AD203B41FA5}">
                      <a16:colId xmlns:a16="http://schemas.microsoft.com/office/drawing/2014/main" val="1560273056"/>
                    </a:ext>
                  </a:extLst>
                </a:gridCol>
              </a:tblGrid>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6461451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033961"/>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3793930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098626"/>
                  </a:ext>
                </a:extLst>
              </a:tr>
            </a:tbl>
          </a:graphicData>
        </a:graphic>
      </p:graphicFrame>
      <p:graphicFrame>
        <p:nvGraphicFramePr>
          <p:cNvPr id="6" name="Table 3">
            <a:extLst>
              <a:ext uri="{FF2B5EF4-FFF2-40B4-BE49-F238E27FC236}">
                <a16:creationId xmlns:a16="http://schemas.microsoft.com/office/drawing/2014/main" id="{55E298CF-6C9C-404C-BC28-FCB63D09A02E}"/>
              </a:ext>
            </a:extLst>
          </p:cNvPr>
          <p:cNvGraphicFramePr>
            <a:graphicFrameLocks noGrp="1"/>
          </p:cNvGraphicFramePr>
          <p:nvPr>
            <p:extLst>
              <p:ext uri="{D42A27DB-BD31-4B8C-83A1-F6EECF244321}">
                <p14:modId xmlns:p14="http://schemas.microsoft.com/office/powerpoint/2010/main" val="1638912970"/>
              </p:ext>
            </p:extLst>
          </p:nvPr>
        </p:nvGraphicFramePr>
        <p:xfrm>
          <a:off x="5876671" y="2672220"/>
          <a:ext cx="1485208" cy="1483360"/>
        </p:xfrm>
        <a:graphic>
          <a:graphicData uri="http://schemas.openxmlformats.org/drawingml/2006/table">
            <a:tbl>
              <a:tblPr firstRow="1" bandRow="1">
                <a:tableStyleId>{5C22544A-7EE6-4342-B048-85BDC9FD1C3A}</a:tableStyleId>
              </a:tblPr>
              <a:tblGrid>
                <a:gridCol w="371302">
                  <a:extLst>
                    <a:ext uri="{9D8B030D-6E8A-4147-A177-3AD203B41FA5}">
                      <a16:colId xmlns:a16="http://schemas.microsoft.com/office/drawing/2014/main" val="482270170"/>
                    </a:ext>
                  </a:extLst>
                </a:gridCol>
                <a:gridCol w="371302">
                  <a:extLst>
                    <a:ext uri="{9D8B030D-6E8A-4147-A177-3AD203B41FA5}">
                      <a16:colId xmlns:a16="http://schemas.microsoft.com/office/drawing/2014/main" val="2123099189"/>
                    </a:ext>
                  </a:extLst>
                </a:gridCol>
                <a:gridCol w="371302">
                  <a:extLst>
                    <a:ext uri="{9D8B030D-6E8A-4147-A177-3AD203B41FA5}">
                      <a16:colId xmlns:a16="http://schemas.microsoft.com/office/drawing/2014/main" val="3659061310"/>
                    </a:ext>
                  </a:extLst>
                </a:gridCol>
                <a:gridCol w="371302">
                  <a:extLst>
                    <a:ext uri="{9D8B030D-6E8A-4147-A177-3AD203B41FA5}">
                      <a16:colId xmlns:a16="http://schemas.microsoft.com/office/drawing/2014/main" val="1560273056"/>
                    </a:ext>
                  </a:extLst>
                </a:gridCol>
              </a:tblGrid>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6461451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033961"/>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3793930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098626"/>
                  </a:ext>
                </a:extLst>
              </a:tr>
            </a:tbl>
          </a:graphicData>
        </a:graphic>
      </p:graphicFrame>
      <p:graphicFrame>
        <p:nvGraphicFramePr>
          <p:cNvPr id="7" name="Table 3">
            <a:extLst>
              <a:ext uri="{FF2B5EF4-FFF2-40B4-BE49-F238E27FC236}">
                <a16:creationId xmlns:a16="http://schemas.microsoft.com/office/drawing/2014/main" id="{C896F9E3-5C99-403F-B78A-71E4555DAD9D}"/>
              </a:ext>
            </a:extLst>
          </p:cNvPr>
          <p:cNvGraphicFramePr>
            <a:graphicFrameLocks noGrp="1"/>
          </p:cNvGraphicFramePr>
          <p:nvPr>
            <p:extLst>
              <p:ext uri="{D42A27DB-BD31-4B8C-83A1-F6EECF244321}">
                <p14:modId xmlns:p14="http://schemas.microsoft.com/office/powerpoint/2010/main" val="3600685777"/>
              </p:ext>
            </p:extLst>
          </p:nvPr>
        </p:nvGraphicFramePr>
        <p:xfrm>
          <a:off x="5876671" y="4155580"/>
          <a:ext cx="1485208" cy="1483360"/>
        </p:xfrm>
        <a:graphic>
          <a:graphicData uri="http://schemas.openxmlformats.org/drawingml/2006/table">
            <a:tbl>
              <a:tblPr firstRow="1" bandRow="1">
                <a:tableStyleId>{5C22544A-7EE6-4342-B048-85BDC9FD1C3A}</a:tableStyleId>
              </a:tblPr>
              <a:tblGrid>
                <a:gridCol w="371302">
                  <a:extLst>
                    <a:ext uri="{9D8B030D-6E8A-4147-A177-3AD203B41FA5}">
                      <a16:colId xmlns:a16="http://schemas.microsoft.com/office/drawing/2014/main" val="482270170"/>
                    </a:ext>
                  </a:extLst>
                </a:gridCol>
                <a:gridCol w="371302">
                  <a:extLst>
                    <a:ext uri="{9D8B030D-6E8A-4147-A177-3AD203B41FA5}">
                      <a16:colId xmlns:a16="http://schemas.microsoft.com/office/drawing/2014/main" val="2123099189"/>
                    </a:ext>
                  </a:extLst>
                </a:gridCol>
                <a:gridCol w="371302">
                  <a:extLst>
                    <a:ext uri="{9D8B030D-6E8A-4147-A177-3AD203B41FA5}">
                      <a16:colId xmlns:a16="http://schemas.microsoft.com/office/drawing/2014/main" val="3659061310"/>
                    </a:ext>
                  </a:extLst>
                </a:gridCol>
                <a:gridCol w="371302">
                  <a:extLst>
                    <a:ext uri="{9D8B030D-6E8A-4147-A177-3AD203B41FA5}">
                      <a16:colId xmlns:a16="http://schemas.microsoft.com/office/drawing/2014/main" val="1560273056"/>
                    </a:ext>
                  </a:extLst>
                </a:gridCol>
              </a:tblGrid>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6461451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033961"/>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3793930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098626"/>
                  </a:ext>
                </a:extLst>
              </a:tr>
            </a:tbl>
          </a:graphicData>
        </a:graphic>
      </p:graphicFrame>
      <p:graphicFrame>
        <p:nvGraphicFramePr>
          <p:cNvPr id="8" name="Table 3">
            <a:extLst>
              <a:ext uri="{FF2B5EF4-FFF2-40B4-BE49-F238E27FC236}">
                <a16:creationId xmlns:a16="http://schemas.microsoft.com/office/drawing/2014/main" id="{BDB44CD8-DBAB-4E5D-9901-7F670370C61E}"/>
              </a:ext>
            </a:extLst>
          </p:cNvPr>
          <p:cNvGraphicFramePr>
            <a:graphicFrameLocks noGrp="1"/>
          </p:cNvGraphicFramePr>
          <p:nvPr>
            <p:extLst>
              <p:ext uri="{D42A27DB-BD31-4B8C-83A1-F6EECF244321}">
                <p14:modId xmlns:p14="http://schemas.microsoft.com/office/powerpoint/2010/main" val="3421241634"/>
              </p:ext>
            </p:extLst>
          </p:nvPr>
        </p:nvGraphicFramePr>
        <p:xfrm>
          <a:off x="7361879" y="4155580"/>
          <a:ext cx="1485208" cy="1483360"/>
        </p:xfrm>
        <a:graphic>
          <a:graphicData uri="http://schemas.openxmlformats.org/drawingml/2006/table">
            <a:tbl>
              <a:tblPr firstRow="1" bandRow="1">
                <a:tableStyleId>{5C22544A-7EE6-4342-B048-85BDC9FD1C3A}</a:tableStyleId>
              </a:tblPr>
              <a:tblGrid>
                <a:gridCol w="371302">
                  <a:extLst>
                    <a:ext uri="{9D8B030D-6E8A-4147-A177-3AD203B41FA5}">
                      <a16:colId xmlns:a16="http://schemas.microsoft.com/office/drawing/2014/main" val="482270170"/>
                    </a:ext>
                  </a:extLst>
                </a:gridCol>
                <a:gridCol w="371302">
                  <a:extLst>
                    <a:ext uri="{9D8B030D-6E8A-4147-A177-3AD203B41FA5}">
                      <a16:colId xmlns:a16="http://schemas.microsoft.com/office/drawing/2014/main" val="2123099189"/>
                    </a:ext>
                  </a:extLst>
                </a:gridCol>
                <a:gridCol w="371302">
                  <a:extLst>
                    <a:ext uri="{9D8B030D-6E8A-4147-A177-3AD203B41FA5}">
                      <a16:colId xmlns:a16="http://schemas.microsoft.com/office/drawing/2014/main" val="3659061310"/>
                    </a:ext>
                  </a:extLst>
                </a:gridCol>
                <a:gridCol w="371302">
                  <a:extLst>
                    <a:ext uri="{9D8B030D-6E8A-4147-A177-3AD203B41FA5}">
                      <a16:colId xmlns:a16="http://schemas.microsoft.com/office/drawing/2014/main" val="1560273056"/>
                    </a:ext>
                  </a:extLst>
                </a:gridCol>
              </a:tblGrid>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76461451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4033961"/>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237939307"/>
                  </a:ext>
                </a:extLst>
              </a:tr>
              <a:tr h="370840">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098626"/>
                  </a:ext>
                </a:extLst>
              </a:tr>
            </a:tbl>
          </a:graphicData>
        </a:graphic>
      </p:graphicFrame>
      <p:sp>
        <p:nvSpPr>
          <p:cNvPr id="9" name="Title 1">
            <a:extLst>
              <a:ext uri="{FF2B5EF4-FFF2-40B4-BE49-F238E27FC236}">
                <a16:creationId xmlns:a16="http://schemas.microsoft.com/office/drawing/2014/main" id="{0B74F542-B26B-43CF-B60E-D2F0626C9E34}"/>
              </a:ext>
            </a:extLst>
          </p:cNvPr>
          <p:cNvSpPr txBox="1">
            <a:spLocks/>
          </p:cNvSpPr>
          <p:nvPr/>
        </p:nvSpPr>
        <p:spPr bwMode="auto">
          <a:xfrm>
            <a:off x="5674822" y="1846349"/>
            <a:ext cx="3172265" cy="7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CA" sz="1800" kern="0" dirty="0"/>
              <a:t>… sketch of redesign of the texture showing mixture</a:t>
            </a:r>
          </a:p>
        </p:txBody>
      </p:sp>
    </p:spTree>
    <p:extLst>
      <p:ext uri="{BB962C8B-B14F-4D97-AF65-F5344CB8AC3E}">
        <p14:creationId xmlns:p14="http://schemas.microsoft.com/office/powerpoint/2010/main" val="8139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Adamski et al. (2020), "</a:t>
            </a:r>
            <a:r>
              <a:rPr lang="en-US" sz="1800" dirty="0"/>
              <a:t>From self-replication to replicator</a:t>
            </a:r>
            <a:br>
              <a:rPr lang="en-US" sz="1800" dirty="0"/>
            </a:br>
            <a:r>
              <a:rPr lang="en-US" sz="1800" dirty="0"/>
              <a:t>systems </a:t>
            </a:r>
            <a:r>
              <a:rPr lang="en-US" sz="1800" dirty="0" err="1"/>
              <a:t>en</a:t>
            </a:r>
            <a:r>
              <a:rPr lang="en-US" sz="1800" dirty="0"/>
              <a:t> route to de novo life</a:t>
            </a:r>
            <a:r>
              <a:rPr lang="en-CA" sz="1800" dirty="0"/>
              <a:t>"</a:t>
            </a:r>
          </a:p>
        </p:txBody>
      </p:sp>
      <p:pic>
        <p:nvPicPr>
          <p:cNvPr id="3" name="Picture 2">
            <a:extLst>
              <a:ext uri="{FF2B5EF4-FFF2-40B4-BE49-F238E27FC236}">
                <a16:creationId xmlns:a16="http://schemas.microsoft.com/office/drawing/2014/main" id="{214DFA52-7E6D-4301-AC5A-27891306E5C4}"/>
              </a:ext>
            </a:extLst>
          </p:cNvPr>
          <p:cNvPicPr>
            <a:picLocks noChangeAspect="1"/>
          </p:cNvPicPr>
          <p:nvPr/>
        </p:nvPicPr>
        <p:blipFill>
          <a:blip r:embed="rId2"/>
          <a:stretch>
            <a:fillRect/>
          </a:stretch>
        </p:blipFill>
        <p:spPr>
          <a:xfrm>
            <a:off x="2979210" y="781395"/>
            <a:ext cx="3185580" cy="6091889"/>
          </a:xfrm>
          <a:prstGeom prst="rect">
            <a:avLst/>
          </a:prstGeom>
        </p:spPr>
      </p:pic>
      <p:sp>
        <p:nvSpPr>
          <p:cNvPr id="5" name="TextBox 4">
            <a:extLst>
              <a:ext uri="{FF2B5EF4-FFF2-40B4-BE49-F238E27FC236}">
                <a16:creationId xmlns:a16="http://schemas.microsoft.com/office/drawing/2014/main" id="{77BE9051-D102-4417-8752-C1D2546AA16D}"/>
              </a:ext>
            </a:extLst>
          </p:cNvPr>
          <p:cNvSpPr txBox="1"/>
          <p:nvPr/>
        </p:nvSpPr>
        <p:spPr>
          <a:xfrm>
            <a:off x="93518" y="1449531"/>
            <a:ext cx="2182091" cy="1477328"/>
          </a:xfrm>
          <a:prstGeom prst="rect">
            <a:avLst/>
          </a:prstGeom>
          <a:noFill/>
        </p:spPr>
        <p:txBody>
          <a:bodyPr wrap="square" rtlCol="0">
            <a:spAutoFit/>
          </a:bodyPr>
          <a:lstStyle/>
          <a:p>
            <a:r>
              <a:rPr lang="en-CA" dirty="0"/>
              <a:t>Good use of pastels for background colors. The black text is easy to read.</a:t>
            </a:r>
          </a:p>
        </p:txBody>
      </p:sp>
    </p:spTree>
    <p:extLst>
      <p:ext uri="{BB962C8B-B14F-4D97-AF65-F5344CB8AC3E}">
        <p14:creationId xmlns:p14="http://schemas.microsoft.com/office/powerpoint/2010/main" val="5395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Nellis</a:t>
            </a:r>
            <a:r>
              <a:rPr lang="en-CA" sz="1800" dirty="0"/>
              <a:t> (2012), "</a:t>
            </a:r>
            <a:r>
              <a:rPr lang="en-US" sz="1800" dirty="0"/>
              <a:t>Towards meta-evolution via embodiment in artificial chemistries</a:t>
            </a:r>
            <a:r>
              <a:rPr lang="en-CA" sz="1800" dirty="0"/>
              <a:t>"</a:t>
            </a:r>
          </a:p>
        </p:txBody>
      </p:sp>
      <p:pic>
        <p:nvPicPr>
          <p:cNvPr id="3" name="Picture 2">
            <a:extLst>
              <a:ext uri="{FF2B5EF4-FFF2-40B4-BE49-F238E27FC236}">
                <a16:creationId xmlns:a16="http://schemas.microsoft.com/office/drawing/2014/main" id="{3EFA9AB3-24C6-4668-84C6-27D827B0D70F}"/>
              </a:ext>
            </a:extLst>
          </p:cNvPr>
          <p:cNvPicPr>
            <a:picLocks noChangeAspect="1"/>
          </p:cNvPicPr>
          <p:nvPr/>
        </p:nvPicPr>
        <p:blipFill>
          <a:blip r:embed="rId2"/>
          <a:stretch>
            <a:fillRect/>
          </a:stretch>
        </p:blipFill>
        <p:spPr>
          <a:xfrm>
            <a:off x="872492" y="569098"/>
            <a:ext cx="7399017" cy="6288902"/>
          </a:xfrm>
          <a:prstGeom prst="rect">
            <a:avLst/>
          </a:prstGeom>
        </p:spPr>
      </p:pic>
    </p:spTree>
    <p:extLst>
      <p:ext uri="{BB962C8B-B14F-4D97-AF65-F5344CB8AC3E}">
        <p14:creationId xmlns:p14="http://schemas.microsoft.com/office/powerpoint/2010/main" val="14791038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Aziz et al. (2016), "</a:t>
            </a:r>
            <a:r>
              <a:rPr lang="en-US" sz="1800" dirty="0"/>
              <a:t>The early history and emergence of molecular functions and modular scale-free network behavior</a:t>
            </a:r>
            <a:r>
              <a:rPr lang="en-CA" sz="1800" dirty="0"/>
              <a:t>"</a:t>
            </a:r>
          </a:p>
        </p:txBody>
      </p:sp>
      <p:pic>
        <p:nvPicPr>
          <p:cNvPr id="4" name="Picture 3">
            <a:extLst>
              <a:ext uri="{FF2B5EF4-FFF2-40B4-BE49-F238E27FC236}">
                <a16:creationId xmlns:a16="http://schemas.microsoft.com/office/drawing/2014/main" id="{6B3D27B5-AFA5-4077-8D2E-AE8FE89A7DE4}"/>
              </a:ext>
            </a:extLst>
          </p:cNvPr>
          <p:cNvPicPr>
            <a:picLocks noChangeAspect="1"/>
          </p:cNvPicPr>
          <p:nvPr/>
        </p:nvPicPr>
        <p:blipFill>
          <a:blip r:embed="rId2"/>
          <a:stretch>
            <a:fillRect/>
          </a:stretch>
        </p:blipFill>
        <p:spPr>
          <a:xfrm>
            <a:off x="0" y="1633821"/>
            <a:ext cx="9144000" cy="3280005"/>
          </a:xfrm>
          <a:prstGeom prst="rect">
            <a:avLst/>
          </a:prstGeom>
        </p:spPr>
      </p:pic>
      <p:pic>
        <p:nvPicPr>
          <p:cNvPr id="5" name="Picture 4">
            <a:extLst>
              <a:ext uri="{FF2B5EF4-FFF2-40B4-BE49-F238E27FC236}">
                <a16:creationId xmlns:a16="http://schemas.microsoft.com/office/drawing/2014/main" id="{578CC877-4941-4450-A31A-B0CBA8B4A2F4}"/>
              </a:ext>
            </a:extLst>
          </p:cNvPr>
          <p:cNvPicPr>
            <a:picLocks noChangeAspect="1"/>
          </p:cNvPicPr>
          <p:nvPr/>
        </p:nvPicPr>
        <p:blipFill>
          <a:blip r:embed="rId3"/>
          <a:stretch>
            <a:fillRect/>
          </a:stretch>
        </p:blipFill>
        <p:spPr>
          <a:xfrm>
            <a:off x="526227" y="4948224"/>
            <a:ext cx="8091547" cy="1909776"/>
          </a:xfrm>
          <a:prstGeom prst="rect">
            <a:avLst/>
          </a:prstGeom>
        </p:spPr>
      </p:pic>
      <p:grpSp>
        <p:nvGrpSpPr>
          <p:cNvPr id="13" name="Group 12">
            <a:extLst>
              <a:ext uri="{FF2B5EF4-FFF2-40B4-BE49-F238E27FC236}">
                <a16:creationId xmlns:a16="http://schemas.microsoft.com/office/drawing/2014/main" id="{9B33D5E0-E7A8-4D14-BA5F-198964FC13ED}"/>
              </a:ext>
            </a:extLst>
          </p:cNvPr>
          <p:cNvGrpSpPr/>
          <p:nvPr/>
        </p:nvGrpSpPr>
        <p:grpSpPr>
          <a:xfrm>
            <a:off x="925484" y="760376"/>
            <a:ext cx="7293033" cy="762956"/>
            <a:chOff x="354676" y="836467"/>
            <a:chExt cx="7293033" cy="762956"/>
          </a:xfrm>
        </p:grpSpPr>
        <p:sp>
          <p:nvSpPr>
            <p:cNvPr id="12" name="Rectangle 11">
              <a:extLst>
                <a:ext uri="{FF2B5EF4-FFF2-40B4-BE49-F238E27FC236}">
                  <a16:creationId xmlns:a16="http://schemas.microsoft.com/office/drawing/2014/main" id="{1EE3A58E-394E-481A-8A6F-BB0AADF41F9D}"/>
                </a:ext>
              </a:extLst>
            </p:cNvPr>
            <p:cNvSpPr/>
            <p:nvPr/>
          </p:nvSpPr>
          <p:spPr bwMode="auto">
            <a:xfrm>
              <a:off x="354676" y="836467"/>
              <a:ext cx="7293033" cy="762956"/>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3" name="Rectangle 2">
              <a:extLst>
                <a:ext uri="{FF2B5EF4-FFF2-40B4-BE49-F238E27FC236}">
                  <a16:creationId xmlns:a16="http://schemas.microsoft.com/office/drawing/2014/main" id="{A45A6F24-02A8-4062-A324-BA8D41378526}"/>
                </a:ext>
              </a:extLst>
            </p:cNvPr>
            <p:cNvSpPr/>
            <p:nvPr/>
          </p:nvSpPr>
          <p:spPr bwMode="auto">
            <a:xfrm>
              <a:off x="5757257" y="1075614"/>
              <a:ext cx="217870"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6" name="Rectangle 5">
              <a:extLst>
                <a:ext uri="{FF2B5EF4-FFF2-40B4-BE49-F238E27FC236}">
                  <a16:creationId xmlns:a16="http://schemas.microsoft.com/office/drawing/2014/main" id="{851FE8C0-264D-4AE9-8241-EFE81A4B87F9}"/>
                </a:ext>
              </a:extLst>
            </p:cNvPr>
            <p:cNvSpPr/>
            <p:nvPr/>
          </p:nvSpPr>
          <p:spPr bwMode="auto">
            <a:xfrm>
              <a:off x="5757257" y="1195700"/>
              <a:ext cx="357300"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7" name="Rectangle 6">
              <a:extLst>
                <a:ext uri="{FF2B5EF4-FFF2-40B4-BE49-F238E27FC236}">
                  <a16:creationId xmlns:a16="http://schemas.microsoft.com/office/drawing/2014/main" id="{E94F57A9-78D8-480D-900F-8D81A78D87FD}"/>
                </a:ext>
              </a:extLst>
            </p:cNvPr>
            <p:cNvSpPr/>
            <p:nvPr/>
          </p:nvSpPr>
          <p:spPr bwMode="auto">
            <a:xfrm>
              <a:off x="6463131" y="1075614"/>
              <a:ext cx="118353"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ED009F90-99E3-4D9F-88A3-418145BB674A}"/>
                </a:ext>
              </a:extLst>
            </p:cNvPr>
            <p:cNvSpPr/>
            <p:nvPr/>
          </p:nvSpPr>
          <p:spPr bwMode="auto">
            <a:xfrm>
              <a:off x="6463131" y="1195700"/>
              <a:ext cx="244813"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5DA52F56-5ABF-42BF-811D-98C9321D1DE8}"/>
                </a:ext>
              </a:extLst>
            </p:cNvPr>
            <p:cNvSpPr/>
            <p:nvPr/>
          </p:nvSpPr>
          <p:spPr bwMode="auto">
            <a:xfrm>
              <a:off x="7044550" y="1075614"/>
              <a:ext cx="379998"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947709A4-EB93-4A44-9EB9-6282FFA8AF7A}"/>
                </a:ext>
              </a:extLst>
            </p:cNvPr>
            <p:cNvSpPr/>
            <p:nvPr/>
          </p:nvSpPr>
          <p:spPr bwMode="auto">
            <a:xfrm>
              <a:off x="7044550" y="1195700"/>
              <a:ext cx="110866" cy="11267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11" name="TextBox 10">
              <a:extLst>
                <a:ext uri="{FF2B5EF4-FFF2-40B4-BE49-F238E27FC236}">
                  <a16:creationId xmlns:a16="http://schemas.microsoft.com/office/drawing/2014/main" id="{0C9C26EE-43B3-4233-949D-EF91E44B0545}"/>
                </a:ext>
              </a:extLst>
            </p:cNvPr>
            <p:cNvSpPr txBox="1"/>
            <p:nvPr/>
          </p:nvSpPr>
          <p:spPr>
            <a:xfrm>
              <a:off x="354676" y="848069"/>
              <a:ext cx="5308370" cy="738664"/>
            </a:xfrm>
            <a:prstGeom prst="rect">
              <a:avLst/>
            </a:prstGeom>
            <a:noFill/>
          </p:spPr>
          <p:txBody>
            <a:bodyPr wrap="square" rtlCol="0">
              <a:spAutoFit/>
            </a:bodyPr>
            <a:lstStyle/>
            <a:p>
              <a:pPr algn="r"/>
              <a:r>
                <a:rPr lang="en-CA" sz="1400" dirty="0"/>
                <a:t>Imagine replacing the discs with little glyphs like this, with one bar showing degree, another showing age:</a:t>
              </a:r>
              <a:br>
                <a:rPr lang="en-CA" sz="1400" dirty="0"/>
              </a:br>
              <a:r>
                <a:rPr lang="en-CA" sz="1400" dirty="0"/>
                <a:t>This would use the length channel instead of color hue and area.</a:t>
              </a:r>
            </a:p>
          </p:txBody>
        </p:sp>
      </p:grpSp>
    </p:spTree>
    <p:extLst>
      <p:ext uri="{BB962C8B-B14F-4D97-AF65-F5344CB8AC3E}">
        <p14:creationId xmlns:p14="http://schemas.microsoft.com/office/powerpoint/2010/main" val="375600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Rasmussen et al. (2016), "</a:t>
            </a:r>
            <a:r>
              <a:rPr lang="en-US" sz="1800" dirty="0"/>
              <a:t>Generating minimal living systems from non-living materials and increasing their evolutionary abilities</a:t>
            </a:r>
            <a:r>
              <a:rPr lang="en-CA" sz="1800" dirty="0"/>
              <a:t>"</a:t>
            </a:r>
          </a:p>
        </p:txBody>
      </p:sp>
      <p:pic>
        <p:nvPicPr>
          <p:cNvPr id="3" name="Picture 2">
            <a:extLst>
              <a:ext uri="{FF2B5EF4-FFF2-40B4-BE49-F238E27FC236}">
                <a16:creationId xmlns:a16="http://schemas.microsoft.com/office/drawing/2014/main" id="{D18D8FDC-2059-4A9F-AC74-4CF67FF8E668}"/>
              </a:ext>
            </a:extLst>
          </p:cNvPr>
          <p:cNvPicPr>
            <a:picLocks noChangeAspect="1"/>
          </p:cNvPicPr>
          <p:nvPr/>
        </p:nvPicPr>
        <p:blipFill>
          <a:blip r:embed="rId2"/>
          <a:stretch>
            <a:fillRect/>
          </a:stretch>
        </p:blipFill>
        <p:spPr>
          <a:xfrm>
            <a:off x="192891" y="1664480"/>
            <a:ext cx="8758219" cy="4110095"/>
          </a:xfrm>
          <a:prstGeom prst="rect">
            <a:avLst/>
          </a:prstGeom>
        </p:spPr>
      </p:pic>
    </p:spTree>
    <p:extLst>
      <p:ext uri="{BB962C8B-B14F-4D97-AF65-F5344CB8AC3E}">
        <p14:creationId xmlns:p14="http://schemas.microsoft.com/office/powerpoint/2010/main" val="3879219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8B92B-BA41-4E88-B2F7-73940D4EB109}"/>
              </a:ext>
            </a:extLst>
          </p:cNvPr>
          <p:cNvSpPr>
            <a:spLocks noGrp="1"/>
          </p:cNvSpPr>
          <p:nvPr>
            <p:ph type="title"/>
          </p:nvPr>
        </p:nvSpPr>
        <p:spPr>
          <a:xfrm>
            <a:off x="457200" y="0"/>
            <a:ext cx="8229600" cy="881149"/>
          </a:xfrm>
        </p:spPr>
        <p:txBody>
          <a:bodyPr/>
          <a:lstStyle/>
          <a:p>
            <a:r>
              <a:rPr lang="en-CA" dirty="0"/>
              <a:t>Hierarchy of visual channels</a:t>
            </a:r>
          </a:p>
        </p:txBody>
      </p:sp>
      <p:graphicFrame>
        <p:nvGraphicFramePr>
          <p:cNvPr id="4" name="Table 4">
            <a:extLst>
              <a:ext uri="{FF2B5EF4-FFF2-40B4-BE49-F238E27FC236}">
                <a16:creationId xmlns:a16="http://schemas.microsoft.com/office/drawing/2014/main" id="{DFFE2E26-0936-4919-93E3-A43B8E310D81}"/>
              </a:ext>
            </a:extLst>
          </p:cNvPr>
          <p:cNvGraphicFramePr>
            <a:graphicFrameLocks noGrp="1"/>
          </p:cNvGraphicFramePr>
          <p:nvPr/>
        </p:nvGraphicFramePr>
        <p:xfrm>
          <a:off x="238298" y="1130994"/>
          <a:ext cx="2676698" cy="3677920"/>
        </p:xfrm>
        <a:graphic>
          <a:graphicData uri="http://schemas.openxmlformats.org/drawingml/2006/table">
            <a:tbl>
              <a:tblPr firstRow="1" bandRow="1">
                <a:tableStyleId>{5C22544A-7EE6-4342-B048-85BDC9FD1C3A}</a:tableStyleId>
              </a:tblPr>
              <a:tblGrid>
                <a:gridCol w="2676698">
                  <a:extLst>
                    <a:ext uri="{9D8B030D-6E8A-4147-A177-3AD203B41FA5}">
                      <a16:colId xmlns:a16="http://schemas.microsoft.com/office/drawing/2014/main" val="3152821538"/>
                    </a:ext>
                  </a:extLst>
                </a:gridCol>
              </a:tblGrid>
              <a:tr h="370840">
                <a:tc>
                  <a:txBody>
                    <a:bodyPr/>
                    <a:lstStyle/>
                    <a:p>
                      <a:r>
                        <a:rPr lang="en-CA" dirty="0">
                          <a:solidFill>
                            <a:schemeClr val="tx1"/>
                          </a:solidFill>
                        </a:rPr>
                        <a:t>Quantitative</a:t>
                      </a:r>
                      <a:br>
                        <a:rPr lang="en-CA" dirty="0">
                          <a:solidFill>
                            <a:schemeClr val="tx1"/>
                          </a:solidFill>
                        </a:rPr>
                      </a:br>
                      <a:r>
                        <a:rPr lang="en-CA" dirty="0">
                          <a:solidFill>
                            <a:schemeClr val="tx1"/>
                          </a:solidFill>
                        </a:rPr>
                        <a:t>(continuous, 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889539"/>
                  </a:ext>
                </a:extLst>
              </a:tr>
              <a:tr h="370840">
                <a:tc>
                  <a:txBody>
                    <a:bodyPr/>
                    <a:lstStyle/>
                    <a:p>
                      <a:r>
                        <a:rPr lang="en-CA" dirty="0">
                          <a:solidFill>
                            <a:schemeClr val="tx1"/>
                          </a:solidFill>
                        </a:rPr>
                        <a:t>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9182323"/>
                  </a:ext>
                </a:extLst>
              </a:tr>
              <a:tr h="370840">
                <a:tc>
                  <a:txBody>
                    <a:bodyPr/>
                    <a:lstStyle/>
                    <a:p>
                      <a:r>
                        <a:rPr lang="en-CA" dirty="0">
                          <a:solidFill>
                            <a:schemeClr val="tx1"/>
                          </a:solidFill>
                        </a:rPr>
                        <a:t>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6977826"/>
                  </a:ext>
                </a:extLst>
              </a:tr>
              <a:tr h="370840">
                <a:tc>
                  <a:txBody>
                    <a:bodyPr/>
                    <a:lstStyle/>
                    <a:p>
                      <a:r>
                        <a:rPr lang="en-CA" dirty="0">
                          <a:solidFill>
                            <a:schemeClr val="tx1"/>
                          </a:solidFill>
                        </a:rPr>
                        <a:t>Angle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540783"/>
                  </a:ext>
                </a:extLst>
              </a:tr>
              <a:tr h="370840">
                <a:tc>
                  <a:txBody>
                    <a:bodyPr/>
                    <a:lstStyle/>
                    <a:p>
                      <a:r>
                        <a:rPr lang="en-CA" dirty="0">
                          <a:solidFill>
                            <a:schemeClr val="tx1"/>
                          </a:solidFill>
                        </a:rPr>
                        <a:t>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44289"/>
                  </a:ext>
                </a:extLst>
              </a:tr>
              <a:tr h="370840">
                <a:tc>
                  <a:txBody>
                    <a:bodyPr/>
                    <a:lstStyle/>
                    <a:p>
                      <a:r>
                        <a:rPr lang="en-CA" dirty="0">
                          <a:solidFill>
                            <a:schemeClr val="tx1"/>
                          </a:solidFill>
                        </a:rPr>
                        <a:t>Color value,</a:t>
                      </a:r>
                      <a:br>
                        <a:rPr lang="en-CA" dirty="0">
                          <a:solidFill>
                            <a:schemeClr val="tx1"/>
                          </a:solidFill>
                        </a:rPr>
                      </a:br>
                      <a:r>
                        <a:rPr lang="en-CA" dirty="0">
                          <a:solidFill>
                            <a:schemeClr val="tx1"/>
                          </a:solidFill>
                        </a:rPr>
                        <a:t>Color saturation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9216628"/>
                  </a:ext>
                </a:extLst>
              </a:tr>
              <a:tr h="370840">
                <a:tc>
                  <a:txBody>
                    <a:bodyPr/>
                    <a:lstStyle/>
                    <a:p>
                      <a:r>
                        <a:rPr lang="en-CA" dirty="0">
                          <a:solidFill>
                            <a:schemeClr val="tx1"/>
                          </a:solidFill>
                        </a:rPr>
                        <a:t>Volume,</a:t>
                      </a:r>
                      <a:br>
                        <a:rPr lang="en-CA" dirty="0">
                          <a:solidFill>
                            <a:schemeClr val="tx1"/>
                          </a:solidFill>
                        </a:rPr>
                      </a:br>
                      <a:r>
                        <a:rPr lang="en-CA" dirty="0">
                          <a:solidFill>
                            <a:schemeClr val="tx1"/>
                          </a:solidFill>
                        </a:rPr>
                        <a:t>Color hue,</a:t>
                      </a:r>
                      <a:br>
                        <a:rPr lang="en-CA" dirty="0">
                          <a:solidFill>
                            <a:schemeClr val="tx1"/>
                          </a:solidFill>
                        </a:rPr>
                      </a:br>
                      <a:r>
                        <a:rPr lang="en-CA" dirty="0">
                          <a:solidFill>
                            <a:schemeClr val="tx1"/>
                          </a:solidFill>
                        </a:rPr>
                        <a:t>Shape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9722412"/>
                  </a:ext>
                </a:extLst>
              </a:tr>
            </a:tbl>
          </a:graphicData>
        </a:graphic>
      </p:graphicFrame>
      <p:graphicFrame>
        <p:nvGraphicFramePr>
          <p:cNvPr id="6" name="Table 4">
            <a:extLst>
              <a:ext uri="{FF2B5EF4-FFF2-40B4-BE49-F238E27FC236}">
                <a16:creationId xmlns:a16="http://schemas.microsoft.com/office/drawing/2014/main" id="{57B313CC-F11B-401C-A167-0B75BEF62C36}"/>
              </a:ext>
            </a:extLst>
          </p:cNvPr>
          <p:cNvGraphicFramePr>
            <a:graphicFrameLocks noGrp="1"/>
          </p:cNvGraphicFramePr>
          <p:nvPr/>
        </p:nvGraphicFramePr>
        <p:xfrm>
          <a:off x="3233651" y="1130994"/>
          <a:ext cx="2676698" cy="3479800"/>
        </p:xfrm>
        <a:graphic>
          <a:graphicData uri="http://schemas.openxmlformats.org/drawingml/2006/table">
            <a:tbl>
              <a:tblPr firstRow="1" bandRow="1">
                <a:tableStyleId>{5C22544A-7EE6-4342-B048-85BDC9FD1C3A}</a:tableStyleId>
              </a:tblPr>
              <a:tblGrid>
                <a:gridCol w="2676698">
                  <a:extLst>
                    <a:ext uri="{9D8B030D-6E8A-4147-A177-3AD203B41FA5}">
                      <a16:colId xmlns:a16="http://schemas.microsoft.com/office/drawing/2014/main" val="3152821538"/>
                    </a:ext>
                  </a:extLst>
                </a:gridCol>
              </a:tblGrid>
              <a:tr h="370840">
                <a:tc>
                  <a:txBody>
                    <a:bodyPr/>
                    <a:lstStyle/>
                    <a:p>
                      <a:r>
                        <a:rPr lang="en-CA" dirty="0">
                          <a:solidFill>
                            <a:schemeClr val="tx1"/>
                          </a:solidFill>
                        </a:rPr>
                        <a:t>Ordinal</a:t>
                      </a:r>
                      <a:br>
                        <a:rPr lang="en-CA" dirty="0">
                          <a:solidFill>
                            <a:schemeClr val="tx1"/>
                          </a:solidFill>
                        </a:rPr>
                      </a:br>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889539"/>
                  </a:ext>
                </a:extLst>
              </a:tr>
              <a:tr h="370840">
                <a:tc>
                  <a:txBody>
                    <a:bodyPr/>
                    <a:lstStyle/>
                    <a:p>
                      <a:r>
                        <a:rPr lang="en-CA" dirty="0">
                          <a:solidFill>
                            <a:schemeClr val="tx1"/>
                          </a:solidFill>
                        </a:rPr>
                        <a:t>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9182323"/>
                  </a:ext>
                </a:extLst>
              </a:tr>
              <a:tr h="370840">
                <a:tc>
                  <a:txBody>
                    <a:bodyPr/>
                    <a:lstStyle/>
                    <a:p>
                      <a:r>
                        <a:rPr lang="en-CA" dirty="0">
                          <a:solidFill>
                            <a:schemeClr val="tx1"/>
                          </a:solidFill>
                        </a:rPr>
                        <a:t>Color value,</a:t>
                      </a:r>
                      <a:br>
                        <a:rPr lang="en-CA" dirty="0">
                          <a:solidFill>
                            <a:schemeClr val="tx1"/>
                          </a:solidFill>
                        </a:rPr>
                      </a:br>
                      <a:r>
                        <a:rPr lang="en-CA" dirty="0">
                          <a:solidFill>
                            <a:schemeClr val="tx1"/>
                          </a:solidFill>
                        </a:rPr>
                        <a:t>Color saturation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6977826"/>
                  </a:ext>
                </a:extLst>
              </a:tr>
              <a:tr h="370840">
                <a:tc>
                  <a:txBody>
                    <a:bodyPr/>
                    <a:lstStyle/>
                    <a:p>
                      <a:r>
                        <a:rPr lang="en-CA" dirty="0">
                          <a:solidFill>
                            <a:schemeClr val="tx1"/>
                          </a:solidFill>
                        </a:rPr>
                        <a:t>Length,</a:t>
                      </a:r>
                    </a:p>
                    <a:p>
                      <a:r>
                        <a:rPr lang="en-CA" dirty="0">
                          <a:solidFill>
                            <a:schemeClr val="tx1"/>
                          </a:solidFill>
                        </a:rPr>
                        <a:t>Angle,</a:t>
                      </a:r>
                    </a:p>
                    <a:p>
                      <a:r>
                        <a:rPr lang="en-CA" dirty="0">
                          <a:solidFill>
                            <a:schemeClr val="tx1"/>
                          </a:solidFill>
                        </a:rPr>
                        <a:t>Area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540783"/>
                  </a:ext>
                </a:extLst>
              </a:tr>
              <a:tr h="370840">
                <a:tc>
                  <a:txBody>
                    <a:bodyPr/>
                    <a:lstStyle/>
                    <a:p>
                      <a:r>
                        <a:rPr lang="en-CA" dirty="0">
                          <a:solidFill>
                            <a:schemeClr val="tx1"/>
                          </a:solidFill>
                        </a:rPr>
                        <a:t>Volume,</a:t>
                      </a:r>
                    </a:p>
                    <a:p>
                      <a:r>
                        <a:rPr lang="en-CA" dirty="0">
                          <a:solidFill>
                            <a:schemeClr val="tx1"/>
                          </a:solidFill>
                        </a:rPr>
                        <a:t>Shape,</a:t>
                      </a:r>
                      <a:br>
                        <a:rPr lang="en-CA" dirty="0">
                          <a:solidFill>
                            <a:schemeClr val="tx1"/>
                          </a:solidFill>
                        </a:rPr>
                      </a:br>
                      <a:r>
                        <a:rPr lang="en-CA" dirty="0">
                          <a:solidFill>
                            <a:schemeClr val="tx1"/>
                          </a:solidFill>
                        </a:rPr>
                        <a:t>Color hue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44289"/>
                  </a:ext>
                </a:extLst>
              </a:tr>
            </a:tbl>
          </a:graphicData>
        </a:graphic>
      </p:graphicFrame>
      <p:graphicFrame>
        <p:nvGraphicFramePr>
          <p:cNvPr id="7" name="Table 4">
            <a:extLst>
              <a:ext uri="{FF2B5EF4-FFF2-40B4-BE49-F238E27FC236}">
                <a16:creationId xmlns:a16="http://schemas.microsoft.com/office/drawing/2014/main" id="{B70E301D-B334-431F-B603-D43F65588521}"/>
              </a:ext>
            </a:extLst>
          </p:cNvPr>
          <p:cNvGraphicFramePr>
            <a:graphicFrameLocks noGrp="1"/>
          </p:cNvGraphicFramePr>
          <p:nvPr/>
        </p:nvGraphicFramePr>
        <p:xfrm>
          <a:off x="6229004" y="1130994"/>
          <a:ext cx="2676698" cy="3484880"/>
        </p:xfrm>
        <a:graphic>
          <a:graphicData uri="http://schemas.openxmlformats.org/drawingml/2006/table">
            <a:tbl>
              <a:tblPr firstRow="1" bandRow="1">
                <a:tableStyleId>{5C22544A-7EE6-4342-B048-85BDC9FD1C3A}</a:tableStyleId>
              </a:tblPr>
              <a:tblGrid>
                <a:gridCol w="2676698">
                  <a:extLst>
                    <a:ext uri="{9D8B030D-6E8A-4147-A177-3AD203B41FA5}">
                      <a16:colId xmlns:a16="http://schemas.microsoft.com/office/drawing/2014/main" val="3152821538"/>
                    </a:ext>
                  </a:extLst>
                </a:gridCol>
              </a:tblGrid>
              <a:tr h="370840">
                <a:tc>
                  <a:txBody>
                    <a:bodyPr/>
                    <a:lstStyle/>
                    <a:p>
                      <a:r>
                        <a:rPr lang="en-CA" dirty="0">
                          <a:solidFill>
                            <a:schemeClr val="tx1"/>
                          </a:solidFill>
                        </a:rPr>
                        <a:t>Categorical</a:t>
                      </a:r>
                      <a:br>
                        <a:rPr lang="en-CA" dirty="0">
                          <a:solidFill>
                            <a:schemeClr val="tx1"/>
                          </a:solidFill>
                        </a:rPr>
                      </a:br>
                      <a:r>
                        <a:rPr lang="en-CA" dirty="0">
                          <a:solidFill>
                            <a:schemeClr val="tx1"/>
                          </a:solidFill>
                        </a:rPr>
                        <a:t>(nominal)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889539"/>
                  </a:ext>
                </a:extLst>
              </a:tr>
              <a:tr h="370840">
                <a:tc>
                  <a:txBody>
                    <a:bodyPr/>
                    <a:lstStyle/>
                    <a:p>
                      <a:r>
                        <a:rPr lang="en-CA" dirty="0">
                          <a:solidFill>
                            <a:schemeClr val="tx1"/>
                          </a:solidFill>
                        </a:rPr>
                        <a:t>Position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9182323"/>
                  </a:ext>
                </a:extLst>
              </a:tr>
              <a:tr h="370840">
                <a:tc>
                  <a:txBody>
                    <a:bodyPr/>
                    <a:lstStyle/>
                    <a:p>
                      <a:r>
                        <a:rPr lang="en-CA" dirty="0">
                          <a:solidFill>
                            <a:schemeClr val="tx1"/>
                          </a:solidFill>
                        </a:rPr>
                        <a:t>Color hue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6977826"/>
                  </a:ext>
                </a:extLst>
              </a:tr>
              <a:tr h="370840">
                <a:tc>
                  <a:txBody>
                    <a:bodyPr/>
                    <a:lstStyle/>
                    <a:p>
                      <a:r>
                        <a:rPr lang="en-US" dirty="0">
                          <a:solidFill>
                            <a:schemeClr val="tx1"/>
                          </a:solidFill>
                        </a:rPr>
                        <a:t>Color value,</a:t>
                      </a:r>
                    </a:p>
                    <a:p>
                      <a:r>
                        <a:rPr lang="en-US" dirty="0">
                          <a:solidFill>
                            <a:schemeClr val="tx1"/>
                          </a:solidFill>
                        </a:rPr>
                        <a:t>Color saturation,</a:t>
                      </a:r>
                    </a:p>
                    <a:p>
                      <a:r>
                        <a:rPr lang="en-US" dirty="0">
                          <a:solidFill>
                            <a:schemeClr val="tx1"/>
                          </a:solidFill>
                        </a:rPr>
                        <a:t>Shape</a:t>
                      </a:r>
                      <a:endParaRPr lang="en-C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540783"/>
                  </a:ext>
                </a:extLst>
              </a:tr>
              <a:tr h="370840">
                <a:tc>
                  <a:txBody>
                    <a:bodyPr/>
                    <a:lstStyle/>
                    <a:p>
                      <a:r>
                        <a:rPr lang="en-CA" dirty="0">
                          <a:solidFill>
                            <a:schemeClr val="tx1"/>
                          </a:solidFill>
                        </a:rPr>
                        <a:t>Length,</a:t>
                      </a:r>
                    </a:p>
                    <a:p>
                      <a:r>
                        <a:rPr lang="en-CA" dirty="0">
                          <a:solidFill>
                            <a:schemeClr val="tx1"/>
                          </a:solidFill>
                        </a:rPr>
                        <a:t>Angle,</a:t>
                      </a:r>
                    </a:p>
                    <a:p>
                      <a:r>
                        <a:rPr lang="en-CA" dirty="0">
                          <a:solidFill>
                            <a:schemeClr val="tx1"/>
                          </a:solidFill>
                        </a:rPr>
                        <a:t>Area,</a:t>
                      </a:r>
                    </a:p>
                    <a:p>
                      <a:r>
                        <a:rPr lang="en-CA" dirty="0">
                          <a:solidFill>
                            <a:schemeClr val="tx1"/>
                          </a:solidFill>
                        </a:rPr>
                        <a:t>Volume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6244289"/>
                  </a:ext>
                </a:extLst>
              </a:tr>
            </a:tbl>
          </a:graphicData>
        </a:graphic>
      </p:graphicFrame>
      <p:sp>
        <p:nvSpPr>
          <p:cNvPr id="8" name="TextBox 7">
            <a:extLst>
              <a:ext uri="{FF2B5EF4-FFF2-40B4-BE49-F238E27FC236}">
                <a16:creationId xmlns:a16="http://schemas.microsoft.com/office/drawing/2014/main" id="{ECF633B5-4210-40F0-A91E-60D2BBB26652}"/>
              </a:ext>
            </a:extLst>
          </p:cNvPr>
          <p:cNvSpPr txBox="1"/>
          <p:nvPr/>
        </p:nvSpPr>
        <p:spPr>
          <a:xfrm>
            <a:off x="570807" y="4982095"/>
            <a:ext cx="8002386" cy="1754326"/>
          </a:xfrm>
          <a:prstGeom prst="rect">
            <a:avLst/>
          </a:prstGeom>
          <a:noFill/>
        </p:spPr>
        <p:txBody>
          <a:bodyPr wrap="square" rtlCol="0">
            <a:spAutoFit/>
          </a:bodyPr>
          <a:lstStyle/>
          <a:p>
            <a:r>
              <a:rPr lang="en-CA" dirty="0"/>
              <a:t>Adapted from:</a:t>
            </a:r>
          </a:p>
          <a:p>
            <a:pPr marL="285750" indent="-285750">
              <a:buFont typeface="Arial" panose="020B0604020202020204" pitchFamily="34" charset="0"/>
              <a:buChar char="•"/>
            </a:pPr>
            <a:r>
              <a:rPr lang="en-US" dirty="0" err="1"/>
              <a:t>Munzner</a:t>
            </a:r>
            <a:r>
              <a:rPr lang="en-US" dirty="0"/>
              <a:t>, Tamara (2014). Visualization analysis and design.</a:t>
            </a:r>
          </a:p>
          <a:p>
            <a:pPr marL="285750" indent="-285750">
              <a:buFont typeface="Arial" panose="020B0604020202020204" pitchFamily="34" charset="0"/>
              <a:buChar char="•"/>
            </a:pPr>
            <a:r>
              <a:rPr lang="en-US" dirty="0" err="1"/>
              <a:t>Heer</a:t>
            </a:r>
            <a:r>
              <a:rPr lang="en-US" dirty="0"/>
              <a:t>, Jeffrey, and Michael Bostock (2010). "Crowdsourcing graphical perception: using mechanical </a:t>
            </a:r>
            <a:r>
              <a:rPr lang="en-US" dirty="0" err="1"/>
              <a:t>turk</a:t>
            </a:r>
            <a:r>
              <a:rPr lang="en-US" dirty="0"/>
              <a:t> to assess visualization design."</a:t>
            </a:r>
          </a:p>
          <a:p>
            <a:pPr marL="285750" indent="-285750">
              <a:buFont typeface="Arial" panose="020B0604020202020204" pitchFamily="34" charset="0"/>
              <a:buChar char="•"/>
            </a:pPr>
            <a:r>
              <a:rPr lang="en-US" dirty="0"/>
              <a:t>Mackinlay, Jock (1986). "Automating the design of graphical presentations of relational information."</a:t>
            </a:r>
            <a:endParaRPr lang="en-CA" dirty="0"/>
          </a:p>
        </p:txBody>
      </p:sp>
    </p:spTree>
    <p:extLst>
      <p:ext uri="{BB962C8B-B14F-4D97-AF65-F5344CB8AC3E}">
        <p14:creationId xmlns:p14="http://schemas.microsoft.com/office/powerpoint/2010/main" val="60867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Kun</a:t>
            </a:r>
            <a:r>
              <a:rPr lang="en-CA" sz="1800" dirty="0"/>
              <a:t> et al. (2015), "</a:t>
            </a:r>
            <a:r>
              <a:rPr lang="en-US" sz="1800" dirty="0"/>
              <a:t>The dynamics of the RNA world: Insights and challenges</a:t>
            </a:r>
            <a:r>
              <a:rPr lang="en-CA" sz="1800" dirty="0"/>
              <a:t>"</a:t>
            </a:r>
          </a:p>
        </p:txBody>
      </p:sp>
      <p:pic>
        <p:nvPicPr>
          <p:cNvPr id="3" name="Picture 2">
            <a:extLst>
              <a:ext uri="{FF2B5EF4-FFF2-40B4-BE49-F238E27FC236}">
                <a16:creationId xmlns:a16="http://schemas.microsoft.com/office/drawing/2014/main" id="{1A2540BA-1BAC-4E02-8013-A1C9DAAE077D}"/>
              </a:ext>
            </a:extLst>
          </p:cNvPr>
          <p:cNvPicPr>
            <a:picLocks noChangeAspect="1"/>
          </p:cNvPicPr>
          <p:nvPr/>
        </p:nvPicPr>
        <p:blipFill>
          <a:blip r:embed="rId2"/>
          <a:stretch>
            <a:fillRect/>
          </a:stretch>
        </p:blipFill>
        <p:spPr>
          <a:xfrm>
            <a:off x="942109" y="1176213"/>
            <a:ext cx="7248698" cy="4011756"/>
          </a:xfrm>
          <a:prstGeom prst="rect">
            <a:avLst/>
          </a:prstGeom>
        </p:spPr>
      </p:pic>
      <p:pic>
        <p:nvPicPr>
          <p:cNvPr id="4" name="Picture 3">
            <a:extLst>
              <a:ext uri="{FF2B5EF4-FFF2-40B4-BE49-F238E27FC236}">
                <a16:creationId xmlns:a16="http://schemas.microsoft.com/office/drawing/2014/main" id="{DDACE8FE-42FD-4608-B2C4-66E485A9B8B5}"/>
              </a:ext>
            </a:extLst>
          </p:cNvPr>
          <p:cNvPicPr>
            <a:picLocks noChangeAspect="1"/>
          </p:cNvPicPr>
          <p:nvPr/>
        </p:nvPicPr>
        <p:blipFill>
          <a:blip r:embed="rId3"/>
          <a:stretch>
            <a:fillRect/>
          </a:stretch>
        </p:blipFill>
        <p:spPr>
          <a:xfrm>
            <a:off x="1997071" y="5207615"/>
            <a:ext cx="5138775" cy="1452573"/>
          </a:xfrm>
          <a:prstGeom prst="rect">
            <a:avLst/>
          </a:prstGeom>
        </p:spPr>
      </p:pic>
    </p:spTree>
    <p:extLst>
      <p:ext uri="{BB962C8B-B14F-4D97-AF65-F5344CB8AC3E}">
        <p14:creationId xmlns:p14="http://schemas.microsoft.com/office/powerpoint/2010/main" val="17262072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Ideas for research</a:t>
            </a:r>
            <a:br>
              <a:rPr lang="en-CA" dirty="0">
                <a:solidFill>
                  <a:schemeClr val="bg1"/>
                </a:solidFill>
              </a:rPr>
            </a:br>
            <a:r>
              <a:rPr lang="en-CA" dirty="0">
                <a:solidFill>
                  <a:schemeClr val="bg1"/>
                </a:solidFill>
              </a:rPr>
              <a:t>involving visualization applied</a:t>
            </a:r>
            <a:br>
              <a:rPr lang="en-CA" dirty="0">
                <a:solidFill>
                  <a:schemeClr val="bg1"/>
                </a:solidFill>
              </a:rPr>
            </a:br>
            <a:r>
              <a:rPr lang="en-CA" dirty="0">
                <a:solidFill>
                  <a:schemeClr val="bg1"/>
                </a:solidFill>
              </a:rPr>
              <a:t>to artificial life</a:t>
            </a:r>
          </a:p>
        </p:txBody>
      </p:sp>
    </p:spTree>
    <p:extLst>
      <p:ext uri="{BB962C8B-B14F-4D97-AF65-F5344CB8AC3E}">
        <p14:creationId xmlns:p14="http://schemas.microsoft.com/office/powerpoint/2010/main" val="24661265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0A7D774-F4F6-431B-8944-02420C5DCDED}"/>
              </a:ext>
            </a:extLst>
          </p:cNvPr>
          <p:cNvPicPr>
            <a:picLocks noChangeAspect="1"/>
          </p:cNvPicPr>
          <p:nvPr/>
        </p:nvPicPr>
        <p:blipFill>
          <a:blip r:embed="rId2"/>
          <a:stretch>
            <a:fillRect/>
          </a:stretch>
        </p:blipFill>
        <p:spPr>
          <a:xfrm>
            <a:off x="3954881" y="3652404"/>
            <a:ext cx="2396298" cy="181034"/>
          </a:xfrm>
          <a:prstGeom prst="rect">
            <a:avLst/>
          </a:prstGeom>
        </p:spPr>
      </p:pic>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1"/>
            <a:ext cx="9144000" cy="1817717"/>
          </a:xfrm>
        </p:spPr>
        <p:txBody>
          <a:bodyPr/>
          <a:lstStyle/>
          <a:p>
            <a:pPr algn="l"/>
            <a:r>
              <a:rPr lang="en-CA" sz="1800" dirty="0"/>
              <a:t>Idea for </a:t>
            </a:r>
            <a:r>
              <a:rPr lang="en-CA" sz="1800" dirty="0" err="1"/>
              <a:t>ALife</a:t>
            </a:r>
            <a:r>
              <a:rPr lang="en-CA" sz="1800" dirty="0"/>
              <a:t> research: visualize an </a:t>
            </a:r>
            <a:r>
              <a:rPr lang="en-CA" sz="1800" b="1" dirty="0"/>
              <a:t>artificial chemistry</a:t>
            </a:r>
            <a:r>
              <a:rPr lang="en-CA" sz="1800" dirty="0"/>
              <a:t> over time by describing the molecules within it using several variables (v</a:t>
            </a:r>
            <a:r>
              <a:rPr lang="en-CA" sz="1800" baseline="-25000" dirty="0"/>
              <a:t>1</a:t>
            </a:r>
            <a:r>
              <a:rPr lang="en-CA" sz="1800" dirty="0"/>
              <a:t>,v</a:t>
            </a:r>
            <a:r>
              <a:rPr lang="en-CA" sz="1800" baseline="-25000" dirty="0"/>
              <a:t>2</a:t>
            </a:r>
            <a:r>
              <a:rPr lang="en-CA" sz="1800" dirty="0"/>
              <a:t>,…,</a:t>
            </a:r>
            <a:r>
              <a:rPr lang="en-CA" sz="1800" dirty="0" err="1"/>
              <a:t>v</a:t>
            </a:r>
            <a:r>
              <a:rPr lang="en-CA" sz="1800" baseline="-25000" dirty="0" err="1"/>
              <a:t>N</a:t>
            </a:r>
            <a:r>
              <a:rPr lang="en-CA" sz="1800" dirty="0"/>
              <a:t>), design a glyph that displays these variables, and plot these glyphs in some space.  Maybe some variables (number or concentration, folding state) change over time, and others (atomic weight, net charge, complexity, catalytic activity) are fixed for a given molecule.  Maybe also show reactions between molecules as arrows between glyphs.</a:t>
            </a:r>
          </a:p>
        </p:txBody>
      </p:sp>
      <p:cxnSp>
        <p:nvCxnSpPr>
          <p:cNvPr id="7" name="Straight Arrow Connector 6">
            <a:extLst>
              <a:ext uri="{FF2B5EF4-FFF2-40B4-BE49-F238E27FC236}">
                <a16:creationId xmlns:a16="http://schemas.microsoft.com/office/drawing/2014/main" id="{9ECE5C4A-5FC7-4466-979B-02AEEFBE30CA}"/>
              </a:ext>
            </a:extLst>
          </p:cNvPr>
          <p:cNvCxnSpPr/>
          <p:nvPr/>
        </p:nvCxnSpPr>
        <p:spPr bwMode="auto">
          <a:xfrm>
            <a:off x="1950719" y="5885410"/>
            <a:ext cx="5608320" cy="1"/>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DC9FE934-9BF7-4D7A-867B-6A7D8271D42C}"/>
              </a:ext>
            </a:extLst>
          </p:cNvPr>
          <p:cNvCxnSpPr/>
          <p:nvPr/>
        </p:nvCxnSpPr>
        <p:spPr bwMode="auto">
          <a:xfrm flipV="1">
            <a:off x="1950719" y="2637905"/>
            <a:ext cx="0" cy="3247506"/>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Picture 21">
            <a:extLst>
              <a:ext uri="{FF2B5EF4-FFF2-40B4-BE49-F238E27FC236}">
                <a16:creationId xmlns:a16="http://schemas.microsoft.com/office/drawing/2014/main" id="{29868D07-BFDA-4662-A54A-56DBFE9B3FCD}"/>
              </a:ext>
            </a:extLst>
          </p:cNvPr>
          <p:cNvPicPr>
            <a:picLocks noChangeAspect="1"/>
          </p:cNvPicPr>
          <p:nvPr/>
        </p:nvPicPr>
        <p:blipFill>
          <a:blip r:embed="rId3"/>
          <a:stretch>
            <a:fillRect/>
          </a:stretch>
        </p:blipFill>
        <p:spPr>
          <a:xfrm>
            <a:off x="2170655" y="4624475"/>
            <a:ext cx="5156131" cy="609895"/>
          </a:xfrm>
          <a:prstGeom prst="rect">
            <a:avLst/>
          </a:prstGeom>
        </p:spPr>
      </p:pic>
      <p:pic>
        <p:nvPicPr>
          <p:cNvPr id="23" name="Picture 22">
            <a:extLst>
              <a:ext uri="{FF2B5EF4-FFF2-40B4-BE49-F238E27FC236}">
                <a16:creationId xmlns:a16="http://schemas.microsoft.com/office/drawing/2014/main" id="{FF6ACEF1-7DC7-457A-AEAF-11E4200D5C6D}"/>
              </a:ext>
            </a:extLst>
          </p:cNvPr>
          <p:cNvPicPr>
            <a:picLocks noChangeAspect="1"/>
          </p:cNvPicPr>
          <p:nvPr/>
        </p:nvPicPr>
        <p:blipFill>
          <a:blip r:embed="rId4"/>
          <a:stretch>
            <a:fillRect/>
          </a:stretch>
        </p:blipFill>
        <p:spPr>
          <a:xfrm>
            <a:off x="2381244" y="5332539"/>
            <a:ext cx="4945546" cy="230017"/>
          </a:xfrm>
          <a:prstGeom prst="rect">
            <a:avLst/>
          </a:prstGeom>
        </p:spPr>
      </p:pic>
      <p:pic>
        <p:nvPicPr>
          <p:cNvPr id="24" name="Picture 23">
            <a:extLst>
              <a:ext uri="{FF2B5EF4-FFF2-40B4-BE49-F238E27FC236}">
                <a16:creationId xmlns:a16="http://schemas.microsoft.com/office/drawing/2014/main" id="{C78B8438-43A1-4E7B-A68D-EFC94833E9EE}"/>
              </a:ext>
            </a:extLst>
          </p:cNvPr>
          <p:cNvPicPr>
            <a:picLocks noChangeAspect="1"/>
          </p:cNvPicPr>
          <p:nvPr/>
        </p:nvPicPr>
        <p:blipFill>
          <a:blip r:embed="rId5"/>
          <a:stretch>
            <a:fillRect/>
          </a:stretch>
        </p:blipFill>
        <p:spPr>
          <a:xfrm>
            <a:off x="5947266" y="4430825"/>
            <a:ext cx="1379520" cy="190961"/>
          </a:xfrm>
          <a:prstGeom prst="rect">
            <a:avLst/>
          </a:prstGeom>
        </p:spPr>
      </p:pic>
      <p:pic>
        <p:nvPicPr>
          <p:cNvPr id="25" name="Picture 24">
            <a:extLst>
              <a:ext uri="{FF2B5EF4-FFF2-40B4-BE49-F238E27FC236}">
                <a16:creationId xmlns:a16="http://schemas.microsoft.com/office/drawing/2014/main" id="{5EB93173-D873-454D-A134-43D266989521}"/>
              </a:ext>
            </a:extLst>
          </p:cNvPr>
          <p:cNvPicPr>
            <a:picLocks noChangeAspect="1"/>
          </p:cNvPicPr>
          <p:nvPr/>
        </p:nvPicPr>
        <p:blipFill>
          <a:blip r:embed="rId6"/>
          <a:stretch>
            <a:fillRect/>
          </a:stretch>
        </p:blipFill>
        <p:spPr>
          <a:xfrm>
            <a:off x="5375573" y="3907942"/>
            <a:ext cx="1951213" cy="267345"/>
          </a:xfrm>
          <a:prstGeom prst="rect">
            <a:avLst/>
          </a:prstGeom>
        </p:spPr>
      </p:pic>
      <p:sp>
        <p:nvSpPr>
          <p:cNvPr id="27" name="TextBox 26">
            <a:extLst>
              <a:ext uri="{FF2B5EF4-FFF2-40B4-BE49-F238E27FC236}">
                <a16:creationId xmlns:a16="http://schemas.microsoft.com/office/drawing/2014/main" id="{F781DC25-0FA0-4D36-9D24-062E187D6C09}"/>
              </a:ext>
            </a:extLst>
          </p:cNvPr>
          <p:cNvSpPr txBox="1"/>
          <p:nvPr/>
        </p:nvSpPr>
        <p:spPr>
          <a:xfrm>
            <a:off x="1693758" y="2189965"/>
            <a:ext cx="2569934" cy="369332"/>
          </a:xfrm>
          <a:prstGeom prst="rect">
            <a:avLst/>
          </a:prstGeom>
          <a:noFill/>
        </p:spPr>
        <p:txBody>
          <a:bodyPr wrap="none" rtlCol="0">
            <a:spAutoFit/>
          </a:bodyPr>
          <a:lstStyle/>
          <a:p>
            <a:r>
              <a:rPr lang="en-CA" dirty="0"/>
              <a:t>Complexity of molecule</a:t>
            </a:r>
          </a:p>
        </p:txBody>
      </p:sp>
      <p:sp>
        <p:nvSpPr>
          <p:cNvPr id="28" name="TextBox 27">
            <a:extLst>
              <a:ext uri="{FF2B5EF4-FFF2-40B4-BE49-F238E27FC236}">
                <a16:creationId xmlns:a16="http://schemas.microsoft.com/office/drawing/2014/main" id="{19BD6DF2-3F86-44DE-897B-CB18CAFAD118}"/>
              </a:ext>
            </a:extLst>
          </p:cNvPr>
          <p:cNvSpPr txBox="1"/>
          <p:nvPr/>
        </p:nvSpPr>
        <p:spPr>
          <a:xfrm>
            <a:off x="7637356" y="5700744"/>
            <a:ext cx="689035" cy="369332"/>
          </a:xfrm>
          <a:prstGeom prst="rect">
            <a:avLst/>
          </a:prstGeom>
          <a:noFill/>
        </p:spPr>
        <p:txBody>
          <a:bodyPr wrap="none" rtlCol="0">
            <a:spAutoFit/>
          </a:bodyPr>
          <a:lstStyle/>
          <a:p>
            <a:r>
              <a:rPr lang="en-CA" dirty="0"/>
              <a:t>Time</a:t>
            </a:r>
          </a:p>
        </p:txBody>
      </p:sp>
      <p:cxnSp>
        <p:nvCxnSpPr>
          <p:cNvPr id="29" name="Straight Arrow Connector 28">
            <a:extLst>
              <a:ext uri="{FF2B5EF4-FFF2-40B4-BE49-F238E27FC236}">
                <a16:creationId xmlns:a16="http://schemas.microsoft.com/office/drawing/2014/main" id="{8C66380B-4281-4EF3-BDC2-49159A57F478}"/>
              </a:ext>
            </a:extLst>
          </p:cNvPr>
          <p:cNvCxnSpPr/>
          <p:nvPr/>
        </p:nvCxnSpPr>
        <p:spPr bwMode="auto">
          <a:xfrm flipV="1">
            <a:off x="2170655" y="4515715"/>
            <a:ext cx="0" cy="705174"/>
          </a:xfrm>
          <a:prstGeom prst="straightConnector1">
            <a:avLst/>
          </a:prstGeom>
          <a:solidFill>
            <a:schemeClr val="accent1"/>
          </a:solidFill>
          <a:ln w="38100"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Box 31">
            <a:extLst>
              <a:ext uri="{FF2B5EF4-FFF2-40B4-BE49-F238E27FC236}">
                <a16:creationId xmlns:a16="http://schemas.microsoft.com/office/drawing/2014/main" id="{5CB9ACFD-A18C-4452-A5F1-AE1C93D308E4}"/>
              </a:ext>
            </a:extLst>
          </p:cNvPr>
          <p:cNvSpPr txBox="1"/>
          <p:nvPr/>
        </p:nvSpPr>
        <p:spPr>
          <a:xfrm>
            <a:off x="1967800" y="4180639"/>
            <a:ext cx="2864887" cy="369332"/>
          </a:xfrm>
          <a:prstGeom prst="rect">
            <a:avLst/>
          </a:prstGeom>
          <a:noFill/>
        </p:spPr>
        <p:txBody>
          <a:bodyPr wrap="none" rtlCol="0">
            <a:spAutoFit/>
          </a:bodyPr>
          <a:lstStyle/>
          <a:p>
            <a:r>
              <a:rPr lang="en-CA" dirty="0"/>
              <a:t>Concentration of molecule</a:t>
            </a:r>
          </a:p>
        </p:txBody>
      </p:sp>
    </p:spTree>
    <p:extLst>
      <p:ext uri="{BB962C8B-B14F-4D97-AF65-F5344CB8AC3E}">
        <p14:creationId xmlns:p14="http://schemas.microsoft.com/office/powerpoint/2010/main" val="84216606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2987039" y="454429"/>
            <a:ext cx="5964781" cy="725978"/>
          </a:xfrm>
        </p:spPr>
        <p:txBody>
          <a:bodyPr/>
          <a:lstStyle/>
          <a:p>
            <a:r>
              <a:rPr lang="en-CA" sz="1800" dirty="0"/>
              <a:t>Kincaid and Lam (2006), "</a:t>
            </a:r>
            <a:r>
              <a:rPr lang="en-US" sz="1800" dirty="0"/>
              <a:t>Line Graph Explorer: Scalable Display of Line Graphs Using </a:t>
            </a:r>
            <a:r>
              <a:rPr lang="en-US" sz="1800" dirty="0" err="1"/>
              <a:t>Focus+Context</a:t>
            </a:r>
            <a:r>
              <a:rPr lang="en-CA" sz="1800" dirty="0"/>
              <a:t>"</a:t>
            </a:r>
          </a:p>
        </p:txBody>
      </p:sp>
      <p:pic>
        <p:nvPicPr>
          <p:cNvPr id="3" name="Picture 2">
            <a:extLst>
              <a:ext uri="{FF2B5EF4-FFF2-40B4-BE49-F238E27FC236}">
                <a16:creationId xmlns:a16="http://schemas.microsoft.com/office/drawing/2014/main" id="{B936A6C5-23DD-4513-80CB-896A45A1A903}"/>
              </a:ext>
            </a:extLst>
          </p:cNvPr>
          <p:cNvPicPr>
            <a:picLocks noChangeAspect="1"/>
          </p:cNvPicPr>
          <p:nvPr/>
        </p:nvPicPr>
        <p:blipFill>
          <a:blip r:embed="rId2"/>
          <a:stretch>
            <a:fillRect/>
          </a:stretch>
        </p:blipFill>
        <p:spPr>
          <a:xfrm>
            <a:off x="2987040" y="1276151"/>
            <a:ext cx="5964781" cy="4828248"/>
          </a:xfrm>
          <a:prstGeom prst="rect">
            <a:avLst/>
          </a:prstGeom>
        </p:spPr>
      </p:pic>
      <p:sp>
        <p:nvSpPr>
          <p:cNvPr id="4" name="Title 1">
            <a:extLst>
              <a:ext uri="{FF2B5EF4-FFF2-40B4-BE49-F238E27FC236}">
                <a16:creationId xmlns:a16="http://schemas.microsoft.com/office/drawing/2014/main" id="{0C00569E-2048-4B2F-8F70-205CCC354247}"/>
              </a:ext>
            </a:extLst>
          </p:cNvPr>
          <p:cNvSpPr txBox="1">
            <a:spLocks/>
          </p:cNvSpPr>
          <p:nvPr/>
        </p:nvSpPr>
        <p:spPr bwMode="auto">
          <a:xfrm>
            <a:off x="55417" y="1463040"/>
            <a:ext cx="2876205"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CA" sz="1800" kern="0" dirty="0"/>
              <a:t>Idea for </a:t>
            </a:r>
            <a:r>
              <a:rPr lang="en-CA" sz="1800" kern="0" dirty="0" err="1"/>
              <a:t>ALife</a:t>
            </a:r>
            <a:r>
              <a:rPr lang="en-CA" sz="1800" kern="0" dirty="0"/>
              <a:t> research: visualize </a:t>
            </a:r>
            <a:r>
              <a:rPr lang="en-CA" sz="1800" b="1" kern="0" dirty="0"/>
              <a:t>time series data</a:t>
            </a:r>
            <a:r>
              <a:rPr lang="en-CA" sz="1800" kern="0" dirty="0"/>
              <a:t> with techniques like “Line Graph Explorer”, where each time series can be shown as a single row of colored pixels that can be expanded-on-demand to also show values with vertical position.</a:t>
            </a:r>
          </a:p>
        </p:txBody>
      </p:sp>
    </p:spTree>
    <p:extLst>
      <p:ext uri="{BB962C8B-B14F-4D97-AF65-F5344CB8AC3E}">
        <p14:creationId xmlns:p14="http://schemas.microsoft.com/office/powerpoint/2010/main" val="24080732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2987039" y="454429"/>
            <a:ext cx="5964781" cy="482138"/>
          </a:xfrm>
        </p:spPr>
        <p:txBody>
          <a:bodyPr/>
          <a:lstStyle/>
          <a:p>
            <a:r>
              <a:rPr lang="en-CA" sz="1800" dirty="0" err="1"/>
              <a:t>Waser</a:t>
            </a:r>
            <a:r>
              <a:rPr lang="en-CA" sz="1800" dirty="0"/>
              <a:t> et al. (2010), “</a:t>
            </a:r>
            <a:r>
              <a:rPr lang="en-US" sz="1800" dirty="0"/>
              <a:t>World Lines</a:t>
            </a:r>
            <a:r>
              <a:rPr lang="en-CA" sz="1800" dirty="0"/>
              <a:t>"</a:t>
            </a:r>
          </a:p>
        </p:txBody>
      </p:sp>
      <p:sp>
        <p:nvSpPr>
          <p:cNvPr id="4" name="Title 1">
            <a:extLst>
              <a:ext uri="{FF2B5EF4-FFF2-40B4-BE49-F238E27FC236}">
                <a16:creationId xmlns:a16="http://schemas.microsoft.com/office/drawing/2014/main" id="{0C00569E-2048-4B2F-8F70-205CCC354247}"/>
              </a:ext>
            </a:extLst>
          </p:cNvPr>
          <p:cNvSpPr txBox="1">
            <a:spLocks/>
          </p:cNvSpPr>
          <p:nvPr/>
        </p:nvSpPr>
        <p:spPr bwMode="auto">
          <a:xfrm>
            <a:off x="55417" y="1463040"/>
            <a:ext cx="2876205"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CA" sz="1800" kern="0" dirty="0"/>
              <a:t>Idea for </a:t>
            </a:r>
            <a:r>
              <a:rPr lang="en-CA" sz="1800" kern="0" dirty="0" err="1"/>
              <a:t>ALife</a:t>
            </a:r>
            <a:r>
              <a:rPr lang="en-CA" sz="1800" kern="0" dirty="0"/>
              <a:t> research: visualize </a:t>
            </a:r>
            <a:r>
              <a:rPr lang="en-CA" sz="1800" b="1" kern="0" dirty="0"/>
              <a:t>multiple simulations</a:t>
            </a:r>
            <a:r>
              <a:rPr lang="en-CA" sz="1800" kern="0" dirty="0"/>
              <a:t>, run with different parameters, as a branching tree structure, using visual channels and glyphs to show simulation results, taking inspiration from work like “World Lines”.</a:t>
            </a:r>
          </a:p>
        </p:txBody>
      </p:sp>
      <p:pic>
        <p:nvPicPr>
          <p:cNvPr id="5" name="Picture 4">
            <a:extLst>
              <a:ext uri="{FF2B5EF4-FFF2-40B4-BE49-F238E27FC236}">
                <a16:creationId xmlns:a16="http://schemas.microsoft.com/office/drawing/2014/main" id="{5AEE7E81-122E-49D6-9DE7-83DE98D0BF78}"/>
              </a:ext>
            </a:extLst>
          </p:cNvPr>
          <p:cNvPicPr>
            <a:picLocks noChangeAspect="1"/>
          </p:cNvPicPr>
          <p:nvPr/>
        </p:nvPicPr>
        <p:blipFill>
          <a:blip r:embed="rId2"/>
          <a:stretch>
            <a:fillRect/>
          </a:stretch>
        </p:blipFill>
        <p:spPr>
          <a:xfrm>
            <a:off x="2987039" y="936567"/>
            <a:ext cx="6148784" cy="2826328"/>
          </a:xfrm>
          <a:prstGeom prst="rect">
            <a:avLst/>
          </a:prstGeom>
        </p:spPr>
      </p:pic>
      <p:pic>
        <p:nvPicPr>
          <p:cNvPr id="6" name="Picture 5">
            <a:extLst>
              <a:ext uri="{FF2B5EF4-FFF2-40B4-BE49-F238E27FC236}">
                <a16:creationId xmlns:a16="http://schemas.microsoft.com/office/drawing/2014/main" id="{80FC0236-2965-4746-A061-667CA9EF4278}"/>
              </a:ext>
            </a:extLst>
          </p:cNvPr>
          <p:cNvPicPr>
            <a:picLocks noChangeAspect="1"/>
          </p:cNvPicPr>
          <p:nvPr/>
        </p:nvPicPr>
        <p:blipFill>
          <a:blip r:embed="rId3"/>
          <a:stretch>
            <a:fillRect/>
          </a:stretch>
        </p:blipFill>
        <p:spPr>
          <a:xfrm>
            <a:off x="2987039" y="3845815"/>
            <a:ext cx="6184185" cy="2557756"/>
          </a:xfrm>
          <a:prstGeom prst="rect">
            <a:avLst/>
          </a:prstGeom>
        </p:spPr>
      </p:pic>
    </p:spTree>
    <p:extLst>
      <p:ext uri="{BB962C8B-B14F-4D97-AF65-F5344CB8AC3E}">
        <p14:creationId xmlns:p14="http://schemas.microsoft.com/office/powerpoint/2010/main" val="16290597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3314007" y="171135"/>
            <a:ext cx="5696989" cy="725978"/>
          </a:xfrm>
        </p:spPr>
        <p:txBody>
          <a:bodyPr/>
          <a:lstStyle/>
          <a:p>
            <a:r>
              <a:rPr lang="en-CA" sz="1800" dirty="0"/>
              <a:t>Gareth Daniel and Min Chen (2003), “</a:t>
            </a:r>
            <a:r>
              <a:rPr lang="en-US" sz="1800" dirty="0"/>
              <a:t>Video Visualization</a:t>
            </a:r>
            <a:r>
              <a:rPr lang="en-CA" sz="1800" dirty="0"/>
              <a:t>"</a:t>
            </a:r>
          </a:p>
        </p:txBody>
      </p:sp>
      <p:pic>
        <p:nvPicPr>
          <p:cNvPr id="3" name="Picture 2">
            <a:extLst>
              <a:ext uri="{FF2B5EF4-FFF2-40B4-BE49-F238E27FC236}">
                <a16:creationId xmlns:a16="http://schemas.microsoft.com/office/drawing/2014/main" id="{824D692A-9304-4D3D-A76B-2819528D9318}"/>
              </a:ext>
            </a:extLst>
          </p:cNvPr>
          <p:cNvPicPr>
            <a:picLocks noChangeAspect="1"/>
          </p:cNvPicPr>
          <p:nvPr/>
        </p:nvPicPr>
        <p:blipFill>
          <a:blip r:embed="rId2"/>
          <a:stretch>
            <a:fillRect/>
          </a:stretch>
        </p:blipFill>
        <p:spPr>
          <a:xfrm>
            <a:off x="3650523" y="897113"/>
            <a:ext cx="5434052" cy="3090885"/>
          </a:xfrm>
          <a:prstGeom prst="rect">
            <a:avLst/>
          </a:prstGeom>
        </p:spPr>
      </p:pic>
      <p:sp>
        <p:nvSpPr>
          <p:cNvPr id="4" name="Title 1">
            <a:extLst>
              <a:ext uri="{FF2B5EF4-FFF2-40B4-BE49-F238E27FC236}">
                <a16:creationId xmlns:a16="http://schemas.microsoft.com/office/drawing/2014/main" id="{4A29F686-CD39-4DBA-A415-703886BE2F97}"/>
              </a:ext>
            </a:extLst>
          </p:cNvPr>
          <p:cNvSpPr txBox="1">
            <a:spLocks/>
          </p:cNvSpPr>
          <p:nvPr/>
        </p:nvSpPr>
        <p:spPr bwMode="auto">
          <a:xfrm>
            <a:off x="288174" y="1197033"/>
            <a:ext cx="3111432"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CA" sz="1800" kern="0" dirty="0"/>
              <a:t>Idea for </a:t>
            </a:r>
            <a:r>
              <a:rPr lang="en-CA" sz="1800" kern="0" dirty="0" err="1"/>
              <a:t>ALife</a:t>
            </a:r>
            <a:r>
              <a:rPr lang="en-CA" sz="1800" kern="0" dirty="0"/>
              <a:t> research: visualize a </a:t>
            </a:r>
            <a:r>
              <a:rPr lang="en-CA" sz="1800" b="1" kern="0" dirty="0"/>
              <a:t>cellular automaton</a:t>
            </a:r>
            <a:r>
              <a:rPr lang="en-CA" sz="1800" kern="0" dirty="0"/>
              <a:t> by imagining it as a space-time block, and designing filters to show interesting events or interesting structures within the space-time block. Or take inspiration from the design of “transfer functions” in volume visualization to visualize features of interest within the space-time block.</a:t>
            </a:r>
          </a:p>
        </p:txBody>
      </p:sp>
      <p:pic>
        <p:nvPicPr>
          <p:cNvPr id="5" name="Picture 4">
            <a:extLst>
              <a:ext uri="{FF2B5EF4-FFF2-40B4-BE49-F238E27FC236}">
                <a16:creationId xmlns:a16="http://schemas.microsoft.com/office/drawing/2014/main" id="{48207DAE-939A-46DF-B7CD-A68F105F6E07}"/>
              </a:ext>
            </a:extLst>
          </p:cNvPr>
          <p:cNvPicPr>
            <a:picLocks noChangeAspect="1"/>
          </p:cNvPicPr>
          <p:nvPr/>
        </p:nvPicPr>
        <p:blipFill>
          <a:blip r:embed="rId3"/>
          <a:stretch>
            <a:fillRect/>
          </a:stretch>
        </p:blipFill>
        <p:spPr>
          <a:xfrm>
            <a:off x="6614799" y="4167447"/>
            <a:ext cx="2132161" cy="2459639"/>
          </a:xfrm>
          <a:prstGeom prst="rect">
            <a:avLst/>
          </a:prstGeom>
        </p:spPr>
      </p:pic>
      <p:sp>
        <p:nvSpPr>
          <p:cNvPr id="8" name="Title 1">
            <a:extLst>
              <a:ext uri="{FF2B5EF4-FFF2-40B4-BE49-F238E27FC236}">
                <a16:creationId xmlns:a16="http://schemas.microsoft.com/office/drawing/2014/main" id="{927CAE53-E496-44A5-8666-061566550345}"/>
              </a:ext>
            </a:extLst>
          </p:cNvPr>
          <p:cNvSpPr txBox="1">
            <a:spLocks/>
          </p:cNvSpPr>
          <p:nvPr/>
        </p:nvSpPr>
        <p:spPr bwMode="auto">
          <a:xfrm>
            <a:off x="3702237" y="4167446"/>
            <a:ext cx="2912562" cy="218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CA" sz="1800" kern="0" dirty="0"/>
              <a:t>Carlos D. Correa and Kwan-Liu Ma (2008), “Size-based Transfer Functions: A New Volume Exploration Technique”</a:t>
            </a:r>
          </a:p>
        </p:txBody>
      </p:sp>
    </p:spTree>
    <p:extLst>
      <p:ext uri="{BB962C8B-B14F-4D97-AF65-F5344CB8AC3E}">
        <p14:creationId xmlns:p14="http://schemas.microsoft.com/office/powerpoint/2010/main" val="2857006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52AC50-9559-4566-BF84-2CFEF720A44B}"/>
              </a:ext>
            </a:extLst>
          </p:cNvPr>
          <p:cNvSpPr txBox="1">
            <a:spLocks/>
          </p:cNvSpPr>
          <p:nvPr/>
        </p:nvSpPr>
        <p:spPr bwMode="auto">
          <a:xfrm>
            <a:off x="288174" y="1197033"/>
            <a:ext cx="3111432" cy="425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CA" sz="1800" kern="0" dirty="0"/>
              <a:t>… or take inspiration from the “</a:t>
            </a:r>
            <a:r>
              <a:rPr lang="en-CA" sz="1800" kern="0" dirty="0" err="1"/>
              <a:t>Cubix</a:t>
            </a:r>
            <a:r>
              <a:rPr lang="en-CA" sz="1800" kern="0" dirty="0"/>
              <a:t>” work by Bach et al. to visualize the space-time block of a </a:t>
            </a:r>
            <a:r>
              <a:rPr lang="en-CA" sz="1800" b="1" kern="0" dirty="0"/>
              <a:t>cellular automaton</a:t>
            </a:r>
            <a:r>
              <a:rPr lang="en-CA" sz="1800" kern="0" dirty="0"/>
              <a:t>.</a:t>
            </a:r>
          </a:p>
        </p:txBody>
      </p:sp>
      <p:pic>
        <p:nvPicPr>
          <p:cNvPr id="5" name="Picture 4">
            <a:extLst>
              <a:ext uri="{FF2B5EF4-FFF2-40B4-BE49-F238E27FC236}">
                <a16:creationId xmlns:a16="http://schemas.microsoft.com/office/drawing/2014/main" id="{FD2FF6D0-1840-408D-83A2-FA6F44E38077}"/>
              </a:ext>
            </a:extLst>
          </p:cNvPr>
          <p:cNvPicPr>
            <a:picLocks noChangeAspect="1"/>
          </p:cNvPicPr>
          <p:nvPr/>
        </p:nvPicPr>
        <p:blipFill>
          <a:blip r:embed="rId2"/>
          <a:stretch>
            <a:fillRect/>
          </a:stretch>
        </p:blipFill>
        <p:spPr>
          <a:xfrm>
            <a:off x="3399607" y="43235"/>
            <a:ext cx="5744394" cy="4900073"/>
          </a:xfrm>
          <a:prstGeom prst="rect">
            <a:avLst/>
          </a:prstGeom>
        </p:spPr>
      </p:pic>
      <p:sp>
        <p:nvSpPr>
          <p:cNvPr id="6" name="Rectangle 5">
            <a:extLst>
              <a:ext uri="{FF2B5EF4-FFF2-40B4-BE49-F238E27FC236}">
                <a16:creationId xmlns:a16="http://schemas.microsoft.com/office/drawing/2014/main" id="{AC0C302F-14E2-4F0D-B80B-7DD750B958C5}"/>
              </a:ext>
            </a:extLst>
          </p:cNvPr>
          <p:cNvSpPr/>
          <p:nvPr/>
        </p:nvSpPr>
        <p:spPr>
          <a:xfrm>
            <a:off x="3399605" y="4943308"/>
            <a:ext cx="5594765" cy="1477328"/>
          </a:xfrm>
          <a:prstGeom prst="rect">
            <a:avLst/>
          </a:prstGeom>
        </p:spPr>
        <p:txBody>
          <a:bodyPr wrap="square">
            <a:spAutoFit/>
          </a:bodyPr>
          <a:lstStyle/>
          <a:p>
            <a:r>
              <a:rPr lang="en-CA" dirty="0"/>
              <a:t>Bach et al. (2014) "Visualizing Dynamic Networks with Matrix Cubes"</a:t>
            </a:r>
          </a:p>
          <a:p>
            <a:r>
              <a:rPr lang="en-CA" dirty="0"/>
              <a:t>High-quality videos:</a:t>
            </a:r>
            <a:br>
              <a:rPr lang="en-CA" dirty="0"/>
            </a:br>
            <a:r>
              <a:rPr lang="en-CA" dirty="0">
                <a:hlinkClick r:id="rId3"/>
              </a:rPr>
              <a:t>https://www.youtube.com/watch?v=kP99FT1iYis</a:t>
            </a:r>
            <a:r>
              <a:rPr lang="en-CA" dirty="0"/>
              <a:t> ;</a:t>
            </a:r>
          </a:p>
          <a:p>
            <a:r>
              <a:rPr lang="en-CA" dirty="0">
                <a:hlinkClick r:id="rId4"/>
              </a:rPr>
              <a:t>http://www.aviz.fr/~bbach/cubix/Cubix2.mov</a:t>
            </a:r>
            <a:endParaRPr lang="en-CA" dirty="0"/>
          </a:p>
        </p:txBody>
      </p:sp>
    </p:spTree>
    <p:extLst>
      <p:ext uri="{BB962C8B-B14F-4D97-AF65-F5344CB8AC3E}">
        <p14:creationId xmlns:p14="http://schemas.microsoft.com/office/powerpoint/2010/main" val="28616076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7770B-F5EF-41BA-8D65-641FAFA0C949}"/>
              </a:ext>
            </a:extLst>
          </p:cNvPr>
          <p:cNvSpPr>
            <a:spLocks noGrp="1"/>
          </p:cNvSpPr>
          <p:nvPr>
            <p:ph type="title"/>
          </p:nvPr>
        </p:nvSpPr>
        <p:spPr>
          <a:xfrm>
            <a:off x="457200" y="274638"/>
            <a:ext cx="8229600" cy="5339224"/>
          </a:xfrm>
        </p:spPr>
        <p:txBody>
          <a:bodyPr/>
          <a:lstStyle/>
          <a:p>
            <a:r>
              <a:rPr lang="en-CA" dirty="0"/>
              <a:t>Please fill out the feedback form </a:t>
            </a:r>
            <a:r>
              <a:rPr lang="en-CA" dirty="0">
                <a:sym typeface="Wingdings" panose="05000000000000000000" pitchFamily="2" charset="2"/>
              </a:rPr>
              <a:t></a:t>
            </a:r>
            <a:br>
              <a:rPr lang="en-CA" dirty="0">
                <a:sym typeface="Wingdings" panose="05000000000000000000" pitchFamily="2" charset="2"/>
              </a:rPr>
            </a:br>
            <a:r>
              <a:rPr lang="en-CA" dirty="0">
                <a:sym typeface="Wingdings" panose="05000000000000000000" pitchFamily="2" charset="2"/>
              </a:rPr>
              <a:t>There are only 3 questions on it.</a:t>
            </a:r>
            <a:endParaRPr lang="en-CA" dirty="0"/>
          </a:p>
        </p:txBody>
      </p:sp>
    </p:spTree>
    <p:extLst>
      <p:ext uri="{BB962C8B-B14F-4D97-AF65-F5344CB8AC3E}">
        <p14:creationId xmlns:p14="http://schemas.microsoft.com/office/powerpoint/2010/main" val="4812649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Some remarks about 3D vis and VR/AR</a:t>
            </a:r>
            <a:endParaRPr lang="en-CA" dirty="0">
              <a:solidFill>
                <a:schemeClr val="bg1"/>
              </a:solidFill>
            </a:endParaRPr>
          </a:p>
        </p:txBody>
      </p:sp>
    </p:spTree>
    <p:extLst>
      <p:ext uri="{BB962C8B-B14F-4D97-AF65-F5344CB8AC3E}">
        <p14:creationId xmlns:p14="http://schemas.microsoft.com/office/powerpoint/2010/main" val="24328303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0029" y="253769"/>
            <a:ext cx="4524292" cy="2856404"/>
          </a:xfrm>
          <a:prstGeom prst="rect">
            <a:avLst/>
          </a:prstGeom>
        </p:spPr>
      </p:pic>
      <p:sp>
        <p:nvSpPr>
          <p:cNvPr id="3" name="TextBox 2"/>
          <p:cNvSpPr txBox="1"/>
          <p:nvPr/>
        </p:nvSpPr>
        <p:spPr>
          <a:xfrm>
            <a:off x="94385" y="4494505"/>
            <a:ext cx="4477616" cy="1200329"/>
          </a:xfrm>
          <a:prstGeom prst="rect">
            <a:avLst/>
          </a:prstGeom>
          <a:noFill/>
        </p:spPr>
        <p:txBody>
          <a:bodyPr wrap="square" rtlCol="0">
            <a:spAutoFit/>
          </a:bodyPr>
          <a:lstStyle/>
          <a:p>
            <a:r>
              <a:rPr lang="en-CA" dirty="0"/>
              <a:t>For references and links to videos, see McGuffin (2019), "Augmented Reality Knowledge Work: Towards a Research Agenda“.</a:t>
            </a:r>
          </a:p>
        </p:txBody>
      </p:sp>
      <p:pic>
        <p:nvPicPr>
          <p:cNvPr id="5" name="Picture 4">
            <a:extLst>
              <a:ext uri="{FF2B5EF4-FFF2-40B4-BE49-F238E27FC236}">
                <a16:creationId xmlns:a16="http://schemas.microsoft.com/office/drawing/2014/main" id="{E78B1E8F-E914-4615-886E-D232F7577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138" y="3267160"/>
            <a:ext cx="4106313" cy="3466240"/>
          </a:xfrm>
          <a:prstGeom prst="rect">
            <a:avLst/>
          </a:prstGeom>
        </p:spPr>
      </p:pic>
      <p:pic>
        <p:nvPicPr>
          <p:cNvPr id="7" name="Picture 6">
            <a:extLst>
              <a:ext uri="{FF2B5EF4-FFF2-40B4-BE49-F238E27FC236}">
                <a16:creationId xmlns:a16="http://schemas.microsoft.com/office/drawing/2014/main" id="{EC9A2E13-990A-4D5A-8699-6EE3A7A49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26" y="253769"/>
            <a:ext cx="4907789" cy="3706452"/>
          </a:xfrm>
          <a:prstGeom prst="rect">
            <a:avLst/>
          </a:prstGeom>
        </p:spPr>
      </p:pic>
    </p:spTree>
    <p:extLst>
      <p:ext uri="{BB962C8B-B14F-4D97-AF65-F5344CB8AC3E}">
        <p14:creationId xmlns:p14="http://schemas.microsoft.com/office/powerpoint/2010/main" val="21124733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5E8B0494-795D-4A2E-8C8A-4F5617A859CD}"/>
              </a:ext>
            </a:extLst>
          </p:cNvPr>
          <p:cNvGraphicFramePr>
            <a:graphicFrameLocks noGrp="1"/>
          </p:cNvGraphicFramePr>
          <p:nvPr/>
        </p:nvGraphicFramePr>
        <p:xfrm>
          <a:off x="115888" y="104775"/>
          <a:ext cx="1635126" cy="3248020"/>
        </p:xfrm>
        <a:graphic>
          <a:graphicData uri="http://schemas.openxmlformats.org/drawingml/2006/table">
            <a:tbl>
              <a:tblPr firstRow="1" bandRow="1">
                <a:tableStyleId>{5C22544A-7EE6-4342-B048-85BDC9FD1C3A}</a:tableStyleId>
              </a:tblPr>
              <a:tblGrid>
                <a:gridCol w="545042">
                  <a:extLst>
                    <a:ext uri="{9D8B030D-6E8A-4147-A177-3AD203B41FA5}">
                      <a16:colId xmlns:a16="http://schemas.microsoft.com/office/drawing/2014/main" val="1710481525"/>
                    </a:ext>
                  </a:extLst>
                </a:gridCol>
                <a:gridCol w="545042">
                  <a:extLst>
                    <a:ext uri="{9D8B030D-6E8A-4147-A177-3AD203B41FA5}">
                      <a16:colId xmlns:a16="http://schemas.microsoft.com/office/drawing/2014/main" val="3662212338"/>
                    </a:ext>
                  </a:extLst>
                </a:gridCol>
                <a:gridCol w="545042">
                  <a:extLst>
                    <a:ext uri="{9D8B030D-6E8A-4147-A177-3AD203B41FA5}">
                      <a16:colId xmlns:a16="http://schemas.microsoft.com/office/drawing/2014/main" val="1290027565"/>
                    </a:ext>
                  </a:extLst>
                </a:gridCol>
              </a:tblGrid>
              <a:tr h="191060">
                <a:tc>
                  <a:txBody>
                    <a:bodyPr/>
                    <a:lstStyle/>
                    <a:p>
                      <a:pPr algn="ctr" fontAlgn="b"/>
                      <a:r>
                        <a:rPr lang="en-CA" sz="1100" b="0" i="0" u="none" strike="noStrike" dirty="0">
                          <a:solidFill>
                            <a:srgbClr val="000000"/>
                          </a:solidFill>
                          <a:effectLst/>
                          <a:latin typeface="Calibri" panose="020F0502020204030204" pitchFamily="34" charset="0"/>
                        </a:rPr>
                        <a:t>Year</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Region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Sales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0287570"/>
                  </a:ext>
                </a:extLst>
              </a:tr>
              <a:tr h="191060">
                <a:tc>
                  <a:txBody>
                    <a:bodyPr/>
                    <a:lstStyle/>
                    <a:p>
                      <a:pPr algn="ctr" fontAlgn="b"/>
                      <a:r>
                        <a:rPr lang="en-CA" sz="1100" b="0" i="0" u="none" strike="noStrike" dirty="0">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487014"/>
                  </a:ext>
                </a:extLst>
              </a:tr>
              <a:tr h="191060">
                <a:tc>
                  <a:txBody>
                    <a:bodyPr/>
                    <a:lstStyle/>
                    <a:p>
                      <a:pPr algn="ctr" fontAlgn="b"/>
                      <a:r>
                        <a:rPr lang="en-CA" sz="1100" b="0" i="0" u="none" strike="noStrike" dirty="0">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8246962"/>
                  </a:ext>
                </a:extLst>
              </a:tr>
              <a:tr h="191060">
                <a:tc>
                  <a:txBody>
                    <a:bodyPr/>
                    <a:lstStyle/>
                    <a:p>
                      <a:pPr algn="ctr" fontAlgn="b"/>
                      <a:r>
                        <a:rPr lang="en-CA" sz="1100" b="0" i="0" u="none" strike="noStrike">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70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334451"/>
                  </a:ext>
                </a:extLst>
              </a:tr>
              <a:tr h="191060">
                <a:tc>
                  <a:txBody>
                    <a:bodyPr/>
                    <a:lstStyle/>
                    <a:p>
                      <a:pPr algn="ctr" fontAlgn="b"/>
                      <a:r>
                        <a:rPr lang="en-CA" sz="1100" b="0" i="0" u="none" strike="noStrike">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067349"/>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495685"/>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0638728"/>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71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012164"/>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0555950"/>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15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9775593"/>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68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735830"/>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79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6848097"/>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740722"/>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27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4929221"/>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80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7083858"/>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90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664054"/>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50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3758009"/>
                  </a:ext>
                </a:extLst>
              </a:tr>
            </a:tbl>
          </a:graphicData>
        </a:graphic>
      </p:graphicFrame>
      <p:sp>
        <p:nvSpPr>
          <p:cNvPr id="77900" name="TextBox 6">
            <a:extLst>
              <a:ext uri="{FF2B5EF4-FFF2-40B4-BE49-F238E27FC236}">
                <a16:creationId xmlns:a16="http://schemas.microsoft.com/office/drawing/2014/main" id="{E03360EF-B647-456B-B736-4E66491C6459}"/>
              </a:ext>
            </a:extLst>
          </p:cNvPr>
          <p:cNvSpPr txBox="1">
            <a:spLocks noChangeArrowheads="1"/>
          </p:cNvSpPr>
          <p:nvPr/>
        </p:nvSpPr>
        <p:spPr bwMode="auto">
          <a:xfrm>
            <a:off x="1800225" y="28575"/>
            <a:ext cx="483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2000"/>
              <a:t>2d1m dataset: 2 dimensions, 1 measure</a:t>
            </a:r>
          </a:p>
        </p:txBody>
      </p:sp>
      <p:pic>
        <p:nvPicPr>
          <p:cNvPr id="77901" name="Picture 7">
            <a:extLst>
              <a:ext uri="{FF2B5EF4-FFF2-40B4-BE49-F238E27FC236}">
                <a16:creationId xmlns:a16="http://schemas.microsoft.com/office/drawing/2014/main" id="{7595A795-E01B-472E-A784-E0DC83844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675" y="534988"/>
            <a:ext cx="240665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2" name="Picture 8">
            <a:extLst>
              <a:ext uri="{FF2B5EF4-FFF2-40B4-BE49-F238E27FC236}">
                <a16:creationId xmlns:a16="http://schemas.microsoft.com/office/drawing/2014/main" id="{307ABFC7-3F50-4346-8996-5943E04A6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539750"/>
            <a:ext cx="24812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3" name="Picture 9">
            <a:extLst>
              <a:ext uri="{FF2B5EF4-FFF2-40B4-BE49-F238E27FC236}">
                <a16:creationId xmlns:a16="http://schemas.microsoft.com/office/drawing/2014/main" id="{CDB3ECDE-7127-4753-9DC8-F09B30938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520700"/>
            <a:ext cx="112871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4" name="Picture 10">
            <a:extLst>
              <a:ext uri="{FF2B5EF4-FFF2-40B4-BE49-F238E27FC236}">
                <a16:creationId xmlns:a16="http://schemas.microsoft.com/office/drawing/2014/main" id="{15397659-E1EA-4B4F-96B3-C0F1A5AA08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013" y="2290763"/>
            <a:ext cx="25384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5" name="Picture 11">
            <a:extLst>
              <a:ext uri="{FF2B5EF4-FFF2-40B4-BE49-F238E27FC236}">
                <a16:creationId xmlns:a16="http://schemas.microsoft.com/office/drawing/2014/main" id="{EB6B2AC8-171C-4858-9CD5-4692BC8ABC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675" y="2295525"/>
            <a:ext cx="2481263"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6" name="Picture 12">
            <a:extLst>
              <a:ext uri="{FF2B5EF4-FFF2-40B4-BE49-F238E27FC236}">
                <a16:creationId xmlns:a16="http://schemas.microsoft.com/office/drawing/2014/main" id="{3385E8AD-7CB8-45D9-8B6D-28B40AC219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2188" y="2135188"/>
            <a:ext cx="18176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83FA88A4-878D-4AE8-98D4-BAAC45517640}"/>
              </a:ext>
            </a:extLst>
          </p:cNvPr>
          <p:cNvGrpSpPr>
            <a:grpSpLocks noChangeAspect="1"/>
          </p:cNvGrpSpPr>
          <p:nvPr/>
        </p:nvGrpSpPr>
        <p:grpSpPr>
          <a:xfrm>
            <a:off x="3167063" y="4152900"/>
            <a:ext cx="5548312" cy="2660650"/>
            <a:chOff x="3167063" y="4152900"/>
            <a:chExt cx="5548312" cy="2660650"/>
          </a:xfrm>
        </p:grpSpPr>
        <p:pic>
          <p:nvPicPr>
            <p:cNvPr id="77907" name="Picture 15">
              <a:extLst>
                <a:ext uri="{FF2B5EF4-FFF2-40B4-BE49-F238E27FC236}">
                  <a16:creationId xmlns:a16="http://schemas.microsoft.com/office/drawing/2014/main" id="{CBB75C04-8A8B-4F52-81EC-CBCEC0E8519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7063" y="5484813"/>
              <a:ext cx="26447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8" name="Picture 17">
              <a:extLst>
                <a:ext uri="{FF2B5EF4-FFF2-40B4-BE49-F238E27FC236}">
                  <a16:creationId xmlns:a16="http://schemas.microsoft.com/office/drawing/2014/main" id="{0346EEB5-4EC8-4DFC-9093-E50E6BD652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9763" y="4152900"/>
              <a:ext cx="2619375"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09" name="Picture 19">
              <a:extLst>
                <a:ext uri="{FF2B5EF4-FFF2-40B4-BE49-F238E27FC236}">
                  <a16:creationId xmlns:a16="http://schemas.microsoft.com/office/drawing/2014/main" id="{600ECE7D-34E5-479D-A63E-547401A54B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69000" y="5437188"/>
              <a:ext cx="2746375"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910" name="Picture 20">
              <a:extLst>
                <a:ext uri="{FF2B5EF4-FFF2-40B4-BE49-F238E27FC236}">
                  <a16:creationId xmlns:a16="http://schemas.microsoft.com/office/drawing/2014/main" id="{E395C054-EC05-453E-B91F-7A71FF54A6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9325" y="4162425"/>
              <a:ext cx="262572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911" name="TextBox 21">
            <a:extLst>
              <a:ext uri="{FF2B5EF4-FFF2-40B4-BE49-F238E27FC236}">
                <a16:creationId xmlns:a16="http://schemas.microsoft.com/office/drawing/2014/main" id="{49E23629-4E31-4F38-9662-A8F3E73F2ACF}"/>
              </a:ext>
            </a:extLst>
          </p:cNvPr>
          <p:cNvSpPr txBox="1">
            <a:spLocks noChangeArrowheads="1"/>
          </p:cNvSpPr>
          <p:nvPr/>
        </p:nvSpPr>
        <p:spPr bwMode="auto">
          <a:xfrm>
            <a:off x="2309813" y="1901825"/>
            <a:ext cx="1912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Overlapping line chart</a:t>
            </a:r>
          </a:p>
        </p:txBody>
      </p:sp>
      <p:sp>
        <p:nvSpPr>
          <p:cNvPr id="77912" name="TextBox 22">
            <a:extLst>
              <a:ext uri="{FF2B5EF4-FFF2-40B4-BE49-F238E27FC236}">
                <a16:creationId xmlns:a16="http://schemas.microsoft.com/office/drawing/2014/main" id="{9189813D-E97C-4FF3-A955-8974712E719A}"/>
              </a:ext>
            </a:extLst>
          </p:cNvPr>
          <p:cNvSpPr txBox="1">
            <a:spLocks noChangeArrowheads="1"/>
          </p:cNvSpPr>
          <p:nvPr/>
        </p:nvSpPr>
        <p:spPr bwMode="auto">
          <a:xfrm>
            <a:off x="5233988" y="1901825"/>
            <a:ext cx="1690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Stacked line chart</a:t>
            </a:r>
          </a:p>
        </p:txBody>
      </p:sp>
      <p:sp>
        <p:nvSpPr>
          <p:cNvPr id="77913" name="TextBox 23">
            <a:extLst>
              <a:ext uri="{FF2B5EF4-FFF2-40B4-BE49-F238E27FC236}">
                <a16:creationId xmlns:a16="http://schemas.microsoft.com/office/drawing/2014/main" id="{5C5A7B5A-6085-421B-BB3C-C1C265126F82}"/>
              </a:ext>
            </a:extLst>
          </p:cNvPr>
          <p:cNvSpPr txBox="1">
            <a:spLocks noChangeArrowheads="1"/>
          </p:cNvSpPr>
          <p:nvPr/>
        </p:nvSpPr>
        <p:spPr bwMode="auto">
          <a:xfrm>
            <a:off x="7453313" y="1901825"/>
            <a:ext cx="1690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Stacked bar chart</a:t>
            </a:r>
          </a:p>
        </p:txBody>
      </p:sp>
      <p:sp>
        <p:nvSpPr>
          <p:cNvPr id="77914" name="TextBox 24">
            <a:extLst>
              <a:ext uri="{FF2B5EF4-FFF2-40B4-BE49-F238E27FC236}">
                <a16:creationId xmlns:a16="http://schemas.microsoft.com/office/drawing/2014/main" id="{2B919DF3-63EE-4A22-9F24-E08714245B71}"/>
              </a:ext>
            </a:extLst>
          </p:cNvPr>
          <p:cNvSpPr txBox="1">
            <a:spLocks noChangeArrowheads="1"/>
          </p:cNvSpPr>
          <p:nvPr/>
        </p:nvSpPr>
        <p:spPr bwMode="auto">
          <a:xfrm>
            <a:off x="2486025" y="3724275"/>
            <a:ext cx="1690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Grouped bar chart</a:t>
            </a:r>
          </a:p>
        </p:txBody>
      </p:sp>
      <p:sp>
        <p:nvSpPr>
          <p:cNvPr id="77915" name="TextBox 25">
            <a:extLst>
              <a:ext uri="{FF2B5EF4-FFF2-40B4-BE49-F238E27FC236}">
                <a16:creationId xmlns:a16="http://schemas.microsoft.com/office/drawing/2014/main" id="{533D5134-D815-4FC1-8902-AC4EA7938E29}"/>
              </a:ext>
            </a:extLst>
          </p:cNvPr>
          <p:cNvSpPr txBox="1">
            <a:spLocks noChangeArrowheads="1"/>
          </p:cNvSpPr>
          <p:nvPr/>
        </p:nvSpPr>
        <p:spPr bwMode="auto">
          <a:xfrm>
            <a:off x="5232400" y="3724275"/>
            <a:ext cx="1690688"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Grouped bar chart</a:t>
            </a:r>
          </a:p>
        </p:txBody>
      </p:sp>
      <p:sp>
        <p:nvSpPr>
          <p:cNvPr id="77916" name="TextBox 26">
            <a:extLst>
              <a:ext uri="{FF2B5EF4-FFF2-40B4-BE49-F238E27FC236}">
                <a16:creationId xmlns:a16="http://schemas.microsoft.com/office/drawing/2014/main" id="{2852D352-52BB-4F7B-8B9F-4DB496932049}"/>
              </a:ext>
            </a:extLst>
          </p:cNvPr>
          <p:cNvSpPr txBox="1">
            <a:spLocks noChangeArrowheads="1"/>
          </p:cNvSpPr>
          <p:nvPr/>
        </p:nvSpPr>
        <p:spPr bwMode="auto">
          <a:xfrm>
            <a:off x="7683500" y="3724275"/>
            <a:ext cx="12557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3D bar chart</a:t>
            </a:r>
          </a:p>
        </p:txBody>
      </p:sp>
      <p:sp>
        <p:nvSpPr>
          <p:cNvPr id="77917" name="TextBox 27">
            <a:extLst>
              <a:ext uri="{FF2B5EF4-FFF2-40B4-BE49-F238E27FC236}">
                <a16:creationId xmlns:a16="http://schemas.microsoft.com/office/drawing/2014/main" id="{CFC25CD3-7991-4B25-AA1A-54A0A54868D4}"/>
              </a:ext>
            </a:extLst>
          </p:cNvPr>
          <p:cNvSpPr txBox="1">
            <a:spLocks noChangeArrowheads="1"/>
          </p:cNvSpPr>
          <p:nvPr/>
        </p:nvSpPr>
        <p:spPr bwMode="auto">
          <a:xfrm>
            <a:off x="2120900" y="4162425"/>
            <a:ext cx="1058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Heatmap</a:t>
            </a:r>
          </a:p>
        </p:txBody>
      </p:sp>
      <p:sp>
        <p:nvSpPr>
          <p:cNvPr id="77918" name="TextBox 28">
            <a:extLst>
              <a:ext uri="{FF2B5EF4-FFF2-40B4-BE49-F238E27FC236}">
                <a16:creationId xmlns:a16="http://schemas.microsoft.com/office/drawing/2014/main" id="{05FE99F2-5F03-4A06-822C-0FCA6A9B7474}"/>
              </a:ext>
            </a:extLst>
          </p:cNvPr>
          <p:cNvSpPr txBox="1">
            <a:spLocks noChangeArrowheads="1"/>
          </p:cNvSpPr>
          <p:nvPr/>
        </p:nvSpPr>
        <p:spPr bwMode="auto">
          <a:xfrm>
            <a:off x="1490663" y="5562600"/>
            <a:ext cx="168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400"/>
              <a:t>Parallel bar charts</a:t>
            </a:r>
          </a:p>
        </p:txBody>
      </p:sp>
      <p:sp>
        <p:nvSpPr>
          <p:cNvPr id="30" name="Left Brace 29">
            <a:extLst>
              <a:ext uri="{FF2B5EF4-FFF2-40B4-BE49-F238E27FC236}">
                <a16:creationId xmlns:a16="http://schemas.microsoft.com/office/drawing/2014/main" id="{5C63C244-17F6-4938-A45A-7A4CB7D1127C}"/>
              </a:ext>
            </a:extLst>
          </p:cNvPr>
          <p:cNvSpPr/>
          <p:nvPr/>
        </p:nvSpPr>
        <p:spPr>
          <a:xfrm rot="16200000">
            <a:off x="539750" y="3006726"/>
            <a:ext cx="249237" cy="1096962"/>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77920" name="TextBox 7">
            <a:extLst>
              <a:ext uri="{FF2B5EF4-FFF2-40B4-BE49-F238E27FC236}">
                <a16:creationId xmlns:a16="http://schemas.microsoft.com/office/drawing/2014/main" id="{7C1410A1-DF55-44A7-8427-2070F5572843}"/>
              </a:ext>
            </a:extLst>
          </p:cNvPr>
          <p:cNvSpPr txBox="1">
            <a:spLocks noChangeArrowheads="1"/>
          </p:cNvSpPr>
          <p:nvPr/>
        </p:nvSpPr>
        <p:spPr bwMode="auto">
          <a:xfrm rot="5400000">
            <a:off x="-261144" y="4310857"/>
            <a:ext cx="182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Dimensions</a:t>
            </a:r>
          </a:p>
        </p:txBody>
      </p:sp>
      <p:sp>
        <p:nvSpPr>
          <p:cNvPr id="35" name="Left Brace 34">
            <a:extLst>
              <a:ext uri="{FF2B5EF4-FFF2-40B4-BE49-F238E27FC236}">
                <a16:creationId xmlns:a16="http://schemas.microsoft.com/office/drawing/2014/main" id="{71CCEC09-C20F-420C-AE4A-F20DA2D1A188}"/>
              </a:ext>
            </a:extLst>
          </p:cNvPr>
          <p:cNvSpPr/>
          <p:nvPr/>
        </p:nvSpPr>
        <p:spPr>
          <a:xfrm rot="16200000">
            <a:off x="1362075" y="3279775"/>
            <a:ext cx="249238" cy="547688"/>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77922" name="TextBox 7">
            <a:extLst>
              <a:ext uri="{FF2B5EF4-FFF2-40B4-BE49-F238E27FC236}">
                <a16:creationId xmlns:a16="http://schemas.microsoft.com/office/drawing/2014/main" id="{F942496D-BA79-45FC-9D61-F857D658C2F7}"/>
              </a:ext>
            </a:extLst>
          </p:cNvPr>
          <p:cNvSpPr txBox="1">
            <a:spLocks noChangeArrowheads="1"/>
          </p:cNvSpPr>
          <p:nvPr/>
        </p:nvSpPr>
        <p:spPr bwMode="auto">
          <a:xfrm rot="5400000">
            <a:off x="767557" y="4128293"/>
            <a:ext cx="1460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Measure</a:t>
            </a:r>
          </a:p>
        </p:txBody>
      </p:sp>
      <p:grpSp>
        <p:nvGrpSpPr>
          <p:cNvPr id="77923" name="Group 38">
            <a:extLst>
              <a:ext uri="{FF2B5EF4-FFF2-40B4-BE49-F238E27FC236}">
                <a16:creationId xmlns:a16="http://schemas.microsoft.com/office/drawing/2014/main" id="{A85A03AF-CF74-4E2A-B43C-856E6F66E1D1}"/>
              </a:ext>
            </a:extLst>
          </p:cNvPr>
          <p:cNvGrpSpPr>
            <a:grpSpLocks/>
          </p:cNvGrpSpPr>
          <p:nvPr/>
        </p:nvGrpSpPr>
        <p:grpSpPr bwMode="auto">
          <a:xfrm>
            <a:off x="7494588" y="2290763"/>
            <a:ext cx="1633537" cy="1381125"/>
            <a:chOff x="372947" y="2975060"/>
            <a:chExt cx="2319337" cy="1839912"/>
          </a:xfrm>
        </p:grpSpPr>
        <p:cxnSp>
          <p:nvCxnSpPr>
            <p:cNvPr id="77924" name="Straight Arrow Connector 14">
              <a:extLst>
                <a:ext uri="{FF2B5EF4-FFF2-40B4-BE49-F238E27FC236}">
                  <a16:creationId xmlns:a16="http://schemas.microsoft.com/office/drawing/2014/main" id="{B57BFFA4-15DE-471A-88E8-041E80689FF6}"/>
                </a:ext>
              </a:extLst>
            </p:cNvPr>
            <p:cNvCxnSpPr>
              <a:cxnSpLocks noChangeShapeType="1"/>
            </p:cNvCxnSpPr>
            <p:nvPr/>
          </p:nvCxnSpPr>
          <p:spPr bwMode="auto">
            <a:xfrm flipH="1" flipV="1">
              <a:off x="372947" y="2975060"/>
              <a:ext cx="2319337" cy="1839912"/>
            </a:xfrm>
            <a:prstGeom prst="straightConnector1">
              <a:avLst/>
            </a:prstGeom>
            <a:noFill/>
            <a:ln w="76200" algn="ctr">
              <a:solidFill>
                <a:srgbClr val="FF0000">
                  <a:alpha val="70195"/>
                </a:srgbClr>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925" name="Straight Arrow Connector 22">
              <a:extLst>
                <a:ext uri="{FF2B5EF4-FFF2-40B4-BE49-F238E27FC236}">
                  <a16:creationId xmlns:a16="http://schemas.microsoft.com/office/drawing/2014/main" id="{E103FAF0-0E4A-4C22-9192-7A2F3AF0869E}"/>
                </a:ext>
              </a:extLst>
            </p:cNvPr>
            <p:cNvCxnSpPr>
              <a:cxnSpLocks noChangeShapeType="1"/>
            </p:cNvCxnSpPr>
            <p:nvPr/>
          </p:nvCxnSpPr>
          <p:spPr bwMode="auto">
            <a:xfrm flipH="1">
              <a:off x="372947" y="2975060"/>
              <a:ext cx="2319337" cy="1838325"/>
            </a:xfrm>
            <a:prstGeom prst="straightConnector1">
              <a:avLst/>
            </a:prstGeom>
            <a:noFill/>
            <a:ln w="76200" algn="ctr">
              <a:solidFill>
                <a:srgbClr val="FF0000">
                  <a:alpha val="70195"/>
                </a:srgbClr>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9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90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9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79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9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79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9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90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79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790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9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79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79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11" grpId="0"/>
      <p:bldP spid="77912" grpId="0"/>
      <p:bldP spid="77913" grpId="0"/>
      <p:bldP spid="77914" grpId="0"/>
      <p:bldP spid="77915" grpId="0"/>
      <p:bldP spid="77916" grpId="0"/>
      <p:bldP spid="77917" grpId="0"/>
      <p:bldP spid="77918"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E3B3-D8B6-4CCB-B3DC-2507F12D7E0D}"/>
              </a:ext>
            </a:extLst>
          </p:cNvPr>
          <p:cNvSpPr>
            <a:spLocks noGrp="1"/>
          </p:cNvSpPr>
          <p:nvPr>
            <p:ph type="title"/>
          </p:nvPr>
        </p:nvSpPr>
        <p:spPr>
          <a:xfrm>
            <a:off x="457200" y="0"/>
            <a:ext cx="8229600" cy="1097280"/>
          </a:xfrm>
        </p:spPr>
        <p:txBody>
          <a:bodyPr/>
          <a:lstStyle/>
          <a:p>
            <a:r>
              <a:rPr lang="en-CA" dirty="0"/>
              <a:t>Microsoft HoloLens 2</a:t>
            </a:r>
          </a:p>
        </p:txBody>
      </p:sp>
      <p:pic>
        <p:nvPicPr>
          <p:cNvPr id="4" name="Picture 3">
            <a:extLst>
              <a:ext uri="{FF2B5EF4-FFF2-40B4-BE49-F238E27FC236}">
                <a16:creationId xmlns:a16="http://schemas.microsoft.com/office/drawing/2014/main" id="{22792ABF-0343-42F0-9F2B-73939AFA5D83}"/>
              </a:ext>
            </a:extLst>
          </p:cNvPr>
          <p:cNvPicPr>
            <a:picLocks noChangeAspect="1"/>
          </p:cNvPicPr>
          <p:nvPr/>
        </p:nvPicPr>
        <p:blipFill>
          <a:blip r:embed="rId2"/>
          <a:stretch>
            <a:fillRect/>
          </a:stretch>
        </p:blipFill>
        <p:spPr>
          <a:xfrm>
            <a:off x="554182" y="1344801"/>
            <a:ext cx="8035636" cy="4587508"/>
          </a:xfrm>
          <a:prstGeom prst="rect">
            <a:avLst/>
          </a:prstGeom>
        </p:spPr>
      </p:pic>
    </p:spTree>
    <p:extLst>
      <p:ext uri="{BB962C8B-B14F-4D97-AF65-F5344CB8AC3E}">
        <p14:creationId xmlns:p14="http://schemas.microsoft.com/office/powerpoint/2010/main" val="28359017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3">
            <a:extLst>
              <a:ext uri="{FF2B5EF4-FFF2-40B4-BE49-F238E27FC236}">
                <a16:creationId xmlns:a16="http://schemas.microsoft.com/office/drawing/2014/main" id="{55CB23E6-EAF0-4ED8-8139-8BA82927C7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1913"/>
            <a:ext cx="9144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9E0D-E348-447F-BD17-3296B16E5704}"/>
              </a:ext>
            </a:extLst>
          </p:cNvPr>
          <p:cNvSpPr>
            <a:spLocks noGrp="1"/>
          </p:cNvSpPr>
          <p:nvPr>
            <p:ph type="title"/>
          </p:nvPr>
        </p:nvSpPr>
        <p:spPr>
          <a:xfrm>
            <a:off x="0" y="0"/>
            <a:ext cx="9144000" cy="1219200"/>
          </a:xfrm>
        </p:spPr>
        <p:txBody>
          <a:bodyPr/>
          <a:lstStyle/>
          <a:p>
            <a:r>
              <a:rPr lang="en-CA" dirty="0"/>
              <a:t>Are 3D visualization and VR/AR</a:t>
            </a:r>
            <a:br>
              <a:rPr lang="en-CA" dirty="0"/>
            </a:br>
            <a:r>
              <a:rPr lang="en-CA" dirty="0"/>
              <a:t>useful for </a:t>
            </a:r>
            <a:r>
              <a:rPr lang="en-CA" dirty="0" err="1"/>
              <a:t>ALife</a:t>
            </a:r>
            <a:r>
              <a:rPr lang="en-CA" dirty="0"/>
              <a:t> research?</a:t>
            </a:r>
          </a:p>
        </p:txBody>
      </p:sp>
      <p:sp>
        <p:nvSpPr>
          <p:cNvPr id="3" name="Content Placeholder 2">
            <a:extLst>
              <a:ext uri="{FF2B5EF4-FFF2-40B4-BE49-F238E27FC236}">
                <a16:creationId xmlns:a16="http://schemas.microsoft.com/office/drawing/2014/main" id="{4EE8B54C-7E9A-480E-823C-5FC58003A867}"/>
              </a:ext>
            </a:extLst>
          </p:cNvPr>
          <p:cNvSpPr>
            <a:spLocks noGrp="1"/>
          </p:cNvSpPr>
          <p:nvPr>
            <p:ph idx="1"/>
          </p:nvPr>
        </p:nvSpPr>
        <p:spPr>
          <a:xfrm>
            <a:off x="457200" y="1219200"/>
            <a:ext cx="8229600" cy="4525963"/>
          </a:xfrm>
        </p:spPr>
        <p:txBody>
          <a:bodyPr/>
          <a:lstStyle/>
          <a:p>
            <a:r>
              <a:rPr lang="en-CA" sz="2000" dirty="0"/>
              <a:t>If you have data that is really 3D (medical images, models of buildings or cars, etc.), then showing this data with a headset gives the user better depth cues thanks to head motion and stereopsis. But this comes at the cost of being less convenient and harder to share.</a:t>
            </a:r>
          </a:p>
          <a:p>
            <a:r>
              <a:rPr lang="en-CA" sz="2000" dirty="0"/>
              <a:t>If you have data that is abstract (networks, trees, multivariate data), then showing it in 2D is probably better than showing it in 3D, as many studies have shown.</a:t>
            </a:r>
          </a:p>
          <a:p>
            <a:pPr lvl="1"/>
            <a:r>
              <a:rPr lang="en-CA" sz="1600" dirty="0"/>
              <a:t>Reasons: 3D suffers from occlusion, makes it harder to judge differences in lengths and positions, requires training, involves more complicated navigation, is more complicated to program and to share; furthermore, </a:t>
            </a:r>
            <a:r>
              <a:rPr lang="en-CA" sz="1600" dirty="0" err="1"/>
              <a:t>input+output</a:t>
            </a:r>
            <a:r>
              <a:rPr lang="en-CA" sz="1600" dirty="0"/>
              <a:t> hardware designed for 3D is less common than devices designed for 2D.</a:t>
            </a:r>
          </a:p>
          <a:p>
            <a:pPr lvl="1"/>
            <a:r>
              <a:rPr lang="en-CA" sz="1600" dirty="0"/>
              <a:t>2D visualizations can be made powerful with multiple coordinated views</a:t>
            </a:r>
          </a:p>
          <a:p>
            <a:r>
              <a:rPr lang="en-CA" sz="2000" dirty="0"/>
              <a:t>VR and AR headsets could still be used to show the user many 2D visualizations, with the advantage of providing “unlimited”/“immersive” spaces for information. Scrolling with a mouse on a screen is slower than rotating your head (but maybe scrolling is also less tiring).</a:t>
            </a:r>
          </a:p>
          <a:p>
            <a:r>
              <a:rPr lang="en-CA" sz="2000" dirty="0"/>
              <a:t>Given a choice between VR and AR, programming on current VR headsets is easier.</a:t>
            </a:r>
          </a:p>
        </p:txBody>
      </p:sp>
    </p:spTree>
    <p:extLst>
      <p:ext uri="{BB962C8B-B14F-4D97-AF65-F5344CB8AC3E}">
        <p14:creationId xmlns:p14="http://schemas.microsoft.com/office/powerpoint/2010/main" val="33501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Visualizing Tabular Data:</a:t>
            </a:r>
            <a:br>
              <a:rPr lang="en-CA" b="1" dirty="0">
                <a:solidFill>
                  <a:schemeClr val="bg1"/>
                </a:solidFill>
              </a:rPr>
            </a:br>
            <a:r>
              <a:rPr lang="en-CA" b="1" dirty="0">
                <a:solidFill>
                  <a:schemeClr val="bg1"/>
                </a:solidFill>
              </a:rPr>
              <a:t>The GPLOM</a:t>
            </a:r>
            <a:endParaRPr lang="en-CA" dirty="0">
              <a:solidFill>
                <a:schemeClr val="bg1"/>
              </a:solidFill>
            </a:endParaRPr>
          </a:p>
        </p:txBody>
      </p:sp>
    </p:spTree>
    <p:extLst>
      <p:ext uri="{BB962C8B-B14F-4D97-AF65-F5344CB8AC3E}">
        <p14:creationId xmlns:p14="http://schemas.microsoft.com/office/powerpoint/2010/main" val="40334909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1">
            <a:extLst>
              <a:ext uri="{FF2B5EF4-FFF2-40B4-BE49-F238E27FC236}">
                <a16:creationId xmlns:a16="http://schemas.microsoft.com/office/drawing/2014/main" id="{370DE80E-E48D-446D-86E3-FA055E165D58}"/>
              </a:ext>
            </a:extLst>
          </p:cNvPr>
          <p:cNvSpPr>
            <a:spLocks noGrp="1"/>
          </p:cNvSpPr>
          <p:nvPr>
            <p:ph type="title"/>
          </p:nvPr>
        </p:nvSpPr>
        <p:spPr>
          <a:xfrm>
            <a:off x="466725" y="115888"/>
            <a:ext cx="8229600" cy="1143000"/>
          </a:xfrm>
        </p:spPr>
        <p:txBody>
          <a:bodyPr/>
          <a:lstStyle/>
          <a:p>
            <a:r>
              <a:rPr lang="en-CA" altLang="en-US"/>
              <a:t>Summary of techniques for visualizing mdmv data</a:t>
            </a:r>
          </a:p>
        </p:txBody>
      </p:sp>
      <p:sp>
        <p:nvSpPr>
          <p:cNvPr id="117763" name="Espace réservé du contenu 2">
            <a:extLst>
              <a:ext uri="{FF2B5EF4-FFF2-40B4-BE49-F238E27FC236}">
                <a16:creationId xmlns:a16="http://schemas.microsoft.com/office/drawing/2014/main" id="{F8A9C247-D1AD-42ED-B9C4-722C30D601E3}"/>
              </a:ext>
            </a:extLst>
          </p:cNvPr>
          <p:cNvSpPr>
            <a:spLocks noGrp="1"/>
          </p:cNvSpPr>
          <p:nvPr>
            <p:ph idx="1"/>
          </p:nvPr>
        </p:nvSpPr>
        <p:spPr>
          <a:xfrm>
            <a:off x="107950" y="1341438"/>
            <a:ext cx="3959225" cy="4525962"/>
          </a:xfrm>
        </p:spPr>
        <p:txBody>
          <a:bodyPr/>
          <a:lstStyle/>
          <a:p>
            <a:r>
              <a:rPr lang="en-CA" altLang="en-US" sz="1600"/>
              <a:t>1 dimension + 1 measure :</a:t>
            </a:r>
            <a:br>
              <a:rPr lang="en-CA" altLang="en-US" sz="1600"/>
            </a:br>
            <a:r>
              <a:rPr lang="en-CA" altLang="en-US" sz="1600"/>
              <a:t>barchart, line chart</a:t>
            </a:r>
          </a:p>
          <a:p>
            <a:endParaRPr lang="en-CA" altLang="en-US" sz="1600"/>
          </a:p>
          <a:p>
            <a:endParaRPr lang="en-CA" altLang="en-US" sz="1600"/>
          </a:p>
          <a:p>
            <a:endParaRPr lang="en-CA" altLang="en-US" sz="1600"/>
          </a:p>
          <a:p>
            <a:r>
              <a:rPr lang="en-CA" altLang="en-US" sz="1600"/>
              <a:t>0 dimensions + 2 measures :</a:t>
            </a:r>
            <a:br>
              <a:rPr lang="en-CA" altLang="en-US" sz="1600"/>
            </a:br>
            <a:r>
              <a:rPr lang="en-CA" altLang="en-US" sz="1600"/>
              <a:t>scatterplot</a:t>
            </a:r>
          </a:p>
          <a:p>
            <a:endParaRPr lang="en-CA" altLang="en-US" sz="1600"/>
          </a:p>
          <a:p>
            <a:endParaRPr lang="en-CA" altLang="en-US" sz="1600"/>
          </a:p>
          <a:p>
            <a:r>
              <a:rPr lang="en-CA" altLang="en-US" sz="1600"/>
              <a:t>2 dimensions + 1 measure :</a:t>
            </a:r>
            <a:br>
              <a:rPr lang="en-CA" altLang="en-US" sz="1600"/>
            </a:br>
            <a:r>
              <a:rPr lang="en-CA" altLang="en-US" sz="1600"/>
              <a:t>parallel barcharts, heatmap</a:t>
            </a:r>
          </a:p>
        </p:txBody>
      </p:sp>
      <p:grpSp>
        <p:nvGrpSpPr>
          <p:cNvPr id="117764" name="Group 151">
            <a:extLst>
              <a:ext uri="{FF2B5EF4-FFF2-40B4-BE49-F238E27FC236}">
                <a16:creationId xmlns:a16="http://schemas.microsoft.com/office/drawing/2014/main" id="{87D861FB-64DC-4B25-BC05-9A6A4A39A75D}"/>
              </a:ext>
            </a:extLst>
          </p:cNvPr>
          <p:cNvGrpSpPr>
            <a:grpSpLocks noChangeAspect="1"/>
          </p:cNvGrpSpPr>
          <p:nvPr/>
        </p:nvGrpSpPr>
        <p:grpSpPr bwMode="auto">
          <a:xfrm>
            <a:off x="2268538" y="3213100"/>
            <a:ext cx="647700" cy="646113"/>
            <a:chOff x="2336" y="1117"/>
            <a:chExt cx="681" cy="680"/>
          </a:xfrm>
        </p:grpSpPr>
        <p:sp>
          <p:nvSpPr>
            <p:cNvPr id="117791" name="Line 152">
              <a:extLst>
                <a:ext uri="{FF2B5EF4-FFF2-40B4-BE49-F238E27FC236}">
                  <a16:creationId xmlns:a16="http://schemas.microsoft.com/office/drawing/2014/main" id="{97F8051B-D1C5-4C8D-86AD-291E02212078}"/>
                </a:ext>
              </a:extLst>
            </p:cNvPr>
            <p:cNvSpPr>
              <a:spLocks noChangeShapeType="1"/>
            </p:cNvSpPr>
            <p:nvPr/>
          </p:nvSpPr>
          <p:spPr bwMode="auto">
            <a:xfrm>
              <a:off x="2336"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92" name="Line 153">
              <a:extLst>
                <a:ext uri="{FF2B5EF4-FFF2-40B4-BE49-F238E27FC236}">
                  <a16:creationId xmlns:a16="http://schemas.microsoft.com/office/drawing/2014/main" id="{A1551A64-FD7A-4DA1-8DA5-925114F12304}"/>
                </a:ext>
              </a:extLst>
            </p:cNvPr>
            <p:cNvSpPr>
              <a:spLocks noChangeShapeType="1"/>
            </p:cNvSpPr>
            <p:nvPr/>
          </p:nvSpPr>
          <p:spPr bwMode="auto">
            <a:xfrm>
              <a:off x="2336"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93" name="Oval 154">
              <a:extLst>
                <a:ext uri="{FF2B5EF4-FFF2-40B4-BE49-F238E27FC236}">
                  <a16:creationId xmlns:a16="http://schemas.microsoft.com/office/drawing/2014/main" id="{3F781866-8086-4906-988C-C9FC46D8FFFE}"/>
                </a:ext>
              </a:extLst>
            </p:cNvPr>
            <p:cNvSpPr>
              <a:spLocks noChangeArrowheads="1"/>
            </p:cNvSpPr>
            <p:nvPr/>
          </p:nvSpPr>
          <p:spPr bwMode="auto">
            <a:xfrm>
              <a:off x="2562"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4" name="Oval 155">
              <a:extLst>
                <a:ext uri="{FF2B5EF4-FFF2-40B4-BE49-F238E27FC236}">
                  <a16:creationId xmlns:a16="http://schemas.microsoft.com/office/drawing/2014/main" id="{02B3E997-087A-466C-9E35-2413D45911C2}"/>
                </a:ext>
              </a:extLst>
            </p:cNvPr>
            <p:cNvSpPr>
              <a:spLocks noChangeArrowheads="1"/>
            </p:cNvSpPr>
            <p:nvPr/>
          </p:nvSpPr>
          <p:spPr bwMode="auto">
            <a:xfrm>
              <a:off x="2699"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5" name="Oval 156">
              <a:extLst>
                <a:ext uri="{FF2B5EF4-FFF2-40B4-BE49-F238E27FC236}">
                  <a16:creationId xmlns:a16="http://schemas.microsoft.com/office/drawing/2014/main" id="{DDEAA483-94C2-47BB-91F2-2181DD67C6DE}"/>
                </a:ext>
              </a:extLst>
            </p:cNvPr>
            <p:cNvSpPr>
              <a:spLocks noChangeArrowheads="1"/>
            </p:cNvSpPr>
            <p:nvPr/>
          </p:nvSpPr>
          <p:spPr bwMode="auto">
            <a:xfrm>
              <a:off x="2653" y="1525"/>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6" name="Oval 157">
              <a:extLst>
                <a:ext uri="{FF2B5EF4-FFF2-40B4-BE49-F238E27FC236}">
                  <a16:creationId xmlns:a16="http://schemas.microsoft.com/office/drawing/2014/main" id="{2B4008AB-D159-4616-B4B4-762E9CAD9EBE}"/>
                </a:ext>
              </a:extLst>
            </p:cNvPr>
            <p:cNvSpPr>
              <a:spLocks noChangeArrowheads="1"/>
            </p:cNvSpPr>
            <p:nvPr/>
          </p:nvSpPr>
          <p:spPr bwMode="auto">
            <a:xfrm>
              <a:off x="2744" y="143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7" name="Oval 158">
              <a:extLst>
                <a:ext uri="{FF2B5EF4-FFF2-40B4-BE49-F238E27FC236}">
                  <a16:creationId xmlns:a16="http://schemas.microsoft.com/office/drawing/2014/main" id="{9729ADF3-2A34-41BE-A972-3BBA5CC13483}"/>
                </a:ext>
              </a:extLst>
            </p:cNvPr>
            <p:cNvSpPr>
              <a:spLocks noChangeArrowheads="1"/>
            </p:cNvSpPr>
            <p:nvPr/>
          </p:nvSpPr>
          <p:spPr bwMode="auto">
            <a:xfrm>
              <a:off x="2517" y="161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8" name="Oval 159">
              <a:extLst>
                <a:ext uri="{FF2B5EF4-FFF2-40B4-BE49-F238E27FC236}">
                  <a16:creationId xmlns:a16="http://schemas.microsoft.com/office/drawing/2014/main" id="{7C244DD7-BBB6-4152-A4D1-683E1AE9092E}"/>
                </a:ext>
              </a:extLst>
            </p:cNvPr>
            <p:cNvSpPr>
              <a:spLocks noChangeArrowheads="1"/>
            </p:cNvSpPr>
            <p:nvPr/>
          </p:nvSpPr>
          <p:spPr bwMode="auto">
            <a:xfrm>
              <a:off x="2744"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9" name="Oval 160">
              <a:extLst>
                <a:ext uri="{FF2B5EF4-FFF2-40B4-BE49-F238E27FC236}">
                  <a16:creationId xmlns:a16="http://schemas.microsoft.com/office/drawing/2014/main" id="{2A01BF85-2431-4F55-936C-EB075BE7B5F6}"/>
                </a:ext>
              </a:extLst>
            </p:cNvPr>
            <p:cNvSpPr>
              <a:spLocks noChangeArrowheads="1"/>
            </p:cNvSpPr>
            <p:nvPr/>
          </p:nvSpPr>
          <p:spPr bwMode="auto">
            <a:xfrm>
              <a:off x="2835" y="1298"/>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0" name="Oval 161">
              <a:extLst>
                <a:ext uri="{FF2B5EF4-FFF2-40B4-BE49-F238E27FC236}">
                  <a16:creationId xmlns:a16="http://schemas.microsoft.com/office/drawing/2014/main" id="{5EE36BB0-7F7D-4AEF-92D4-660D2B642BCF}"/>
                </a:ext>
              </a:extLst>
            </p:cNvPr>
            <p:cNvSpPr>
              <a:spLocks noChangeArrowheads="1"/>
            </p:cNvSpPr>
            <p:nvPr/>
          </p:nvSpPr>
          <p:spPr bwMode="auto">
            <a:xfrm>
              <a:off x="2926"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1" name="Oval 162">
              <a:extLst>
                <a:ext uri="{FF2B5EF4-FFF2-40B4-BE49-F238E27FC236}">
                  <a16:creationId xmlns:a16="http://schemas.microsoft.com/office/drawing/2014/main" id="{A60A1022-44C8-47A5-8C62-DAE93D53A873}"/>
                </a:ext>
              </a:extLst>
            </p:cNvPr>
            <p:cNvSpPr>
              <a:spLocks noChangeArrowheads="1"/>
            </p:cNvSpPr>
            <p:nvPr/>
          </p:nvSpPr>
          <p:spPr bwMode="auto">
            <a:xfrm>
              <a:off x="2381" y="170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2" name="Oval 163">
              <a:extLst>
                <a:ext uri="{FF2B5EF4-FFF2-40B4-BE49-F238E27FC236}">
                  <a16:creationId xmlns:a16="http://schemas.microsoft.com/office/drawing/2014/main" id="{47AA4D13-661B-47BF-8DAA-8619B313943D}"/>
                </a:ext>
              </a:extLst>
            </p:cNvPr>
            <p:cNvSpPr>
              <a:spLocks noChangeArrowheads="1"/>
            </p:cNvSpPr>
            <p:nvPr/>
          </p:nvSpPr>
          <p:spPr bwMode="auto">
            <a:xfrm>
              <a:off x="2472" y="157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3" name="Oval 164">
              <a:extLst>
                <a:ext uri="{FF2B5EF4-FFF2-40B4-BE49-F238E27FC236}">
                  <a16:creationId xmlns:a16="http://schemas.microsoft.com/office/drawing/2014/main" id="{D00426DD-C718-4BB0-9FDF-BFBF29160906}"/>
                </a:ext>
              </a:extLst>
            </p:cNvPr>
            <p:cNvSpPr>
              <a:spLocks noChangeArrowheads="1"/>
            </p:cNvSpPr>
            <p:nvPr/>
          </p:nvSpPr>
          <p:spPr bwMode="auto">
            <a:xfrm>
              <a:off x="2880"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4" name="Oval 165">
              <a:extLst>
                <a:ext uri="{FF2B5EF4-FFF2-40B4-BE49-F238E27FC236}">
                  <a16:creationId xmlns:a16="http://schemas.microsoft.com/office/drawing/2014/main" id="{C5C2B7E0-AA9F-423A-8655-02C31A406D65}"/>
                </a:ext>
              </a:extLst>
            </p:cNvPr>
            <p:cNvSpPr>
              <a:spLocks noChangeArrowheads="1"/>
            </p:cNvSpPr>
            <p:nvPr/>
          </p:nvSpPr>
          <p:spPr bwMode="auto">
            <a:xfrm>
              <a:off x="2925"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5" name="Oval 166">
              <a:extLst>
                <a:ext uri="{FF2B5EF4-FFF2-40B4-BE49-F238E27FC236}">
                  <a16:creationId xmlns:a16="http://schemas.microsoft.com/office/drawing/2014/main" id="{1C37BF36-CE24-42A6-93A8-999E0CAE6156}"/>
                </a:ext>
              </a:extLst>
            </p:cNvPr>
            <p:cNvSpPr>
              <a:spLocks noChangeArrowheads="1"/>
            </p:cNvSpPr>
            <p:nvPr/>
          </p:nvSpPr>
          <p:spPr bwMode="auto">
            <a:xfrm>
              <a:off x="2608" y="1389"/>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17765" name="Group 128">
            <a:extLst>
              <a:ext uri="{FF2B5EF4-FFF2-40B4-BE49-F238E27FC236}">
                <a16:creationId xmlns:a16="http://schemas.microsoft.com/office/drawing/2014/main" id="{07F63629-BD06-4FBD-95AE-3AE46CC7B8D3}"/>
              </a:ext>
            </a:extLst>
          </p:cNvPr>
          <p:cNvGrpSpPr>
            <a:grpSpLocks noChangeAspect="1"/>
          </p:cNvGrpSpPr>
          <p:nvPr/>
        </p:nvGrpSpPr>
        <p:grpSpPr bwMode="auto">
          <a:xfrm>
            <a:off x="1331913" y="1989138"/>
            <a:ext cx="647700" cy="646112"/>
            <a:chOff x="657" y="1117"/>
            <a:chExt cx="681" cy="680"/>
          </a:xfrm>
        </p:grpSpPr>
        <p:sp>
          <p:nvSpPr>
            <p:cNvPr id="117784" name="Line 129">
              <a:extLst>
                <a:ext uri="{FF2B5EF4-FFF2-40B4-BE49-F238E27FC236}">
                  <a16:creationId xmlns:a16="http://schemas.microsoft.com/office/drawing/2014/main" id="{6D591C9C-04DF-49DA-B391-5255598BE3B9}"/>
                </a:ext>
              </a:extLst>
            </p:cNvPr>
            <p:cNvSpPr>
              <a:spLocks noChangeShapeType="1"/>
            </p:cNvSpPr>
            <p:nvPr/>
          </p:nvSpPr>
          <p:spPr bwMode="auto">
            <a:xfrm>
              <a:off x="657"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5" name="Line 130">
              <a:extLst>
                <a:ext uri="{FF2B5EF4-FFF2-40B4-BE49-F238E27FC236}">
                  <a16:creationId xmlns:a16="http://schemas.microsoft.com/office/drawing/2014/main" id="{277BA45B-1C2E-4624-8280-98F5115FA776}"/>
                </a:ext>
              </a:extLst>
            </p:cNvPr>
            <p:cNvSpPr>
              <a:spLocks noChangeShapeType="1"/>
            </p:cNvSpPr>
            <p:nvPr/>
          </p:nvSpPr>
          <p:spPr bwMode="auto">
            <a:xfrm>
              <a:off x="657"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6" name="Rectangle 131">
              <a:extLst>
                <a:ext uri="{FF2B5EF4-FFF2-40B4-BE49-F238E27FC236}">
                  <a16:creationId xmlns:a16="http://schemas.microsoft.com/office/drawing/2014/main" id="{81E10AE2-8FDB-4BB1-A0CE-263CB454402D}"/>
                </a:ext>
              </a:extLst>
            </p:cNvPr>
            <p:cNvSpPr>
              <a:spLocks noChangeArrowheads="1"/>
            </p:cNvSpPr>
            <p:nvPr/>
          </p:nvSpPr>
          <p:spPr bwMode="auto">
            <a:xfrm>
              <a:off x="703" y="1389"/>
              <a:ext cx="90" cy="3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7" name="Rectangle 132">
              <a:extLst>
                <a:ext uri="{FF2B5EF4-FFF2-40B4-BE49-F238E27FC236}">
                  <a16:creationId xmlns:a16="http://schemas.microsoft.com/office/drawing/2014/main" id="{6831C10F-36BE-42A4-844B-567263C5513D}"/>
                </a:ext>
              </a:extLst>
            </p:cNvPr>
            <p:cNvSpPr>
              <a:spLocks noChangeArrowheads="1"/>
            </p:cNvSpPr>
            <p:nvPr/>
          </p:nvSpPr>
          <p:spPr bwMode="auto">
            <a:xfrm>
              <a:off x="839" y="1298"/>
              <a:ext cx="90" cy="4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8" name="Rectangle 133">
              <a:extLst>
                <a:ext uri="{FF2B5EF4-FFF2-40B4-BE49-F238E27FC236}">
                  <a16:creationId xmlns:a16="http://schemas.microsoft.com/office/drawing/2014/main" id="{899D3CB2-3E37-4B0A-97CF-077469A7C9AD}"/>
                </a:ext>
              </a:extLst>
            </p:cNvPr>
            <p:cNvSpPr>
              <a:spLocks noChangeArrowheads="1"/>
            </p:cNvSpPr>
            <p:nvPr/>
          </p:nvSpPr>
          <p:spPr bwMode="auto">
            <a:xfrm>
              <a:off x="975" y="1480"/>
              <a:ext cx="90" cy="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9" name="Rectangle 134">
              <a:extLst>
                <a:ext uri="{FF2B5EF4-FFF2-40B4-BE49-F238E27FC236}">
                  <a16:creationId xmlns:a16="http://schemas.microsoft.com/office/drawing/2014/main" id="{354D1D9E-75BD-452F-8752-34297188CC00}"/>
                </a:ext>
              </a:extLst>
            </p:cNvPr>
            <p:cNvSpPr>
              <a:spLocks noChangeArrowheads="1"/>
            </p:cNvSpPr>
            <p:nvPr/>
          </p:nvSpPr>
          <p:spPr bwMode="auto">
            <a:xfrm>
              <a:off x="1111" y="1434"/>
              <a:ext cx="90" cy="31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0" name="Rectangle 135">
              <a:extLst>
                <a:ext uri="{FF2B5EF4-FFF2-40B4-BE49-F238E27FC236}">
                  <a16:creationId xmlns:a16="http://schemas.microsoft.com/office/drawing/2014/main" id="{2E7E092E-DC5E-4858-94A2-3918DECED0D2}"/>
                </a:ext>
              </a:extLst>
            </p:cNvPr>
            <p:cNvSpPr>
              <a:spLocks noChangeArrowheads="1"/>
            </p:cNvSpPr>
            <p:nvPr/>
          </p:nvSpPr>
          <p:spPr bwMode="auto">
            <a:xfrm>
              <a:off x="1247" y="1344"/>
              <a:ext cx="90" cy="40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17766" name="Group 136">
            <a:extLst>
              <a:ext uri="{FF2B5EF4-FFF2-40B4-BE49-F238E27FC236}">
                <a16:creationId xmlns:a16="http://schemas.microsoft.com/office/drawing/2014/main" id="{4B824D17-B9EF-42E8-BB27-226526B59C70}"/>
              </a:ext>
            </a:extLst>
          </p:cNvPr>
          <p:cNvGrpSpPr>
            <a:grpSpLocks noChangeAspect="1"/>
          </p:cNvGrpSpPr>
          <p:nvPr/>
        </p:nvGrpSpPr>
        <p:grpSpPr bwMode="auto">
          <a:xfrm>
            <a:off x="2484438" y="1989138"/>
            <a:ext cx="647700" cy="646112"/>
            <a:chOff x="1519" y="1117"/>
            <a:chExt cx="681" cy="680"/>
          </a:xfrm>
        </p:grpSpPr>
        <p:sp>
          <p:nvSpPr>
            <p:cNvPr id="117778" name="Line 137">
              <a:extLst>
                <a:ext uri="{FF2B5EF4-FFF2-40B4-BE49-F238E27FC236}">
                  <a16:creationId xmlns:a16="http://schemas.microsoft.com/office/drawing/2014/main" id="{9148B221-9CD3-4492-804B-FFCD0471831A}"/>
                </a:ext>
              </a:extLst>
            </p:cNvPr>
            <p:cNvSpPr>
              <a:spLocks noChangeShapeType="1"/>
            </p:cNvSpPr>
            <p:nvPr/>
          </p:nvSpPr>
          <p:spPr bwMode="auto">
            <a:xfrm>
              <a:off x="1519"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79" name="Line 138">
              <a:extLst>
                <a:ext uri="{FF2B5EF4-FFF2-40B4-BE49-F238E27FC236}">
                  <a16:creationId xmlns:a16="http://schemas.microsoft.com/office/drawing/2014/main" id="{77B0912A-1B43-4E64-84FC-C4750D90A47D}"/>
                </a:ext>
              </a:extLst>
            </p:cNvPr>
            <p:cNvSpPr>
              <a:spLocks noChangeShapeType="1"/>
            </p:cNvSpPr>
            <p:nvPr/>
          </p:nvSpPr>
          <p:spPr bwMode="auto">
            <a:xfrm>
              <a:off x="1519"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0" name="Line 139">
              <a:extLst>
                <a:ext uri="{FF2B5EF4-FFF2-40B4-BE49-F238E27FC236}">
                  <a16:creationId xmlns:a16="http://schemas.microsoft.com/office/drawing/2014/main" id="{5013B83E-265B-48F6-AD16-D4640BDDCFEA}"/>
                </a:ext>
              </a:extLst>
            </p:cNvPr>
            <p:cNvSpPr>
              <a:spLocks noChangeShapeType="1"/>
            </p:cNvSpPr>
            <p:nvPr/>
          </p:nvSpPr>
          <p:spPr bwMode="auto">
            <a:xfrm flipV="1">
              <a:off x="1610" y="1298"/>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1" name="Line 140">
              <a:extLst>
                <a:ext uri="{FF2B5EF4-FFF2-40B4-BE49-F238E27FC236}">
                  <a16:creationId xmlns:a16="http://schemas.microsoft.com/office/drawing/2014/main" id="{94ACBAEA-FF7B-44DD-92CD-BA69E2EE76FC}"/>
                </a:ext>
              </a:extLst>
            </p:cNvPr>
            <p:cNvSpPr>
              <a:spLocks noChangeShapeType="1"/>
            </p:cNvSpPr>
            <p:nvPr/>
          </p:nvSpPr>
          <p:spPr bwMode="auto">
            <a:xfrm>
              <a:off x="1746" y="1298"/>
              <a:ext cx="136" cy="1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2" name="Line 141">
              <a:extLst>
                <a:ext uri="{FF2B5EF4-FFF2-40B4-BE49-F238E27FC236}">
                  <a16:creationId xmlns:a16="http://schemas.microsoft.com/office/drawing/2014/main" id="{38F0D753-16BE-46A4-B20F-B76AD0331BDC}"/>
                </a:ext>
              </a:extLst>
            </p:cNvPr>
            <p:cNvSpPr>
              <a:spLocks noChangeShapeType="1"/>
            </p:cNvSpPr>
            <p:nvPr/>
          </p:nvSpPr>
          <p:spPr bwMode="auto">
            <a:xfrm flipV="1">
              <a:off x="1882" y="1434"/>
              <a:ext cx="136" cy="4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3" name="Line 142">
              <a:extLst>
                <a:ext uri="{FF2B5EF4-FFF2-40B4-BE49-F238E27FC236}">
                  <a16:creationId xmlns:a16="http://schemas.microsoft.com/office/drawing/2014/main" id="{A008331F-B49E-449E-AE4E-1E50B4146A81}"/>
                </a:ext>
              </a:extLst>
            </p:cNvPr>
            <p:cNvSpPr>
              <a:spLocks noChangeShapeType="1"/>
            </p:cNvSpPr>
            <p:nvPr/>
          </p:nvSpPr>
          <p:spPr bwMode="auto">
            <a:xfrm flipV="1">
              <a:off x="2018" y="1344"/>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117767" name="Espace réservé du contenu 2">
            <a:extLst>
              <a:ext uri="{FF2B5EF4-FFF2-40B4-BE49-F238E27FC236}">
                <a16:creationId xmlns:a16="http://schemas.microsoft.com/office/drawing/2014/main" id="{69D209CE-1906-469B-9D83-1E719D3B72F3}"/>
              </a:ext>
            </a:extLst>
          </p:cNvPr>
          <p:cNvSpPr txBox="1">
            <a:spLocks/>
          </p:cNvSpPr>
          <p:nvPr/>
        </p:nvSpPr>
        <p:spPr bwMode="auto">
          <a:xfrm>
            <a:off x="4006850" y="1341438"/>
            <a:ext cx="51371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CA" altLang="en-US" sz="1600">
                <a:solidFill>
                  <a:srgbClr val="000000"/>
                </a:solidFill>
              </a:rPr>
              <a:t>Up to ≈6 dimensions + ≈4 measures:</a:t>
            </a:r>
            <a:br>
              <a:rPr lang="en-CA" altLang="en-US" sz="1600">
                <a:solidFill>
                  <a:srgbClr val="000000"/>
                </a:solidFill>
              </a:rPr>
            </a:br>
            <a:r>
              <a:rPr lang="en-CA" altLang="en-US" sz="1600">
                <a:solidFill>
                  <a:srgbClr val="000000"/>
                </a:solidFill>
              </a:rPr>
              <a:t>dimensional stacking</a:t>
            </a: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r>
              <a:rPr lang="en-CA" altLang="en-US" sz="1600">
                <a:solidFill>
                  <a:srgbClr val="000000"/>
                </a:solidFill>
              </a:rPr>
              <a:t>Up to ≈2 dimensions + ≈20 measures :</a:t>
            </a:r>
            <a:br>
              <a:rPr lang="en-CA" altLang="en-US" sz="1600">
                <a:solidFill>
                  <a:srgbClr val="000000"/>
                </a:solidFill>
              </a:rPr>
            </a:br>
            <a:r>
              <a:rPr lang="en-CA" altLang="en-US" sz="1600">
                <a:solidFill>
                  <a:srgbClr val="000000"/>
                </a:solidFill>
              </a:rPr>
              <a:t>glyphs, parallel coordinates, scatterplot matrix</a:t>
            </a: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r>
              <a:rPr lang="en-CA" altLang="en-US" sz="1600">
                <a:solidFill>
                  <a:srgbClr val="000000"/>
                </a:solidFill>
              </a:rPr>
              <a:t>How can we visualize many dimensions?</a:t>
            </a:r>
          </a:p>
        </p:txBody>
      </p:sp>
      <p:pic>
        <p:nvPicPr>
          <p:cNvPr id="117768" name="Picture 2">
            <a:extLst>
              <a:ext uri="{FF2B5EF4-FFF2-40B4-BE49-F238E27FC236}">
                <a16:creationId xmlns:a16="http://schemas.microsoft.com/office/drawing/2014/main" id="{71418ED0-E275-4165-AF96-417F65E30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3433763"/>
            <a:ext cx="1223962"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9" name="Picture 3">
            <a:extLst>
              <a:ext uri="{FF2B5EF4-FFF2-40B4-BE49-F238E27FC236}">
                <a16:creationId xmlns:a16="http://schemas.microsoft.com/office/drawing/2014/main" id="{7A79E000-9AC3-4406-9F02-384E352DE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389313"/>
            <a:ext cx="12033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70" name="Picture 4">
            <a:extLst>
              <a:ext uri="{FF2B5EF4-FFF2-40B4-BE49-F238E27FC236}">
                <a16:creationId xmlns:a16="http://schemas.microsoft.com/office/drawing/2014/main" id="{5324F549-927E-43CF-B9F1-E510B1714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424238"/>
            <a:ext cx="1697038"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71" name="Picture 5">
            <a:extLst>
              <a:ext uri="{FF2B5EF4-FFF2-40B4-BE49-F238E27FC236}">
                <a16:creationId xmlns:a16="http://schemas.microsoft.com/office/drawing/2014/main" id="{058B9936-91BD-4076-967C-FA64369EC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213" y="1484313"/>
            <a:ext cx="1397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7772" name="Groupe 1">
            <a:extLst>
              <a:ext uri="{FF2B5EF4-FFF2-40B4-BE49-F238E27FC236}">
                <a16:creationId xmlns:a16="http://schemas.microsoft.com/office/drawing/2014/main" id="{149CC548-6F92-4200-A312-D485E8A0BCCB}"/>
              </a:ext>
            </a:extLst>
          </p:cNvPr>
          <p:cNvGrpSpPr>
            <a:grpSpLocks noChangeAspect="1"/>
          </p:cNvGrpSpPr>
          <p:nvPr/>
        </p:nvGrpSpPr>
        <p:grpSpPr bwMode="auto">
          <a:xfrm>
            <a:off x="539750" y="4581525"/>
            <a:ext cx="3335338" cy="1871663"/>
            <a:chOff x="-2773020" y="1196690"/>
            <a:chExt cx="4897410" cy="2748873"/>
          </a:xfrm>
        </p:grpSpPr>
        <p:pic>
          <p:nvPicPr>
            <p:cNvPr id="117774" name="Picture 5" descr="2d1v-bars">
              <a:extLst>
                <a:ext uri="{FF2B5EF4-FFF2-40B4-BE49-F238E27FC236}">
                  <a16:creationId xmlns:a16="http://schemas.microsoft.com/office/drawing/2014/main" id="{A39BA448-298E-447C-A9AE-4BFD40E29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302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6" descr="2d1v-heatmap">
              <a:extLst>
                <a:ext uri="{FF2B5EF4-FFF2-40B4-BE49-F238E27FC236}">
                  <a16:creationId xmlns:a16="http://schemas.microsoft.com/office/drawing/2014/main" id="{9260A56B-AA3F-4E1D-B31F-BEFE64F41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6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8" descr="2d1v-pivotTable-backbars">
              <a:extLst>
                <a:ext uri="{FF2B5EF4-FFF2-40B4-BE49-F238E27FC236}">
                  <a16:creationId xmlns:a16="http://schemas.microsoft.com/office/drawing/2014/main" id="{20D90505-9D4D-441C-8AE4-C148EBF2FF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3020" y="270890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9" descr="2d1v-pivotTable-heatmap">
              <a:extLst>
                <a:ext uri="{FF2B5EF4-FFF2-40B4-BE49-F238E27FC236}">
                  <a16:creationId xmlns:a16="http://schemas.microsoft.com/office/drawing/2014/main" id="{985B09DF-ADD4-476F-9D1E-6A13D62754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60" y="2708900"/>
              <a:ext cx="230346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73" name="ZoneTexte 1">
            <a:extLst>
              <a:ext uri="{FF2B5EF4-FFF2-40B4-BE49-F238E27FC236}">
                <a16:creationId xmlns:a16="http://schemas.microsoft.com/office/drawing/2014/main" id="{C17F5C88-3DE7-4B5B-B6EA-884B51C50F61}"/>
              </a:ext>
            </a:extLst>
          </p:cNvPr>
          <p:cNvSpPr txBox="1">
            <a:spLocks noChangeArrowheads="1"/>
          </p:cNvSpPr>
          <p:nvPr/>
        </p:nvSpPr>
        <p:spPr bwMode="auto">
          <a:xfrm>
            <a:off x="6084888" y="5084763"/>
            <a:ext cx="10080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800" b="1" dirty="0">
                <a:solidFill>
                  <a:srgbClr val="FF0000"/>
                </a:solidFill>
                <a:latin typeface="Arial" panose="020B0604020202020204" pitchFamily="34" charset="0"/>
              </a:rPr>
              <a: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re 1">
            <a:extLst>
              <a:ext uri="{FF2B5EF4-FFF2-40B4-BE49-F238E27FC236}">
                <a16:creationId xmlns:a16="http://schemas.microsoft.com/office/drawing/2014/main" id="{7F1F5BA9-DF55-4CC3-88BF-4C016DC1BE7B}"/>
              </a:ext>
            </a:extLst>
          </p:cNvPr>
          <p:cNvSpPr>
            <a:spLocks noGrp="1"/>
          </p:cNvSpPr>
          <p:nvPr>
            <p:ph type="title"/>
          </p:nvPr>
        </p:nvSpPr>
        <p:spPr>
          <a:xfrm>
            <a:off x="466725" y="6350"/>
            <a:ext cx="8229600" cy="1190625"/>
          </a:xfrm>
        </p:spPr>
        <p:txBody>
          <a:bodyPr/>
          <a:lstStyle/>
          <a:p>
            <a:r>
              <a:rPr lang="en-CA" altLang="en-US" sz="4000"/>
              <a:t>“Nuts and Bolts” dataset</a:t>
            </a:r>
            <a:br>
              <a:rPr lang="en-CA" altLang="en-US" sz="4000"/>
            </a:br>
            <a:r>
              <a:rPr lang="en-CA" altLang="en-US" sz="4000"/>
              <a:t>(72 rows):</a:t>
            </a:r>
          </a:p>
        </p:txBody>
      </p:sp>
      <p:graphicFrame>
        <p:nvGraphicFramePr>
          <p:cNvPr id="3" name="Tableau 2">
            <a:extLst>
              <a:ext uri="{FF2B5EF4-FFF2-40B4-BE49-F238E27FC236}">
                <a16:creationId xmlns:a16="http://schemas.microsoft.com/office/drawing/2014/main" id="{C41F58A2-018D-4CCB-B64E-A459EBA244F6}"/>
              </a:ext>
            </a:extLst>
          </p:cNvPr>
          <p:cNvGraphicFramePr>
            <a:graphicFrameLocks noGrp="1"/>
          </p:cNvGraphicFramePr>
          <p:nvPr/>
        </p:nvGraphicFramePr>
        <p:xfrm>
          <a:off x="395288" y="2060575"/>
          <a:ext cx="8281987" cy="4537074"/>
        </p:xfrm>
        <a:graphic>
          <a:graphicData uri="http://schemas.openxmlformats.org/drawingml/2006/table">
            <a:tbl>
              <a:tblPr/>
              <a:tblGrid>
                <a:gridCol w="1224293">
                  <a:extLst>
                    <a:ext uri="{9D8B030D-6E8A-4147-A177-3AD203B41FA5}">
                      <a16:colId xmlns:a16="http://schemas.microsoft.com/office/drawing/2014/main" val="20000"/>
                    </a:ext>
                  </a:extLst>
                </a:gridCol>
                <a:gridCol w="1080259">
                  <a:extLst>
                    <a:ext uri="{9D8B030D-6E8A-4147-A177-3AD203B41FA5}">
                      <a16:colId xmlns:a16="http://schemas.microsoft.com/office/drawing/2014/main" val="20001"/>
                    </a:ext>
                  </a:extLst>
                </a:gridCol>
                <a:gridCol w="1080259">
                  <a:extLst>
                    <a:ext uri="{9D8B030D-6E8A-4147-A177-3AD203B41FA5}">
                      <a16:colId xmlns:a16="http://schemas.microsoft.com/office/drawing/2014/main" val="20002"/>
                    </a:ext>
                  </a:extLst>
                </a:gridCol>
                <a:gridCol w="1368328">
                  <a:extLst>
                    <a:ext uri="{9D8B030D-6E8A-4147-A177-3AD203B41FA5}">
                      <a16:colId xmlns:a16="http://schemas.microsoft.com/office/drawing/2014/main" val="20003"/>
                    </a:ext>
                  </a:extLst>
                </a:gridCol>
                <a:gridCol w="1728414">
                  <a:extLst>
                    <a:ext uri="{9D8B030D-6E8A-4147-A177-3AD203B41FA5}">
                      <a16:colId xmlns:a16="http://schemas.microsoft.com/office/drawing/2014/main" val="20004"/>
                    </a:ext>
                  </a:extLst>
                </a:gridCol>
                <a:gridCol w="1800434">
                  <a:extLst>
                    <a:ext uri="{9D8B030D-6E8A-4147-A177-3AD203B41FA5}">
                      <a16:colId xmlns:a16="http://schemas.microsoft.com/office/drawing/2014/main" val="20005"/>
                    </a:ext>
                  </a:extLst>
                </a:gridCol>
              </a:tblGrid>
              <a:tr h="554498">
                <a:tc>
                  <a:txBody>
                    <a:bodyPr/>
                    <a:lstStyle/>
                    <a:p>
                      <a:pPr algn="ctr" fontAlgn="b"/>
                      <a:r>
                        <a:rPr lang="en-CA" sz="1800" b="1" i="0" u="none" strike="noStrike" dirty="0">
                          <a:solidFill>
                            <a:srgbClr val="000000"/>
                          </a:solidFill>
                          <a:effectLst/>
                          <a:latin typeface="Calibri"/>
                        </a:rPr>
                        <a:t>Region</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800" b="1" i="0" u="none" strike="noStrike" dirty="0">
                          <a:solidFill>
                            <a:srgbClr val="000000"/>
                          </a:solidFill>
                          <a:effectLst/>
                          <a:latin typeface="Calibri"/>
                        </a:rPr>
                        <a:t>Month</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800" b="1" i="0" u="none" strike="noStrike" dirty="0">
                          <a:solidFill>
                            <a:srgbClr val="000000"/>
                          </a:solidFill>
                          <a:effectLst/>
                          <a:latin typeface="Calibri"/>
                        </a:rPr>
                        <a:t>Product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800" b="1" i="0" u="none" strike="noStrike" dirty="0">
                          <a:solidFill>
                            <a:srgbClr val="000000"/>
                          </a:solidFill>
                          <a:effectLst/>
                          <a:latin typeface="Calibri"/>
                        </a:rPr>
                        <a:t>Sales</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800" b="1" i="0" u="none" strike="noStrike" dirty="0" err="1">
                          <a:solidFill>
                            <a:srgbClr val="000000"/>
                          </a:solidFill>
                          <a:effectLst/>
                          <a:latin typeface="Calibri"/>
                        </a:rPr>
                        <a:t>Equipment_costs</a:t>
                      </a:r>
                      <a:endParaRPr lang="en-CA" sz="1800" b="1" i="0" u="none" strike="noStrike" dirty="0">
                        <a:solidFill>
                          <a:srgbClr val="000000"/>
                        </a:solidFill>
                        <a:effectLst/>
                        <a:latin typeface="Calibri"/>
                      </a:endParaRP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800" b="1" i="0" u="none" strike="noStrike" dirty="0" err="1">
                          <a:solidFill>
                            <a:srgbClr val="000000"/>
                          </a:solidFill>
                          <a:effectLst/>
                          <a:latin typeface="Calibri"/>
                        </a:rPr>
                        <a:t>Labor_costs</a:t>
                      </a:r>
                      <a:endParaRPr lang="en-CA" sz="1800" b="1" i="0" u="none" strike="noStrike" dirty="0">
                        <a:solidFill>
                          <a:srgbClr val="000000"/>
                        </a:solidFill>
                        <a:effectLst/>
                        <a:latin typeface="Calibri"/>
                      </a:endParaRP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6352">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2.76</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0.92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6352">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4.92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1.64</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4.2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8.4</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5.28</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9.6</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14.52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26.4</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5.016</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0.88</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06352">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8.436</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1.48</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4.3</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06352">
                <a:tc>
                  <a:txBody>
                    <a:bodyPr/>
                    <a:lstStyle/>
                    <a:p>
                      <a:pPr algn="ctr" fontAlgn="b"/>
                      <a:r>
                        <a:rPr lang="en-CA" sz="1600" b="0" i="0" u="none" strike="noStrike">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06352">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8.82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2.1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4.9</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06352">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9.156</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2.18</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4.9</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06352">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0</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5.655</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1.45</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5.2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306352">
                <a:tc>
                  <a:txBody>
                    <a:bodyPr/>
                    <a:lstStyle/>
                    <a:p>
                      <a:pPr algn="ctr" fontAlgn="b"/>
                      <a:r>
                        <a:rPr lang="en-CA" sz="1600" b="0" i="0" u="none" strike="noStrike">
                          <a:solidFill>
                            <a:srgbClr val="000000"/>
                          </a:solidFill>
                          <a:effectLst/>
                          <a:latin typeface="Calibri"/>
                        </a:rPr>
                        <a:t>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1</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9.4965</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a:rPr>
                        <a:t>2.435</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a:rPr>
                        <a:t>5.2</a:t>
                      </a:r>
                    </a:p>
                  </a:txBody>
                  <a:tcPr marL="9526" marR="9526"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118894" name="ZoneTexte 4">
            <a:extLst>
              <a:ext uri="{FF2B5EF4-FFF2-40B4-BE49-F238E27FC236}">
                <a16:creationId xmlns:a16="http://schemas.microsoft.com/office/drawing/2014/main" id="{CF32788F-F963-4C04-A10C-831A16D88672}"/>
              </a:ext>
            </a:extLst>
          </p:cNvPr>
          <p:cNvSpPr txBox="1">
            <a:spLocks noChangeArrowheads="1"/>
          </p:cNvSpPr>
          <p:nvPr/>
        </p:nvSpPr>
        <p:spPr bwMode="auto">
          <a:xfrm>
            <a:off x="1258888" y="1196975"/>
            <a:ext cx="17287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a:solidFill>
                  <a:srgbClr val="000000"/>
                </a:solidFill>
                <a:latin typeface="Arial" panose="020B0604020202020204" pitchFamily="34" charset="0"/>
              </a:rPr>
              <a:t>Dimensions</a:t>
            </a:r>
          </a:p>
        </p:txBody>
      </p:sp>
      <p:sp>
        <p:nvSpPr>
          <p:cNvPr id="118895" name="ZoneTexte 5">
            <a:extLst>
              <a:ext uri="{FF2B5EF4-FFF2-40B4-BE49-F238E27FC236}">
                <a16:creationId xmlns:a16="http://schemas.microsoft.com/office/drawing/2014/main" id="{0EB8289F-9274-4987-8547-E7E648E709E7}"/>
              </a:ext>
            </a:extLst>
          </p:cNvPr>
          <p:cNvSpPr txBox="1">
            <a:spLocks noChangeArrowheads="1"/>
          </p:cNvSpPr>
          <p:nvPr/>
        </p:nvSpPr>
        <p:spPr bwMode="auto">
          <a:xfrm>
            <a:off x="5435600" y="1189038"/>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CA" altLang="en-US" sz="1800">
                <a:solidFill>
                  <a:srgbClr val="000000"/>
                </a:solidFill>
                <a:latin typeface="Arial" panose="020B0604020202020204" pitchFamily="34" charset="0"/>
              </a:rPr>
              <a:t>Measures</a:t>
            </a:r>
          </a:p>
        </p:txBody>
      </p:sp>
      <p:sp>
        <p:nvSpPr>
          <p:cNvPr id="7" name="Accolade fermante 6">
            <a:extLst>
              <a:ext uri="{FF2B5EF4-FFF2-40B4-BE49-F238E27FC236}">
                <a16:creationId xmlns:a16="http://schemas.microsoft.com/office/drawing/2014/main" id="{BC3DDC4E-1D37-4987-82A4-6E465CFEB3DE}"/>
              </a:ext>
            </a:extLst>
          </p:cNvPr>
          <p:cNvSpPr/>
          <p:nvPr/>
        </p:nvSpPr>
        <p:spPr>
          <a:xfrm rot="16200000">
            <a:off x="1955800" y="214313"/>
            <a:ext cx="334963" cy="3024187"/>
          </a:xfrm>
          <a:prstGeom prst="rightBrace">
            <a:avLst>
              <a:gd name="adj1" fmla="val 2042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solidFill>
                <a:prstClr val="black"/>
              </a:solidFill>
            </a:endParaRPr>
          </a:p>
        </p:txBody>
      </p:sp>
      <p:sp>
        <p:nvSpPr>
          <p:cNvPr id="8" name="Accolade fermante 7">
            <a:extLst>
              <a:ext uri="{FF2B5EF4-FFF2-40B4-BE49-F238E27FC236}">
                <a16:creationId xmlns:a16="http://schemas.microsoft.com/office/drawing/2014/main" id="{27A72BF8-DEAD-464B-9FEC-F333EA5D3948}"/>
              </a:ext>
            </a:extLst>
          </p:cNvPr>
          <p:cNvSpPr/>
          <p:nvPr/>
        </p:nvSpPr>
        <p:spPr>
          <a:xfrm rot="16200000">
            <a:off x="6060281" y="-434181"/>
            <a:ext cx="334963" cy="4321175"/>
          </a:xfrm>
          <a:prstGeom prst="rightBrace">
            <a:avLst>
              <a:gd name="adj1" fmla="val 2042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CA">
              <a:solidFill>
                <a:prstClr val="black"/>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re 1">
            <a:extLst>
              <a:ext uri="{FF2B5EF4-FFF2-40B4-BE49-F238E27FC236}">
                <a16:creationId xmlns:a16="http://schemas.microsoft.com/office/drawing/2014/main" id="{8E8AF564-AF23-4CD0-BBD0-DCED55536666}"/>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19811" name="Picture 2">
            <a:extLst>
              <a:ext uri="{FF2B5EF4-FFF2-40B4-BE49-F238E27FC236}">
                <a16:creationId xmlns:a16="http://schemas.microsoft.com/office/drawing/2014/main" id="{EFFAF23E-034A-4A22-9760-701B4E12B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990600"/>
            <a:ext cx="6146800" cy="571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re 1">
            <a:extLst>
              <a:ext uri="{FF2B5EF4-FFF2-40B4-BE49-F238E27FC236}">
                <a16:creationId xmlns:a16="http://schemas.microsoft.com/office/drawing/2014/main" id="{B665B8C3-7535-4F5F-AA5A-CA005ABE93F6}"/>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20835" name="Picture 2">
            <a:extLst>
              <a:ext uri="{FF2B5EF4-FFF2-40B4-BE49-F238E27FC236}">
                <a16:creationId xmlns:a16="http://schemas.microsoft.com/office/drawing/2014/main" id="{398DCA4C-C12F-4C2F-A0C7-8D5895B4A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25" y="990600"/>
            <a:ext cx="6146800" cy="571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a:extLst>
              <a:ext uri="{FF2B5EF4-FFF2-40B4-BE49-F238E27FC236}">
                <a16:creationId xmlns:a16="http://schemas.microsoft.com/office/drawing/2014/main" id="{F881D17E-EC26-40DE-B805-0478512ED64A}"/>
              </a:ext>
            </a:extLst>
          </p:cNvPr>
          <p:cNvSpPr/>
          <p:nvPr/>
        </p:nvSpPr>
        <p:spPr>
          <a:xfrm>
            <a:off x="1258888" y="765175"/>
            <a:ext cx="2808287" cy="23034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prstClr val="white"/>
              </a:solidFill>
            </a:endParaRPr>
          </a:p>
        </p:txBody>
      </p:sp>
      <p:sp>
        <p:nvSpPr>
          <p:cNvPr id="120837" name="ZoneTexte 2">
            <a:extLst>
              <a:ext uri="{FF2B5EF4-FFF2-40B4-BE49-F238E27FC236}">
                <a16:creationId xmlns:a16="http://schemas.microsoft.com/office/drawing/2014/main" id="{453D86A7-31F4-45EE-900F-31C29543EED8}"/>
              </a:ext>
            </a:extLst>
          </p:cNvPr>
          <p:cNvSpPr txBox="1">
            <a:spLocks noChangeArrowheads="1"/>
          </p:cNvSpPr>
          <p:nvPr/>
        </p:nvSpPr>
        <p:spPr bwMode="auto">
          <a:xfrm>
            <a:off x="4211638" y="1608138"/>
            <a:ext cx="2376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400">
                <a:solidFill>
                  <a:srgbClr val="FF0000"/>
                </a:solidFill>
                <a:latin typeface="Arial" panose="020B0604020202020204" pitchFamily="34" charset="0"/>
              </a:rPr>
              <a:t>Not very useful</a:t>
            </a:r>
          </a:p>
        </p:txBody>
      </p:sp>
      <p:sp>
        <p:nvSpPr>
          <p:cNvPr id="120838" name="ZoneTexte 4">
            <a:extLst>
              <a:ext uri="{FF2B5EF4-FFF2-40B4-BE49-F238E27FC236}">
                <a16:creationId xmlns:a16="http://schemas.microsoft.com/office/drawing/2014/main" id="{63C9ACCE-BF59-4851-A403-12A4B0DCCA16}"/>
              </a:ext>
            </a:extLst>
          </p:cNvPr>
          <p:cNvSpPr txBox="1">
            <a:spLocks noChangeArrowheads="1"/>
          </p:cNvSpPr>
          <p:nvPr/>
        </p:nvSpPr>
        <p:spPr bwMode="auto">
          <a:xfrm>
            <a:off x="5508625" y="2565400"/>
            <a:ext cx="3527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400">
                <a:solidFill>
                  <a:srgbClr val="000000"/>
                </a:solidFill>
                <a:latin typeface="Arial" panose="020B0604020202020204" pitchFamily="34" charset="0"/>
              </a:rPr>
              <a:t>The SPLOM works well with mesures,</a:t>
            </a:r>
            <a:br>
              <a:rPr lang="en-CA" altLang="en-US" sz="2400">
                <a:solidFill>
                  <a:srgbClr val="000000"/>
                </a:solidFill>
                <a:latin typeface="Arial" panose="020B0604020202020204" pitchFamily="34" charset="0"/>
              </a:rPr>
            </a:br>
            <a:r>
              <a:rPr lang="en-CA" altLang="en-US" sz="2400">
                <a:solidFill>
                  <a:srgbClr val="000000"/>
                </a:solidFill>
                <a:latin typeface="Arial" panose="020B0604020202020204" pitchFamily="34" charset="0"/>
              </a:rPr>
              <a:t>but not with dimensions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re 1">
            <a:extLst>
              <a:ext uri="{FF2B5EF4-FFF2-40B4-BE49-F238E27FC236}">
                <a16:creationId xmlns:a16="http://schemas.microsoft.com/office/drawing/2014/main" id="{87D96CDB-5FB0-4059-885D-E088997EDB28}"/>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21859" name="Picture 2">
            <a:extLst>
              <a:ext uri="{FF2B5EF4-FFF2-40B4-BE49-F238E27FC236}">
                <a16:creationId xmlns:a16="http://schemas.microsoft.com/office/drawing/2014/main" id="{E0DD7666-75E4-4D74-91B4-DC0C4F5A0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33663"/>
            <a:ext cx="76327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re 1">
            <a:extLst>
              <a:ext uri="{FF2B5EF4-FFF2-40B4-BE49-F238E27FC236}">
                <a16:creationId xmlns:a16="http://schemas.microsoft.com/office/drawing/2014/main" id="{968787C5-8884-4639-A64A-BE0CAB6F3C5E}"/>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22883" name="Picture 2">
            <a:extLst>
              <a:ext uri="{FF2B5EF4-FFF2-40B4-BE49-F238E27FC236}">
                <a16:creationId xmlns:a16="http://schemas.microsoft.com/office/drawing/2014/main" id="{AFCB8776-2B4C-4080-A16E-A796884A4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33663"/>
            <a:ext cx="76327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lipse 3">
            <a:extLst>
              <a:ext uri="{FF2B5EF4-FFF2-40B4-BE49-F238E27FC236}">
                <a16:creationId xmlns:a16="http://schemas.microsoft.com/office/drawing/2014/main" id="{C9557099-A48D-4786-956D-72C2943064D2}"/>
              </a:ext>
            </a:extLst>
          </p:cNvPr>
          <p:cNvSpPr/>
          <p:nvPr/>
        </p:nvSpPr>
        <p:spPr>
          <a:xfrm>
            <a:off x="1588" y="2413000"/>
            <a:ext cx="3633787" cy="24558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CA">
              <a:solidFill>
                <a:prstClr val="white"/>
              </a:solidFill>
            </a:endParaRPr>
          </a:p>
        </p:txBody>
      </p:sp>
      <p:sp>
        <p:nvSpPr>
          <p:cNvPr id="122885" name="ZoneTexte 4">
            <a:extLst>
              <a:ext uri="{FF2B5EF4-FFF2-40B4-BE49-F238E27FC236}">
                <a16:creationId xmlns:a16="http://schemas.microsoft.com/office/drawing/2014/main" id="{AE1458C5-25FE-4DFB-BDBD-F83A0BE85066}"/>
              </a:ext>
            </a:extLst>
          </p:cNvPr>
          <p:cNvSpPr txBox="1">
            <a:spLocks noChangeArrowheads="1"/>
          </p:cNvSpPr>
          <p:nvPr/>
        </p:nvSpPr>
        <p:spPr bwMode="auto">
          <a:xfrm>
            <a:off x="755650" y="1838325"/>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400">
                <a:solidFill>
                  <a:srgbClr val="FF0000"/>
                </a:solidFill>
                <a:latin typeface="Arial" panose="020B0604020202020204" pitchFamily="34" charset="0"/>
              </a:rPr>
              <a:t>Not very useful</a:t>
            </a:r>
          </a:p>
        </p:txBody>
      </p:sp>
      <p:sp>
        <p:nvSpPr>
          <p:cNvPr id="122886" name="ZoneTexte 5">
            <a:extLst>
              <a:ext uri="{FF2B5EF4-FFF2-40B4-BE49-F238E27FC236}">
                <a16:creationId xmlns:a16="http://schemas.microsoft.com/office/drawing/2014/main" id="{AAC3EF19-A64E-40B9-8CBD-3413D46CFCA2}"/>
              </a:ext>
            </a:extLst>
          </p:cNvPr>
          <p:cNvSpPr txBox="1">
            <a:spLocks noChangeArrowheads="1"/>
          </p:cNvSpPr>
          <p:nvPr/>
        </p:nvSpPr>
        <p:spPr bwMode="auto">
          <a:xfrm>
            <a:off x="3617913" y="1000125"/>
            <a:ext cx="5130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400">
                <a:solidFill>
                  <a:srgbClr val="000000"/>
                </a:solidFill>
                <a:latin typeface="Arial" panose="020B0604020202020204" pitchFamily="34" charset="0"/>
              </a:rPr>
              <a:t>Parallel coordinates work well with mesures, but not with dimensions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3BAA9E76-4E3C-4422-8D9D-1C6D7D265790}"/>
              </a:ext>
            </a:extLst>
          </p:cNvPr>
          <p:cNvSpPr>
            <a:spLocks noGrp="1" noChangeArrowheads="1"/>
          </p:cNvSpPr>
          <p:nvPr>
            <p:ph type="title"/>
          </p:nvPr>
        </p:nvSpPr>
        <p:spPr>
          <a:xfrm>
            <a:off x="0" y="0"/>
            <a:ext cx="9144000" cy="1143000"/>
          </a:xfrm>
        </p:spPr>
        <p:txBody>
          <a:bodyPr/>
          <a:lstStyle/>
          <a:p>
            <a:r>
              <a:rPr lang="en-CA" altLang="en-US"/>
              <a:t>Comments on the previous slide</a:t>
            </a:r>
          </a:p>
        </p:txBody>
      </p:sp>
      <p:sp>
        <p:nvSpPr>
          <p:cNvPr id="78851" name="Content Placeholder 2">
            <a:extLst>
              <a:ext uri="{FF2B5EF4-FFF2-40B4-BE49-F238E27FC236}">
                <a16:creationId xmlns:a16="http://schemas.microsoft.com/office/drawing/2014/main" id="{0626EA85-28CC-40BA-8AF1-D8806322B4E0}"/>
              </a:ext>
            </a:extLst>
          </p:cNvPr>
          <p:cNvSpPr>
            <a:spLocks noGrp="1" noChangeArrowheads="1"/>
          </p:cNvSpPr>
          <p:nvPr>
            <p:ph idx="1"/>
          </p:nvPr>
        </p:nvSpPr>
        <p:spPr>
          <a:xfrm>
            <a:off x="56790" y="946150"/>
            <a:ext cx="9069957" cy="4525963"/>
          </a:xfrm>
        </p:spPr>
        <p:txBody>
          <a:bodyPr/>
          <a:lstStyle/>
          <a:p>
            <a:r>
              <a:rPr lang="en-CA" altLang="en-US" sz="2000" dirty="0"/>
              <a:t>Line charts are good for seeing slight changes in slope.</a:t>
            </a:r>
          </a:p>
          <a:p>
            <a:r>
              <a:rPr lang="en-CA" altLang="en-US" sz="2000" dirty="0"/>
              <a:t>The overlapping line chart and grouped bar charts allow all comparisons to be done with the position channel, which is great. Stacked line charts, stacked bar charts and parallel bar charts require some comparisons to be done with the length channel, which isn’t quite as good, but on the other hand the stacked {</a:t>
            </a:r>
            <a:r>
              <a:rPr lang="en-CA" altLang="en-US" sz="2000" dirty="0" err="1"/>
              <a:t>line,bar</a:t>
            </a:r>
            <a:r>
              <a:rPr lang="en-CA" altLang="en-US" sz="2000" dirty="0"/>
              <a:t>} charts show totals per year, which can be useful.</a:t>
            </a:r>
          </a:p>
          <a:p>
            <a:r>
              <a:rPr lang="en-CA" altLang="en-US" sz="2000" dirty="0"/>
              <a:t>The heatmap has the disadvantage of using a color channel to show a quantitative measure, which is less effective than position or length.</a:t>
            </a:r>
          </a:p>
          <a:p>
            <a:r>
              <a:rPr lang="en-CA" altLang="en-US" sz="2000" dirty="0"/>
              <a:t>Charts that combine visual channels with textual information allow patterns and outliers to be quickly ascertained (thanks to visual channels), and also make detailed information available to read (thanks to text labels).</a:t>
            </a:r>
          </a:p>
          <a:p>
            <a:r>
              <a:rPr lang="en-CA" altLang="en-US" sz="2000" dirty="0"/>
              <a:t>Heatmaps and parallel bar charts have the advantage of not requiring multiple colors for coding, hence they scale better.</a:t>
            </a:r>
          </a:p>
          <a:p>
            <a:r>
              <a:rPr lang="en-CA" altLang="en-US" sz="2000" dirty="0"/>
              <a:t>Heatmaps scale up to very large tabular data.  Each cell can be shown with one pixel, and with aggregation a user can zoom out even further.</a:t>
            </a:r>
          </a:p>
          <a:p>
            <a:r>
              <a:rPr lang="en-CA" altLang="en-US" sz="2000" dirty="0"/>
              <a:t>3D bar chart is bad because it suffers from occlusion, and many comparisons involve the length channel.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re 1">
            <a:extLst>
              <a:ext uri="{FF2B5EF4-FFF2-40B4-BE49-F238E27FC236}">
                <a16:creationId xmlns:a16="http://schemas.microsoft.com/office/drawing/2014/main" id="{87C1DA0A-E5D0-41C8-B3D5-913DE205B670}"/>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23907" name="Picture 2">
            <a:extLst>
              <a:ext uri="{FF2B5EF4-FFF2-40B4-BE49-F238E27FC236}">
                <a16:creationId xmlns:a16="http://schemas.microsoft.com/office/drawing/2014/main" id="{96FAD91D-A643-49B3-A1A4-0B66F61D7A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1789113"/>
            <a:ext cx="8870950"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ZoneTexte 5">
            <a:extLst>
              <a:ext uri="{FF2B5EF4-FFF2-40B4-BE49-F238E27FC236}">
                <a16:creationId xmlns:a16="http://schemas.microsoft.com/office/drawing/2014/main" id="{4CD1F98B-FE4B-4482-A044-A3F5045824E8}"/>
              </a:ext>
            </a:extLst>
          </p:cNvPr>
          <p:cNvSpPr txBox="1">
            <a:spLocks noChangeArrowheads="1"/>
          </p:cNvSpPr>
          <p:nvPr/>
        </p:nvSpPr>
        <p:spPr bwMode="auto">
          <a:xfrm>
            <a:off x="328613" y="4897438"/>
            <a:ext cx="8435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800">
                <a:solidFill>
                  <a:srgbClr val="000000"/>
                </a:solidFill>
                <a:latin typeface="Arial" panose="020B0604020202020204" pitchFamily="34" charset="0"/>
              </a:rPr>
              <a:t>Each of the above examples only show 4 of the 6 variables.  Showing all 6 variables (3 dimensions and 3 mesures) would require much space.</a:t>
            </a:r>
          </a:p>
        </p:txBody>
      </p:sp>
      <p:sp>
        <p:nvSpPr>
          <p:cNvPr id="123909" name="ZoneTexte 3">
            <a:extLst>
              <a:ext uri="{FF2B5EF4-FFF2-40B4-BE49-F238E27FC236}">
                <a16:creationId xmlns:a16="http://schemas.microsoft.com/office/drawing/2014/main" id="{F5AC9404-9F6D-4363-A773-77D821242FE5}"/>
              </a:ext>
            </a:extLst>
          </p:cNvPr>
          <p:cNvSpPr txBox="1">
            <a:spLocks noChangeArrowheads="1"/>
          </p:cNvSpPr>
          <p:nvPr/>
        </p:nvSpPr>
        <p:spPr bwMode="auto">
          <a:xfrm>
            <a:off x="395288" y="836613"/>
            <a:ext cx="8748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800">
                <a:solidFill>
                  <a:srgbClr val="000000"/>
                </a:solidFill>
                <a:latin typeface="Arial" panose="020B0604020202020204" pitchFamily="34" charset="0"/>
              </a:rPr>
              <a:t>Example view that would be possible with Tableau (dimensional stacking):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1">
            <a:extLst>
              <a:ext uri="{FF2B5EF4-FFF2-40B4-BE49-F238E27FC236}">
                <a16:creationId xmlns:a16="http://schemas.microsoft.com/office/drawing/2014/main" id="{5FF3232B-EBEC-48A3-8D27-FFEFC62063D9}"/>
              </a:ext>
            </a:extLst>
          </p:cNvPr>
          <p:cNvSpPr>
            <a:spLocks noGrp="1"/>
          </p:cNvSpPr>
          <p:nvPr>
            <p:ph type="title"/>
          </p:nvPr>
        </p:nvSpPr>
        <p:spPr>
          <a:xfrm>
            <a:off x="466725" y="17463"/>
            <a:ext cx="8229600" cy="819150"/>
          </a:xfrm>
        </p:spPr>
        <p:txBody>
          <a:bodyPr/>
          <a:lstStyle/>
          <a:p>
            <a:r>
              <a:rPr lang="en-CA" altLang="en-US"/>
              <a:t>“Nuts and Bolts” dataset</a:t>
            </a:r>
          </a:p>
        </p:txBody>
      </p:sp>
      <p:pic>
        <p:nvPicPr>
          <p:cNvPr id="124931" name="Picture 2">
            <a:extLst>
              <a:ext uri="{FF2B5EF4-FFF2-40B4-BE49-F238E27FC236}">
                <a16:creationId xmlns:a16="http://schemas.microsoft.com/office/drawing/2014/main" id="{66D64671-0ED3-4FB7-8114-3930F3EBBF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863725"/>
            <a:ext cx="8885238"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2" name="ZoneTexte 3">
            <a:extLst>
              <a:ext uri="{FF2B5EF4-FFF2-40B4-BE49-F238E27FC236}">
                <a16:creationId xmlns:a16="http://schemas.microsoft.com/office/drawing/2014/main" id="{B579373C-ED68-4200-8032-83EEB16F2E9B}"/>
              </a:ext>
            </a:extLst>
          </p:cNvPr>
          <p:cNvSpPr txBox="1">
            <a:spLocks noChangeArrowheads="1"/>
          </p:cNvSpPr>
          <p:nvPr/>
        </p:nvSpPr>
        <p:spPr bwMode="auto">
          <a:xfrm>
            <a:off x="395288" y="836613"/>
            <a:ext cx="87487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800">
                <a:solidFill>
                  <a:srgbClr val="000000"/>
                </a:solidFill>
                <a:latin typeface="Arial" panose="020B0604020202020204" pitchFamily="34" charset="0"/>
              </a:rPr>
              <a:t>Example view that would be possible with Tableau (dimensional stacking):</a:t>
            </a:r>
          </a:p>
        </p:txBody>
      </p:sp>
      <p:sp>
        <p:nvSpPr>
          <p:cNvPr id="124933" name="ZoneTexte 4">
            <a:extLst>
              <a:ext uri="{FF2B5EF4-FFF2-40B4-BE49-F238E27FC236}">
                <a16:creationId xmlns:a16="http://schemas.microsoft.com/office/drawing/2014/main" id="{8EFE4470-0249-4F8F-A0F9-32D3750178AA}"/>
              </a:ext>
            </a:extLst>
          </p:cNvPr>
          <p:cNvSpPr txBox="1">
            <a:spLocks noChangeArrowheads="1"/>
          </p:cNvSpPr>
          <p:nvPr/>
        </p:nvSpPr>
        <p:spPr bwMode="auto">
          <a:xfrm>
            <a:off x="458788" y="4900613"/>
            <a:ext cx="81375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2800">
                <a:solidFill>
                  <a:srgbClr val="000000"/>
                </a:solidFill>
                <a:latin typeface="Arial" panose="020B0604020202020204" pitchFamily="34" charset="0"/>
              </a:rPr>
              <a:t>The above example only shows 4 of the 6 variables.  One of these is “Month”, which has 12 levels, greatly increasing space requirements.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a:extLst>
              <a:ext uri="{FF2B5EF4-FFF2-40B4-BE49-F238E27FC236}">
                <a16:creationId xmlns:a16="http://schemas.microsoft.com/office/drawing/2014/main" id="{6A9E5DD1-5FBB-4C76-81CC-AC91F3DE0514}"/>
              </a:ext>
            </a:extLst>
          </p:cNvPr>
          <p:cNvSpPr>
            <a:spLocks noGrp="1"/>
          </p:cNvSpPr>
          <p:nvPr>
            <p:ph type="title"/>
          </p:nvPr>
        </p:nvSpPr>
        <p:spPr>
          <a:xfrm>
            <a:off x="466725" y="0"/>
            <a:ext cx="8229600" cy="692150"/>
          </a:xfrm>
        </p:spPr>
        <p:txBody>
          <a:bodyPr/>
          <a:lstStyle/>
          <a:p>
            <a:r>
              <a:rPr lang="en-CA" altLang="en-US"/>
              <a:t>Glyphs</a:t>
            </a:r>
          </a:p>
        </p:txBody>
      </p:sp>
      <p:pic>
        <p:nvPicPr>
          <p:cNvPr id="125955" name="Picture 5" descr="candlestick-chart2-lrg">
            <a:extLst>
              <a:ext uri="{FF2B5EF4-FFF2-40B4-BE49-F238E27FC236}">
                <a16:creationId xmlns:a16="http://schemas.microsoft.com/office/drawing/2014/main" id="{DDB26942-4B10-46D0-82E4-28442DAD3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196975"/>
            <a:ext cx="274161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a:extLst>
              <a:ext uri="{FF2B5EF4-FFF2-40B4-BE49-F238E27FC236}">
                <a16:creationId xmlns:a16="http://schemas.microsoft.com/office/drawing/2014/main" id="{4CAF0572-6491-455D-809A-5727D4E17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123950"/>
            <a:ext cx="188436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2">
            <a:extLst>
              <a:ext uri="{FF2B5EF4-FFF2-40B4-BE49-F238E27FC236}">
                <a16:creationId xmlns:a16="http://schemas.microsoft.com/office/drawing/2014/main" id="{02CECC3C-492A-4309-8139-7E85F359D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98550"/>
            <a:ext cx="2844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oupe 30">
            <a:extLst>
              <a:ext uri="{FF2B5EF4-FFF2-40B4-BE49-F238E27FC236}">
                <a16:creationId xmlns:a16="http://schemas.microsoft.com/office/drawing/2014/main" id="{DE317A03-4830-433C-BB81-105DC0E16ADA}"/>
              </a:ext>
            </a:extLst>
          </p:cNvPr>
          <p:cNvGrpSpPr>
            <a:grpSpLocks/>
          </p:cNvGrpSpPr>
          <p:nvPr/>
        </p:nvGrpSpPr>
        <p:grpSpPr bwMode="auto">
          <a:xfrm>
            <a:off x="6862763" y="3756025"/>
            <a:ext cx="1911350" cy="1903413"/>
            <a:chOff x="6863546" y="3726322"/>
            <a:chExt cx="1911297" cy="1903395"/>
          </a:xfrm>
        </p:grpSpPr>
        <p:grpSp>
          <p:nvGrpSpPr>
            <p:cNvPr id="125972" name="Groupe 15">
              <a:extLst>
                <a:ext uri="{FF2B5EF4-FFF2-40B4-BE49-F238E27FC236}">
                  <a16:creationId xmlns:a16="http://schemas.microsoft.com/office/drawing/2014/main" id="{90481554-B0C2-4427-92FC-7D851202BAE0}"/>
                </a:ext>
              </a:extLst>
            </p:cNvPr>
            <p:cNvGrpSpPr>
              <a:grpSpLocks/>
            </p:cNvGrpSpPr>
            <p:nvPr/>
          </p:nvGrpSpPr>
          <p:grpSpPr bwMode="auto">
            <a:xfrm>
              <a:off x="6864326" y="3973716"/>
              <a:ext cx="1656000" cy="1656001"/>
              <a:chOff x="3466224" y="4293120"/>
              <a:chExt cx="1656000" cy="1656001"/>
            </a:xfrm>
          </p:grpSpPr>
          <p:cxnSp>
            <p:nvCxnSpPr>
              <p:cNvPr id="10" name="Connecteur droit avec flèche 9">
                <a:extLst>
                  <a:ext uri="{FF2B5EF4-FFF2-40B4-BE49-F238E27FC236}">
                    <a16:creationId xmlns:a16="http://schemas.microsoft.com/office/drawing/2014/main" id="{325361DF-9773-46A7-857E-41ECFA7BC535}"/>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FB7F23A9-73D7-449D-BD71-33358D8057C7}"/>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73" name="ZoneTexte 16">
              <a:extLst>
                <a:ext uri="{FF2B5EF4-FFF2-40B4-BE49-F238E27FC236}">
                  <a16:creationId xmlns:a16="http://schemas.microsoft.com/office/drawing/2014/main" id="{05EC010A-1E29-4A99-B194-88EF65658C88}"/>
                </a:ext>
              </a:extLst>
            </p:cNvPr>
            <p:cNvSpPr txBox="1">
              <a:spLocks noChangeArrowheads="1"/>
            </p:cNvSpPr>
            <p:nvPr/>
          </p:nvSpPr>
          <p:spPr bwMode="auto">
            <a:xfrm>
              <a:off x="6863546" y="3726322"/>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solidFill>
                    <a:srgbClr val="000000"/>
                  </a:solidFill>
                  <a:latin typeface="Arial" panose="020B0604020202020204" pitchFamily="34" charset="0"/>
                </a:rPr>
                <a:t>dimension</a:t>
              </a:r>
            </a:p>
          </p:txBody>
        </p:sp>
        <p:sp>
          <p:nvSpPr>
            <p:cNvPr id="125974" name="ZoneTexte 17">
              <a:extLst>
                <a:ext uri="{FF2B5EF4-FFF2-40B4-BE49-F238E27FC236}">
                  <a16:creationId xmlns:a16="http://schemas.microsoft.com/office/drawing/2014/main" id="{E521BC11-8D0B-4038-9BDC-2517C3CD8E3B}"/>
                </a:ext>
              </a:extLst>
            </p:cNvPr>
            <p:cNvSpPr txBox="1">
              <a:spLocks noChangeArrowheads="1"/>
            </p:cNvSpPr>
            <p:nvPr/>
          </p:nvSpPr>
          <p:spPr bwMode="auto">
            <a:xfrm>
              <a:off x="7478663" y="5131808"/>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CA" altLang="en-US" sz="1800">
                  <a:solidFill>
                    <a:srgbClr val="000000"/>
                  </a:solidFill>
                  <a:latin typeface="Arial" panose="020B0604020202020204" pitchFamily="34" charset="0"/>
                </a:rPr>
                <a:t>dimension</a:t>
              </a:r>
            </a:p>
          </p:txBody>
        </p:sp>
      </p:grpSp>
      <p:grpSp>
        <p:nvGrpSpPr>
          <p:cNvPr id="125959" name="Groupe 29">
            <a:extLst>
              <a:ext uri="{FF2B5EF4-FFF2-40B4-BE49-F238E27FC236}">
                <a16:creationId xmlns:a16="http://schemas.microsoft.com/office/drawing/2014/main" id="{D0E726B3-336C-4F7F-8B9E-E34D5915CD40}"/>
              </a:ext>
            </a:extLst>
          </p:cNvPr>
          <p:cNvGrpSpPr>
            <a:grpSpLocks/>
          </p:cNvGrpSpPr>
          <p:nvPr/>
        </p:nvGrpSpPr>
        <p:grpSpPr bwMode="auto">
          <a:xfrm>
            <a:off x="3832225" y="3756025"/>
            <a:ext cx="1911350" cy="1903413"/>
            <a:chOff x="4139160" y="3756150"/>
            <a:chExt cx="1911297" cy="1903395"/>
          </a:xfrm>
        </p:grpSpPr>
        <p:grpSp>
          <p:nvGrpSpPr>
            <p:cNvPr id="125967" name="Groupe 18">
              <a:extLst>
                <a:ext uri="{FF2B5EF4-FFF2-40B4-BE49-F238E27FC236}">
                  <a16:creationId xmlns:a16="http://schemas.microsoft.com/office/drawing/2014/main" id="{C161B256-5554-4D97-9DCE-94B14ED55187}"/>
                </a:ext>
              </a:extLst>
            </p:cNvPr>
            <p:cNvGrpSpPr>
              <a:grpSpLocks/>
            </p:cNvGrpSpPr>
            <p:nvPr/>
          </p:nvGrpSpPr>
          <p:grpSpPr bwMode="auto">
            <a:xfrm>
              <a:off x="4139940" y="4003544"/>
              <a:ext cx="1656000" cy="1656001"/>
              <a:chOff x="3466224" y="4293120"/>
              <a:chExt cx="1656000" cy="1656001"/>
            </a:xfrm>
          </p:grpSpPr>
          <p:cxnSp>
            <p:nvCxnSpPr>
              <p:cNvPr id="20" name="Connecteur droit avec flèche 19">
                <a:extLst>
                  <a:ext uri="{FF2B5EF4-FFF2-40B4-BE49-F238E27FC236}">
                    <a16:creationId xmlns:a16="http://schemas.microsoft.com/office/drawing/2014/main" id="{64ACB3A6-0F64-466E-86BC-9FC53E6933B7}"/>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62EC2B5-3C4B-47AB-AD13-68068019AC64}"/>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68" name="ZoneTexte 21">
              <a:extLst>
                <a:ext uri="{FF2B5EF4-FFF2-40B4-BE49-F238E27FC236}">
                  <a16:creationId xmlns:a16="http://schemas.microsoft.com/office/drawing/2014/main" id="{EC50BABF-DD90-4D42-9AB1-4CD4A9FA8A40}"/>
                </a:ext>
              </a:extLst>
            </p:cNvPr>
            <p:cNvSpPr txBox="1">
              <a:spLocks noChangeArrowheads="1"/>
            </p:cNvSpPr>
            <p:nvPr/>
          </p:nvSpPr>
          <p:spPr bwMode="auto">
            <a:xfrm>
              <a:off x="4139160" y="3756150"/>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solidFill>
                    <a:srgbClr val="000000"/>
                  </a:solidFill>
                  <a:latin typeface="Arial" panose="020B0604020202020204" pitchFamily="34" charset="0"/>
                </a:rPr>
                <a:t>measure</a:t>
              </a:r>
            </a:p>
          </p:txBody>
        </p:sp>
        <p:sp>
          <p:nvSpPr>
            <p:cNvPr id="125969" name="ZoneTexte 22">
              <a:extLst>
                <a:ext uri="{FF2B5EF4-FFF2-40B4-BE49-F238E27FC236}">
                  <a16:creationId xmlns:a16="http://schemas.microsoft.com/office/drawing/2014/main" id="{E3F938D7-AAB9-42C2-962B-886B11DCA1F3}"/>
                </a:ext>
              </a:extLst>
            </p:cNvPr>
            <p:cNvSpPr txBox="1">
              <a:spLocks noChangeArrowheads="1"/>
            </p:cNvSpPr>
            <p:nvPr/>
          </p:nvSpPr>
          <p:spPr bwMode="auto">
            <a:xfrm>
              <a:off x="4754277" y="5161636"/>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CA" altLang="en-US" sz="1800">
                  <a:solidFill>
                    <a:srgbClr val="000000"/>
                  </a:solidFill>
                  <a:latin typeface="Arial" panose="020B0604020202020204" pitchFamily="34" charset="0"/>
                </a:rPr>
                <a:t>dimension</a:t>
              </a:r>
            </a:p>
          </p:txBody>
        </p:sp>
      </p:grpSp>
      <p:grpSp>
        <p:nvGrpSpPr>
          <p:cNvPr id="125960" name="Groupe 28">
            <a:extLst>
              <a:ext uri="{FF2B5EF4-FFF2-40B4-BE49-F238E27FC236}">
                <a16:creationId xmlns:a16="http://schemas.microsoft.com/office/drawing/2014/main" id="{74166F67-EDC0-4E78-965D-AE763FBBA550}"/>
              </a:ext>
            </a:extLst>
          </p:cNvPr>
          <p:cNvGrpSpPr>
            <a:grpSpLocks/>
          </p:cNvGrpSpPr>
          <p:nvPr/>
        </p:nvGrpSpPr>
        <p:grpSpPr bwMode="auto">
          <a:xfrm>
            <a:off x="715963" y="3756025"/>
            <a:ext cx="1911350" cy="1903413"/>
            <a:chOff x="970720" y="3815994"/>
            <a:chExt cx="1911297" cy="1903395"/>
          </a:xfrm>
        </p:grpSpPr>
        <p:grpSp>
          <p:nvGrpSpPr>
            <p:cNvPr id="125962" name="Groupe 23">
              <a:extLst>
                <a:ext uri="{FF2B5EF4-FFF2-40B4-BE49-F238E27FC236}">
                  <a16:creationId xmlns:a16="http://schemas.microsoft.com/office/drawing/2014/main" id="{5FD086A8-F913-467A-B7E2-DF008C524F1D}"/>
                </a:ext>
              </a:extLst>
            </p:cNvPr>
            <p:cNvGrpSpPr>
              <a:grpSpLocks/>
            </p:cNvGrpSpPr>
            <p:nvPr/>
          </p:nvGrpSpPr>
          <p:grpSpPr bwMode="auto">
            <a:xfrm>
              <a:off x="971500" y="4063388"/>
              <a:ext cx="1656000" cy="1656001"/>
              <a:chOff x="3466224" y="4293120"/>
              <a:chExt cx="1656000" cy="1656001"/>
            </a:xfrm>
          </p:grpSpPr>
          <p:cxnSp>
            <p:nvCxnSpPr>
              <p:cNvPr id="25" name="Connecteur droit avec flèche 24">
                <a:extLst>
                  <a:ext uri="{FF2B5EF4-FFF2-40B4-BE49-F238E27FC236}">
                    <a16:creationId xmlns:a16="http://schemas.microsoft.com/office/drawing/2014/main" id="{F7EF83D3-D98B-4CC4-ACA3-475BF6C8058B}"/>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9623AD6-B295-4E3F-8C1F-4FB37735EA17}"/>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63" name="ZoneTexte 26">
              <a:extLst>
                <a:ext uri="{FF2B5EF4-FFF2-40B4-BE49-F238E27FC236}">
                  <a16:creationId xmlns:a16="http://schemas.microsoft.com/office/drawing/2014/main" id="{F9E3DD3E-6DE4-4850-93CF-ED7B79F3DEF7}"/>
                </a:ext>
              </a:extLst>
            </p:cNvPr>
            <p:cNvSpPr txBox="1">
              <a:spLocks noChangeArrowheads="1"/>
            </p:cNvSpPr>
            <p:nvPr/>
          </p:nvSpPr>
          <p:spPr bwMode="auto">
            <a:xfrm>
              <a:off x="970720" y="3815994"/>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solidFill>
                    <a:srgbClr val="000000"/>
                  </a:solidFill>
                  <a:latin typeface="Arial" panose="020B0604020202020204" pitchFamily="34" charset="0"/>
                </a:rPr>
                <a:t>measure</a:t>
              </a:r>
            </a:p>
          </p:txBody>
        </p:sp>
        <p:sp>
          <p:nvSpPr>
            <p:cNvPr id="125964" name="ZoneTexte 27">
              <a:extLst>
                <a:ext uri="{FF2B5EF4-FFF2-40B4-BE49-F238E27FC236}">
                  <a16:creationId xmlns:a16="http://schemas.microsoft.com/office/drawing/2014/main" id="{A161629E-8A61-4A9B-8B4E-1A8644F876EC}"/>
                </a:ext>
              </a:extLst>
            </p:cNvPr>
            <p:cNvSpPr txBox="1">
              <a:spLocks noChangeArrowheads="1"/>
            </p:cNvSpPr>
            <p:nvPr/>
          </p:nvSpPr>
          <p:spPr bwMode="auto">
            <a:xfrm>
              <a:off x="1585837" y="5221480"/>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CA" altLang="en-US" sz="1800">
                  <a:solidFill>
                    <a:srgbClr val="000000"/>
                  </a:solidFill>
                  <a:latin typeface="Arial" panose="020B0604020202020204" pitchFamily="34" charset="0"/>
                </a:rPr>
                <a:t>measure</a:t>
              </a:r>
            </a:p>
          </p:txBody>
        </p:sp>
      </p:grpSp>
      <p:sp>
        <p:nvSpPr>
          <p:cNvPr id="125961" name="ZoneTexte 1">
            <a:extLst>
              <a:ext uri="{FF2B5EF4-FFF2-40B4-BE49-F238E27FC236}">
                <a16:creationId xmlns:a16="http://schemas.microsoft.com/office/drawing/2014/main" id="{7DF0121E-4C25-40E8-BCEE-FD5757494C3E}"/>
              </a:ext>
            </a:extLst>
          </p:cNvPr>
          <p:cNvSpPr txBox="1">
            <a:spLocks noChangeArrowheads="1"/>
          </p:cNvSpPr>
          <p:nvPr/>
        </p:nvSpPr>
        <p:spPr bwMode="auto">
          <a:xfrm>
            <a:off x="1474788" y="6092825"/>
            <a:ext cx="5976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latin typeface="Arial" panose="020B0604020202020204" pitchFamily="34" charset="0"/>
              </a:rPr>
              <a:t>Glyphs can show many measures at once, but cannot easily show more than 2 dimensions at once.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a:extLst>
              <a:ext uri="{FF2B5EF4-FFF2-40B4-BE49-F238E27FC236}">
                <a16:creationId xmlns:a16="http://schemas.microsoft.com/office/drawing/2014/main" id="{C11EF69B-57AA-45E3-B48E-C0E8891A9A2B}"/>
              </a:ext>
            </a:extLst>
          </p:cNvPr>
          <p:cNvSpPr>
            <a:spLocks noGrp="1"/>
          </p:cNvSpPr>
          <p:nvPr>
            <p:ph type="title"/>
          </p:nvPr>
        </p:nvSpPr>
        <p:spPr>
          <a:xfrm>
            <a:off x="466725" y="115888"/>
            <a:ext cx="8229600" cy="1143000"/>
          </a:xfrm>
        </p:spPr>
        <p:txBody>
          <a:bodyPr/>
          <a:lstStyle/>
          <a:p>
            <a:r>
              <a:rPr lang="en-US" altLang="en-US"/>
              <a:t>Generalized PLOt Matrix (GPLOM)</a:t>
            </a:r>
            <a:br>
              <a:rPr lang="en-US" altLang="en-US"/>
            </a:br>
            <a:r>
              <a:rPr lang="en-US" altLang="en-US" sz="3600"/>
              <a:t>of the “Nuts and Bolts” dataset</a:t>
            </a:r>
            <a:endParaRPr lang="en-US" altLang="en-US"/>
          </a:p>
        </p:txBody>
      </p:sp>
      <p:pic>
        <p:nvPicPr>
          <p:cNvPr id="126979" name="Picture 2">
            <a:extLst>
              <a:ext uri="{FF2B5EF4-FFF2-40B4-BE49-F238E27FC236}">
                <a16:creationId xmlns:a16="http://schemas.microsoft.com/office/drawing/2014/main" id="{74AB5422-6FE7-4B58-975A-F34B00FC3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300163"/>
            <a:ext cx="5975350" cy="555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80" name="ZoneTexte 1">
            <a:extLst>
              <a:ext uri="{FF2B5EF4-FFF2-40B4-BE49-F238E27FC236}">
                <a16:creationId xmlns:a16="http://schemas.microsoft.com/office/drawing/2014/main" id="{A06E7D56-9D6E-4CD2-B813-771ECF9CF92C}"/>
              </a:ext>
            </a:extLst>
          </p:cNvPr>
          <p:cNvSpPr txBox="1">
            <a:spLocks noChangeArrowheads="1"/>
          </p:cNvSpPr>
          <p:nvPr/>
        </p:nvSpPr>
        <p:spPr bwMode="auto">
          <a:xfrm>
            <a:off x="4464050" y="1412875"/>
            <a:ext cx="4679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Scales better than Tableau’s dimensional stacking to a large number of dimensions (and can also show many measures)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BCDA6-4909-4911-8BBA-101910D386A6}"/>
              </a:ext>
            </a:extLst>
          </p:cNvPr>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dirty="0"/>
              <a:t>Generalized </a:t>
            </a:r>
            <a:r>
              <a:rPr lang="en-US" dirty="0" err="1"/>
              <a:t>PLOt</a:t>
            </a:r>
            <a:r>
              <a:rPr lang="en-US" dirty="0"/>
              <a:t> Matrix (GPLOM)</a:t>
            </a:r>
            <a:br>
              <a:rPr lang="en-US" dirty="0"/>
            </a:br>
            <a:r>
              <a:rPr lang="en-US" dirty="0"/>
              <a:t>[</a:t>
            </a:r>
            <a:r>
              <a:rPr lang="en-US" dirty="0" err="1"/>
              <a:t>Im</a:t>
            </a:r>
            <a:r>
              <a:rPr lang="en-US" dirty="0"/>
              <a:t>, McGuffin, Leung, IEEE </a:t>
            </a:r>
            <a:r>
              <a:rPr lang="en-US" dirty="0" err="1"/>
              <a:t>InfoVis</a:t>
            </a:r>
            <a:r>
              <a:rPr lang="en-US" dirty="0"/>
              <a:t> 2013]</a:t>
            </a:r>
          </a:p>
        </p:txBody>
      </p:sp>
      <p:pic>
        <p:nvPicPr>
          <p:cNvPr id="128003" name="Picture 2">
            <a:extLst>
              <a:ext uri="{FF2B5EF4-FFF2-40B4-BE49-F238E27FC236}">
                <a16:creationId xmlns:a16="http://schemas.microsoft.com/office/drawing/2014/main" id="{6FA55323-492A-4E7E-9E65-4C21BE976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575"/>
            <a:ext cx="9144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DC67249C-4D23-4C76-B6E2-EE71DCBDE673}"/>
              </a:ext>
            </a:extLst>
          </p:cNvPr>
          <p:cNvSpPr/>
          <p:nvPr/>
        </p:nvSpPr>
        <p:spPr>
          <a:xfrm>
            <a:off x="827088" y="3213100"/>
            <a:ext cx="3097212" cy="324008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re 1">
            <a:extLst>
              <a:ext uri="{FF2B5EF4-FFF2-40B4-BE49-F238E27FC236}">
                <a16:creationId xmlns:a16="http://schemas.microsoft.com/office/drawing/2014/main" id="{F4A5C86A-1FAB-49DA-96FE-39FF55598E4D}"/>
              </a:ext>
            </a:extLst>
          </p:cNvPr>
          <p:cNvSpPr>
            <a:spLocks noGrp="1"/>
          </p:cNvSpPr>
          <p:nvPr>
            <p:ph type="title"/>
          </p:nvPr>
        </p:nvSpPr>
        <p:spPr>
          <a:xfrm>
            <a:off x="466725" y="115888"/>
            <a:ext cx="8229600" cy="1143000"/>
          </a:xfrm>
        </p:spPr>
        <p:txBody>
          <a:bodyPr/>
          <a:lstStyle/>
          <a:p>
            <a:r>
              <a:rPr lang="en-CA" altLang="en-US"/>
              <a:t>Summary of techniques for visualizing mdmv data</a:t>
            </a:r>
          </a:p>
        </p:txBody>
      </p:sp>
      <p:sp>
        <p:nvSpPr>
          <p:cNvPr id="129027" name="Espace réservé du contenu 2">
            <a:extLst>
              <a:ext uri="{FF2B5EF4-FFF2-40B4-BE49-F238E27FC236}">
                <a16:creationId xmlns:a16="http://schemas.microsoft.com/office/drawing/2014/main" id="{7C22F325-4287-48C5-B49F-A8883CE93E46}"/>
              </a:ext>
            </a:extLst>
          </p:cNvPr>
          <p:cNvSpPr>
            <a:spLocks noGrp="1"/>
          </p:cNvSpPr>
          <p:nvPr>
            <p:ph idx="1"/>
          </p:nvPr>
        </p:nvSpPr>
        <p:spPr>
          <a:xfrm>
            <a:off x="107950" y="1341438"/>
            <a:ext cx="3959225" cy="4525962"/>
          </a:xfrm>
        </p:spPr>
        <p:txBody>
          <a:bodyPr/>
          <a:lstStyle/>
          <a:p>
            <a:r>
              <a:rPr lang="en-CA" altLang="en-US" sz="1600"/>
              <a:t>1 dimension + 1 measure :</a:t>
            </a:r>
            <a:br>
              <a:rPr lang="en-CA" altLang="en-US" sz="1600"/>
            </a:br>
            <a:r>
              <a:rPr lang="en-CA" altLang="en-US" sz="1600"/>
              <a:t>barchart, line chart</a:t>
            </a:r>
          </a:p>
          <a:p>
            <a:endParaRPr lang="en-CA" altLang="en-US" sz="1600"/>
          </a:p>
          <a:p>
            <a:endParaRPr lang="en-CA" altLang="en-US" sz="1600"/>
          </a:p>
          <a:p>
            <a:endParaRPr lang="en-CA" altLang="en-US" sz="1600"/>
          </a:p>
          <a:p>
            <a:r>
              <a:rPr lang="en-CA" altLang="en-US" sz="1600"/>
              <a:t>0 dimensions + 2 measures :</a:t>
            </a:r>
            <a:br>
              <a:rPr lang="en-CA" altLang="en-US" sz="1600"/>
            </a:br>
            <a:r>
              <a:rPr lang="en-CA" altLang="en-US" sz="1600"/>
              <a:t>scatterplot</a:t>
            </a:r>
          </a:p>
          <a:p>
            <a:endParaRPr lang="en-CA" altLang="en-US" sz="1600"/>
          </a:p>
          <a:p>
            <a:endParaRPr lang="en-CA" altLang="en-US" sz="1600"/>
          </a:p>
          <a:p>
            <a:r>
              <a:rPr lang="en-CA" altLang="en-US" sz="1600"/>
              <a:t>2 dimensions + 1 measure :</a:t>
            </a:r>
            <a:br>
              <a:rPr lang="en-CA" altLang="en-US" sz="1600"/>
            </a:br>
            <a:r>
              <a:rPr lang="en-CA" altLang="en-US" sz="1600"/>
              <a:t>parallel barcharts, heatmap</a:t>
            </a:r>
          </a:p>
        </p:txBody>
      </p:sp>
      <p:grpSp>
        <p:nvGrpSpPr>
          <p:cNvPr id="129028" name="Group 151">
            <a:extLst>
              <a:ext uri="{FF2B5EF4-FFF2-40B4-BE49-F238E27FC236}">
                <a16:creationId xmlns:a16="http://schemas.microsoft.com/office/drawing/2014/main" id="{BFDDDC90-9E77-46DC-8B54-B7093FAD7B65}"/>
              </a:ext>
            </a:extLst>
          </p:cNvPr>
          <p:cNvGrpSpPr>
            <a:grpSpLocks noChangeAspect="1"/>
          </p:cNvGrpSpPr>
          <p:nvPr/>
        </p:nvGrpSpPr>
        <p:grpSpPr bwMode="auto">
          <a:xfrm>
            <a:off x="2268538" y="3213100"/>
            <a:ext cx="647700" cy="646113"/>
            <a:chOff x="2336" y="1117"/>
            <a:chExt cx="681" cy="680"/>
          </a:xfrm>
        </p:grpSpPr>
        <p:sp>
          <p:nvSpPr>
            <p:cNvPr id="129055" name="Line 152">
              <a:extLst>
                <a:ext uri="{FF2B5EF4-FFF2-40B4-BE49-F238E27FC236}">
                  <a16:creationId xmlns:a16="http://schemas.microsoft.com/office/drawing/2014/main" id="{C4CE0D57-0C65-431E-97E5-E7912BD6A3E5}"/>
                </a:ext>
              </a:extLst>
            </p:cNvPr>
            <p:cNvSpPr>
              <a:spLocks noChangeShapeType="1"/>
            </p:cNvSpPr>
            <p:nvPr/>
          </p:nvSpPr>
          <p:spPr bwMode="auto">
            <a:xfrm>
              <a:off x="2336"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56" name="Line 153">
              <a:extLst>
                <a:ext uri="{FF2B5EF4-FFF2-40B4-BE49-F238E27FC236}">
                  <a16:creationId xmlns:a16="http://schemas.microsoft.com/office/drawing/2014/main" id="{BAE9A17D-2EF7-4709-972F-B092838F57AA}"/>
                </a:ext>
              </a:extLst>
            </p:cNvPr>
            <p:cNvSpPr>
              <a:spLocks noChangeShapeType="1"/>
            </p:cNvSpPr>
            <p:nvPr/>
          </p:nvSpPr>
          <p:spPr bwMode="auto">
            <a:xfrm>
              <a:off x="2336"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57" name="Oval 154">
              <a:extLst>
                <a:ext uri="{FF2B5EF4-FFF2-40B4-BE49-F238E27FC236}">
                  <a16:creationId xmlns:a16="http://schemas.microsoft.com/office/drawing/2014/main" id="{40D6C707-822F-44AC-BB89-6FE812450F05}"/>
                </a:ext>
              </a:extLst>
            </p:cNvPr>
            <p:cNvSpPr>
              <a:spLocks noChangeArrowheads="1"/>
            </p:cNvSpPr>
            <p:nvPr/>
          </p:nvSpPr>
          <p:spPr bwMode="auto">
            <a:xfrm>
              <a:off x="2562"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8" name="Oval 155">
              <a:extLst>
                <a:ext uri="{FF2B5EF4-FFF2-40B4-BE49-F238E27FC236}">
                  <a16:creationId xmlns:a16="http://schemas.microsoft.com/office/drawing/2014/main" id="{095DDFCD-1497-454E-9AB3-303DBA714127}"/>
                </a:ext>
              </a:extLst>
            </p:cNvPr>
            <p:cNvSpPr>
              <a:spLocks noChangeArrowheads="1"/>
            </p:cNvSpPr>
            <p:nvPr/>
          </p:nvSpPr>
          <p:spPr bwMode="auto">
            <a:xfrm>
              <a:off x="2699"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9" name="Oval 156">
              <a:extLst>
                <a:ext uri="{FF2B5EF4-FFF2-40B4-BE49-F238E27FC236}">
                  <a16:creationId xmlns:a16="http://schemas.microsoft.com/office/drawing/2014/main" id="{AA6D5473-200F-413D-849F-53E956CC90DA}"/>
                </a:ext>
              </a:extLst>
            </p:cNvPr>
            <p:cNvSpPr>
              <a:spLocks noChangeArrowheads="1"/>
            </p:cNvSpPr>
            <p:nvPr/>
          </p:nvSpPr>
          <p:spPr bwMode="auto">
            <a:xfrm>
              <a:off x="2653" y="1525"/>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0" name="Oval 157">
              <a:extLst>
                <a:ext uri="{FF2B5EF4-FFF2-40B4-BE49-F238E27FC236}">
                  <a16:creationId xmlns:a16="http://schemas.microsoft.com/office/drawing/2014/main" id="{10BDDBFD-63AD-4A6B-93AF-79F747B8CFC2}"/>
                </a:ext>
              </a:extLst>
            </p:cNvPr>
            <p:cNvSpPr>
              <a:spLocks noChangeArrowheads="1"/>
            </p:cNvSpPr>
            <p:nvPr/>
          </p:nvSpPr>
          <p:spPr bwMode="auto">
            <a:xfrm>
              <a:off x="2744" y="143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1" name="Oval 158">
              <a:extLst>
                <a:ext uri="{FF2B5EF4-FFF2-40B4-BE49-F238E27FC236}">
                  <a16:creationId xmlns:a16="http://schemas.microsoft.com/office/drawing/2014/main" id="{3493EF9B-C074-4C2B-AC8C-61F0772B03A5}"/>
                </a:ext>
              </a:extLst>
            </p:cNvPr>
            <p:cNvSpPr>
              <a:spLocks noChangeArrowheads="1"/>
            </p:cNvSpPr>
            <p:nvPr/>
          </p:nvSpPr>
          <p:spPr bwMode="auto">
            <a:xfrm>
              <a:off x="2517" y="161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2" name="Oval 159">
              <a:extLst>
                <a:ext uri="{FF2B5EF4-FFF2-40B4-BE49-F238E27FC236}">
                  <a16:creationId xmlns:a16="http://schemas.microsoft.com/office/drawing/2014/main" id="{12766316-E765-4434-A3E9-30750A13D693}"/>
                </a:ext>
              </a:extLst>
            </p:cNvPr>
            <p:cNvSpPr>
              <a:spLocks noChangeArrowheads="1"/>
            </p:cNvSpPr>
            <p:nvPr/>
          </p:nvSpPr>
          <p:spPr bwMode="auto">
            <a:xfrm>
              <a:off x="2744"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3" name="Oval 160">
              <a:extLst>
                <a:ext uri="{FF2B5EF4-FFF2-40B4-BE49-F238E27FC236}">
                  <a16:creationId xmlns:a16="http://schemas.microsoft.com/office/drawing/2014/main" id="{3FAC8FFB-3589-4724-8D67-2E3D596776B1}"/>
                </a:ext>
              </a:extLst>
            </p:cNvPr>
            <p:cNvSpPr>
              <a:spLocks noChangeArrowheads="1"/>
            </p:cNvSpPr>
            <p:nvPr/>
          </p:nvSpPr>
          <p:spPr bwMode="auto">
            <a:xfrm>
              <a:off x="2835" y="1298"/>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4" name="Oval 161">
              <a:extLst>
                <a:ext uri="{FF2B5EF4-FFF2-40B4-BE49-F238E27FC236}">
                  <a16:creationId xmlns:a16="http://schemas.microsoft.com/office/drawing/2014/main" id="{2A27ACAB-427F-4D4B-A6D1-235D55AE11DF}"/>
                </a:ext>
              </a:extLst>
            </p:cNvPr>
            <p:cNvSpPr>
              <a:spLocks noChangeArrowheads="1"/>
            </p:cNvSpPr>
            <p:nvPr/>
          </p:nvSpPr>
          <p:spPr bwMode="auto">
            <a:xfrm>
              <a:off x="2926"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5" name="Oval 162">
              <a:extLst>
                <a:ext uri="{FF2B5EF4-FFF2-40B4-BE49-F238E27FC236}">
                  <a16:creationId xmlns:a16="http://schemas.microsoft.com/office/drawing/2014/main" id="{6D25DF53-A819-464F-9337-E50A79BE087A}"/>
                </a:ext>
              </a:extLst>
            </p:cNvPr>
            <p:cNvSpPr>
              <a:spLocks noChangeArrowheads="1"/>
            </p:cNvSpPr>
            <p:nvPr/>
          </p:nvSpPr>
          <p:spPr bwMode="auto">
            <a:xfrm>
              <a:off x="2381" y="170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6" name="Oval 163">
              <a:extLst>
                <a:ext uri="{FF2B5EF4-FFF2-40B4-BE49-F238E27FC236}">
                  <a16:creationId xmlns:a16="http://schemas.microsoft.com/office/drawing/2014/main" id="{DF454252-84BB-4687-AFC8-AD09BFB41A1C}"/>
                </a:ext>
              </a:extLst>
            </p:cNvPr>
            <p:cNvSpPr>
              <a:spLocks noChangeArrowheads="1"/>
            </p:cNvSpPr>
            <p:nvPr/>
          </p:nvSpPr>
          <p:spPr bwMode="auto">
            <a:xfrm>
              <a:off x="2472" y="157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7" name="Oval 164">
              <a:extLst>
                <a:ext uri="{FF2B5EF4-FFF2-40B4-BE49-F238E27FC236}">
                  <a16:creationId xmlns:a16="http://schemas.microsoft.com/office/drawing/2014/main" id="{643FE2FF-DBE5-489E-ADAF-3E4217EA0C60}"/>
                </a:ext>
              </a:extLst>
            </p:cNvPr>
            <p:cNvSpPr>
              <a:spLocks noChangeArrowheads="1"/>
            </p:cNvSpPr>
            <p:nvPr/>
          </p:nvSpPr>
          <p:spPr bwMode="auto">
            <a:xfrm>
              <a:off x="2880"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8" name="Oval 165">
              <a:extLst>
                <a:ext uri="{FF2B5EF4-FFF2-40B4-BE49-F238E27FC236}">
                  <a16:creationId xmlns:a16="http://schemas.microsoft.com/office/drawing/2014/main" id="{BE7E959C-F4C6-48A5-8728-E251E822CF98}"/>
                </a:ext>
              </a:extLst>
            </p:cNvPr>
            <p:cNvSpPr>
              <a:spLocks noChangeArrowheads="1"/>
            </p:cNvSpPr>
            <p:nvPr/>
          </p:nvSpPr>
          <p:spPr bwMode="auto">
            <a:xfrm>
              <a:off x="2925"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69" name="Oval 166">
              <a:extLst>
                <a:ext uri="{FF2B5EF4-FFF2-40B4-BE49-F238E27FC236}">
                  <a16:creationId xmlns:a16="http://schemas.microsoft.com/office/drawing/2014/main" id="{642D7B99-ECC2-40F2-8918-B5E709C0A981}"/>
                </a:ext>
              </a:extLst>
            </p:cNvPr>
            <p:cNvSpPr>
              <a:spLocks noChangeArrowheads="1"/>
            </p:cNvSpPr>
            <p:nvPr/>
          </p:nvSpPr>
          <p:spPr bwMode="auto">
            <a:xfrm>
              <a:off x="2608" y="1389"/>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29029" name="Group 128">
            <a:extLst>
              <a:ext uri="{FF2B5EF4-FFF2-40B4-BE49-F238E27FC236}">
                <a16:creationId xmlns:a16="http://schemas.microsoft.com/office/drawing/2014/main" id="{855A3491-BE60-49FD-A24F-E7266E2E005B}"/>
              </a:ext>
            </a:extLst>
          </p:cNvPr>
          <p:cNvGrpSpPr>
            <a:grpSpLocks noChangeAspect="1"/>
          </p:cNvGrpSpPr>
          <p:nvPr/>
        </p:nvGrpSpPr>
        <p:grpSpPr bwMode="auto">
          <a:xfrm>
            <a:off x="1331913" y="1989138"/>
            <a:ext cx="647700" cy="646112"/>
            <a:chOff x="657" y="1117"/>
            <a:chExt cx="681" cy="680"/>
          </a:xfrm>
        </p:grpSpPr>
        <p:sp>
          <p:nvSpPr>
            <p:cNvPr id="129048" name="Line 129">
              <a:extLst>
                <a:ext uri="{FF2B5EF4-FFF2-40B4-BE49-F238E27FC236}">
                  <a16:creationId xmlns:a16="http://schemas.microsoft.com/office/drawing/2014/main" id="{AF7A3E6E-7CE1-4E12-97D6-670C72FFAB6D}"/>
                </a:ext>
              </a:extLst>
            </p:cNvPr>
            <p:cNvSpPr>
              <a:spLocks noChangeShapeType="1"/>
            </p:cNvSpPr>
            <p:nvPr/>
          </p:nvSpPr>
          <p:spPr bwMode="auto">
            <a:xfrm>
              <a:off x="657"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9" name="Line 130">
              <a:extLst>
                <a:ext uri="{FF2B5EF4-FFF2-40B4-BE49-F238E27FC236}">
                  <a16:creationId xmlns:a16="http://schemas.microsoft.com/office/drawing/2014/main" id="{7AF65185-C5C0-4AFF-91C6-464C3CA150E4}"/>
                </a:ext>
              </a:extLst>
            </p:cNvPr>
            <p:cNvSpPr>
              <a:spLocks noChangeShapeType="1"/>
            </p:cNvSpPr>
            <p:nvPr/>
          </p:nvSpPr>
          <p:spPr bwMode="auto">
            <a:xfrm>
              <a:off x="657"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50" name="Rectangle 131">
              <a:extLst>
                <a:ext uri="{FF2B5EF4-FFF2-40B4-BE49-F238E27FC236}">
                  <a16:creationId xmlns:a16="http://schemas.microsoft.com/office/drawing/2014/main" id="{90FA446D-E1AB-4C9D-954A-0122B60228B9}"/>
                </a:ext>
              </a:extLst>
            </p:cNvPr>
            <p:cNvSpPr>
              <a:spLocks noChangeArrowheads="1"/>
            </p:cNvSpPr>
            <p:nvPr/>
          </p:nvSpPr>
          <p:spPr bwMode="auto">
            <a:xfrm>
              <a:off x="703" y="1389"/>
              <a:ext cx="90" cy="3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1" name="Rectangle 132">
              <a:extLst>
                <a:ext uri="{FF2B5EF4-FFF2-40B4-BE49-F238E27FC236}">
                  <a16:creationId xmlns:a16="http://schemas.microsoft.com/office/drawing/2014/main" id="{005178B2-6BBC-4A81-B0B7-DE840AAA4DC4}"/>
                </a:ext>
              </a:extLst>
            </p:cNvPr>
            <p:cNvSpPr>
              <a:spLocks noChangeArrowheads="1"/>
            </p:cNvSpPr>
            <p:nvPr/>
          </p:nvSpPr>
          <p:spPr bwMode="auto">
            <a:xfrm>
              <a:off x="839" y="1298"/>
              <a:ext cx="90" cy="4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2" name="Rectangle 133">
              <a:extLst>
                <a:ext uri="{FF2B5EF4-FFF2-40B4-BE49-F238E27FC236}">
                  <a16:creationId xmlns:a16="http://schemas.microsoft.com/office/drawing/2014/main" id="{44638EE9-A834-4FCB-9DE3-984DD17491F9}"/>
                </a:ext>
              </a:extLst>
            </p:cNvPr>
            <p:cNvSpPr>
              <a:spLocks noChangeArrowheads="1"/>
            </p:cNvSpPr>
            <p:nvPr/>
          </p:nvSpPr>
          <p:spPr bwMode="auto">
            <a:xfrm>
              <a:off x="975" y="1480"/>
              <a:ext cx="90" cy="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3" name="Rectangle 134">
              <a:extLst>
                <a:ext uri="{FF2B5EF4-FFF2-40B4-BE49-F238E27FC236}">
                  <a16:creationId xmlns:a16="http://schemas.microsoft.com/office/drawing/2014/main" id="{145BAA6B-F922-40DD-8B6F-CA817C86C51E}"/>
                </a:ext>
              </a:extLst>
            </p:cNvPr>
            <p:cNvSpPr>
              <a:spLocks noChangeArrowheads="1"/>
            </p:cNvSpPr>
            <p:nvPr/>
          </p:nvSpPr>
          <p:spPr bwMode="auto">
            <a:xfrm>
              <a:off x="1111" y="1434"/>
              <a:ext cx="90" cy="31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29054" name="Rectangle 135">
              <a:extLst>
                <a:ext uri="{FF2B5EF4-FFF2-40B4-BE49-F238E27FC236}">
                  <a16:creationId xmlns:a16="http://schemas.microsoft.com/office/drawing/2014/main" id="{706E2862-DB9D-4B61-B024-50B50089AE90}"/>
                </a:ext>
              </a:extLst>
            </p:cNvPr>
            <p:cNvSpPr>
              <a:spLocks noChangeArrowheads="1"/>
            </p:cNvSpPr>
            <p:nvPr/>
          </p:nvSpPr>
          <p:spPr bwMode="auto">
            <a:xfrm>
              <a:off x="1247" y="1344"/>
              <a:ext cx="90" cy="40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29030" name="Group 136">
            <a:extLst>
              <a:ext uri="{FF2B5EF4-FFF2-40B4-BE49-F238E27FC236}">
                <a16:creationId xmlns:a16="http://schemas.microsoft.com/office/drawing/2014/main" id="{369D675B-6034-49F1-AC1C-E195A9845C03}"/>
              </a:ext>
            </a:extLst>
          </p:cNvPr>
          <p:cNvGrpSpPr>
            <a:grpSpLocks noChangeAspect="1"/>
          </p:cNvGrpSpPr>
          <p:nvPr/>
        </p:nvGrpSpPr>
        <p:grpSpPr bwMode="auto">
          <a:xfrm>
            <a:off x="2484438" y="1989138"/>
            <a:ext cx="647700" cy="646112"/>
            <a:chOff x="1519" y="1117"/>
            <a:chExt cx="681" cy="680"/>
          </a:xfrm>
        </p:grpSpPr>
        <p:sp>
          <p:nvSpPr>
            <p:cNvPr id="129042" name="Line 137">
              <a:extLst>
                <a:ext uri="{FF2B5EF4-FFF2-40B4-BE49-F238E27FC236}">
                  <a16:creationId xmlns:a16="http://schemas.microsoft.com/office/drawing/2014/main" id="{B44CF788-E544-47EC-B32D-CBDCC3A19A2A}"/>
                </a:ext>
              </a:extLst>
            </p:cNvPr>
            <p:cNvSpPr>
              <a:spLocks noChangeShapeType="1"/>
            </p:cNvSpPr>
            <p:nvPr/>
          </p:nvSpPr>
          <p:spPr bwMode="auto">
            <a:xfrm>
              <a:off x="1519"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3" name="Line 138">
              <a:extLst>
                <a:ext uri="{FF2B5EF4-FFF2-40B4-BE49-F238E27FC236}">
                  <a16:creationId xmlns:a16="http://schemas.microsoft.com/office/drawing/2014/main" id="{AF76C517-0EC0-43DD-B8CC-A491B1592121}"/>
                </a:ext>
              </a:extLst>
            </p:cNvPr>
            <p:cNvSpPr>
              <a:spLocks noChangeShapeType="1"/>
            </p:cNvSpPr>
            <p:nvPr/>
          </p:nvSpPr>
          <p:spPr bwMode="auto">
            <a:xfrm>
              <a:off x="1519"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4" name="Line 139">
              <a:extLst>
                <a:ext uri="{FF2B5EF4-FFF2-40B4-BE49-F238E27FC236}">
                  <a16:creationId xmlns:a16="http://schemas.microsoft.com/office/drawing/2014/main" id="{2666513C-3501-4710-8E62-AFCA8319AA12}"/>
                </a:ext>
              </a:extLst>
            </p:cNvPr>
            <p:cNvSpPr>
              <a:spLocks noChangeShapeType="1"/>
            </p:cNvSpPr>
            <p:nvPr/>
          </p:nvSpPr>
          <p:spPr bwMode="auto">
            <a:xfrm flipV="1">
              <a:off x="1610" y="1298"/>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5" name="Line 140">
              <a:extLst>
                <a:ext uri="{FF2B5EF4-FFF2-40B4-BE49-F238E27FC236}">
                  <a16:creationId xmlns:a16="http://schemas.microsoft.com/office/drawing/2014/main" id="{297712F3-975C-4E76-B93B-0FD5F3A273D4}"/>
                </a:ext>
              </a:extLst>
            </p:cNvPr>
            <p:cNvSpPr>
              <a:spLocks noChangeShapeType="1"/>
            </p:cNvSpPr>
            <p:nvPr/>
          </p:nvSpPr>
          <p:spPr bwMode="auto">
            <a:xfrm>
              <a:off x="1746" y="1298"/>
              <a:ext cx="136" cy="1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6" name="Line 141">
              <a:extLst>
                <a:ext uri="{FF2B5EF4-FFF2-40B4-BE49-F238E27FC236}">
                  <a16:creationId xmlns:a16="http://schemas.microsoft.com/office/drawing/2014/main" id="{216C7178-C442-4D42-9035-F5780807E35E}"/>
                </a:ext>
              </a:extLst>
            </p:cNvPr>
            <p:cNvSpPr>
              <a:spLocks noChangeShapeType="1"/>
            </p:cNvSpPr>
            <p:nvPr/>
          </p:nvSpPr>
          <p:spPr bwMode="auto">
            <a:xfrm flipV="1">
              <a:off x="1882" y="1434"/>
              <a:ext cx="136" cy="4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29047" name="Line 142">
              <a:extLst>
                <a:ext uri="{FF2B5EF4-FFF2-40B4-BE49-F238E27FC236}">
                  <a16:creationId xmlns:a16="http://schemas.microsoft.com/office/drawing/2014/main" id="{D82FF6B7-CF96-4036-ABC8-AF4F2C2361B1}"/>
                </a:ext>
              </a:extLst>
            </p:cNvPr>
            <p:cNvSpPr>
              <a:spLocks noChangeShapeType="1"/>
            </p:cNvSpPr>
            <p:nvPr/>
          </p:nvSpPr>
          <p:spPr bwMode="auto">
            <a:xfrm flipV="1">
              <a:off x="2018" y="1344"/>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129031" name="Espace réservé du contenu 2">
            <a:extLst>
              <a:ext uri="{FF2B5EF4-FFF2-40B4-BE49-F238E27FC236}">
                <a16:creationId xmlns:a16="http://schemas.microsoft.com/office/drawing/2014/main" id="{80BF61EE-A9DD-4397-82E4-01709AB37EDD}"/>
              </a:ext>
            </a:extLst>
          </p:cNvPr>
          <p:cNvSpPr txBox="1">
            <a:spLocks/>
          </p:cNvSpPr>
          <p:nvPr/>
        </p:nvSpPr>
        <p:spPr bwMode="auto">
          <a:xfrm>
            <a:off x="4006850" y="1341438"/>
            <a:ext cx="51371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CA" altLang="en-US" sz="1600">
                <a:solidFill>
                  <a:srgbClr val="000000"/>
                </a:solidFill>
              </a:rPr>
              <a:t>Up to ≈6 dimensions + ≈4 measures:</a:t>
            </a:r>
            <a:br>
              <a:rPr lang="en-CA" altLang="en-US" sz="1600">
                <a:solidFill>
                  <a:srgbClr val="000000"/>
                </a:solidFill>
              </a:rPr>
            </a:br>
            <a:r>
              <a:rPr lang="en-CA" altLang="en-US" sz="1600">
                <a:solidFill>
                  <a:srgbClr val="000000"/>
                </a:solidFill>
              </a:rPr>
              <a:t>dimensional stacking</a:t>
            </a: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r>
              <a:rPr lang="en-CA" altLang="en-US" sz="1600">
                <a:solidFill>
                  <a:srgbClr val="000000"/>
                </a:solidFill>
              </a:rPr>
              <a:t>Up to ≈2 dimensions + ≈20 measures : glyphs,</a:t>
            </a:r>
            <a:br>
              <a:rPr lang="en-CA" altLang="en-US" sz="1600">
                <a:solidFill>
                  <a:srgbClr val="000000"/>
                </a:solidFill>
              </a:rPr>
            </a:br>
            <a:r>
              <a:rPr lang="en-CA" altLang="en-US" sz="1600">
                <a:solidFill>
                  <a:srgbClr val="000000"/>
                </a:solidFill>
              </a:rPr>
              <a:t>parallel coordinates, scatterplot matrix</a:t>
            </a: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endParaRPr lang="en-CA" altLang="en-US" sz="1600">
              <a:solidFill>
                <a:srgbClr val="000000"/>
              </a:solidFill>
            </a:endParaRPr>
          </a:p>
          <a:p>
            <a:r>
              <a:rPr lang="en-CA" altLang="en-US" sz="1600">
                <a:solidFill>
                  <a:srgbClr val="000000"/>
                </a:solidFill>
              </a:rPr>
              <a:t>Up to ≈12 dimensions + ≈12 measures:</a:t>
            </a:r>
            <a:br>
              <a:rPr lang="en-CA" altLang="en-US" sz="1600">
                <a:solidFill>
                  <a:srgbClr val="000000"/>
                </a:solidFill>
              </a:rPr>
            </a:br>
            <a:r>
              <a:rPr lang="en-CA" altLang="en-US" sz="1600">
                <a:solidFill>
                  <a:srgbClr val="000000"/>
                </a:solidFill>
              </a:rPr>
              <a:t>generalized plot matrix</a:t>
            </a:r>
          </a:p>
        </p:txBody>
      </p:sp>
      <p:pic>
        <p:nvPicPr>
          <p:cNvPr id="129032" name="Picture 2">
            <a:extLst>
              <a:ext uri="{FF2B5EF4-FFF2-40B4-BE49-F238E27FC236}">
                <a16:creationId xmlns:a16="http://schemas.microsoft.com/office/drawing/2014/main" id="{47C7572A-F6B0-459B-B474-4A637C585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3433763"/>
            <a:ext cx="1223962"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3" name="Picture 3">
            <a:extLst>
              <a:ext uri="{FF2B5EF4-FFF2-40B4-BE49-F238E27FC236}">
                <a16:creationId xmlns:a16="http://schemas.microsoft.com/office/drawing/2014/main" id="{707B85E5-2C17-403A-BD0F-31FABEACE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389313"/>
            <a:ext cx="12033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4" name="Picture 4">
            <a:extLst>
              <a:ext uri="{FF2B5EF4-FFF2-40B4-BE49-F238E27FC236}">
                <a16:creationId xmlns:a16="http://schemas.microsoft.com/office/drawing/2014/main" id="{A4E34667-DD18-4151-8E3A-DDFCC9736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424238"/>
            <a:ext cx="1697038"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35" name="Picture 5">
            <a:extLst>
              <a:ext uri="{FF2B5EF4-FFF2-40B4-BE49-F238E27FC236}">
                <a16:creationId xmlns:a16="http://schemas.microsoft.com/office/drawing/2014/main" id="{97F79F6F-05AC-4109-B808-0A0F41DDE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213" y="1484313"/>
            <a:ext cx="1397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9036" name="Groupe 1">
            <a:extLst>
              <a:ext uri="{FF2B5EF4-FFF2-40B4-BE49-F238E27FC236}">
                <a16:creationId xmlns:a16="http://schemas.microsoft.com/office/drawing/2014/main" id="{2039A19E-006A-499D-AF54-FBB5A995C0AD}"/>
              </a:ext>
            </a:extLst>
          </p:cNvPr>
          <p:cNvGrpSpPr>
            <a:grpSpLocks noChangeAspect="1"/>
          </p:cNvGrpSpPr>
          <p:nvPr/>
        </p:nvGrpSpPr>
        <p:grpSpPr bwMode="auto">
          <a:xfrm>
            <a:off x="539750" y="4581525"/>
            <a:ext cx="3335338" cy="1871663"/>
            <a:chOff x="-2773020" y="1196690"/>
            <a:chExt cx="4897410" cy="2748873"/>
          </a:xfrm>
        </p:grpSpPr>
        <p:pic>
          <p:nvPicPr>
            <p:cNvPr id="129038" name="Picture 5" descr="2d1v-bars">
              <a:extLst>
                <a:ext uri="{FF2B5EF4-FFF2-40B4-BE49-F238E27FC236}">
                  <a16:creationId xmlns:a16="http://schemas.microsoft.com/office/drawing/2014/main" id="{8B303F59-6062-42A3-8F2B-73557483A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302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9" name="Picture 6" descr="2d1v-heatmap">
              <a:extLst>
                <a:ext uri="{FF2B5EF4-FFF2-40B4-BE49-F238E27FC236}">
                  <a16:creationId xmlns:a16="http://schemas.microsoft.com/office/drawing/2014/main" id="{E1F9DE1C-08BA-4FE5-878D-EB9E4445D6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6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0" name="Picture 8" descr="2d1v-pivotTable-backbars">
              <a:extLst>
                <a:ext uri="{FF2B5EF4-FFF2-40B4-BE49-F238E27FC236}">
                  <a16:creationId xmlns:a16="http://schemas.microsoft.com/office/drawing/2014/main" id="{B5CD94D9-FA2B-4CBC-88DC-E1934B1272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3020" y="270890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1" name="Picture 9" descr="2d1v-pivotTable-heatmap">
              <a:extLst>
                <a:ext uri="{FF2B5EF4-FFF2-40B4-BE49-F238E27FC236}">
                  <a16:creationId xmlns:a16="http://schemas.microsoft.com/office/drawing/2014/main" id="{BF9B77EC-1BC8-4E30-BF71-A9A8430C73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60" y="2708900"/>
              <a:ext cx="230346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9037" name="Picture 2">
            <a:extLst>
              <a:ext uri="{FF2B5EF4-FFF2-40B4-BE49-F238E27FC236}">
                <a16:creationId xmlns:a16="http://schemas.microsoft.com/office/drawing/2014/main" id="{256F2AA9-229D-40E8-B8EE-DABD761455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42088" y="5105400"/>
            <a:ext cx="18827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Example solutions to the exercise from earlier</a:t>
            </a:r>
            <a:endParaRPr lang="en-CA" dirty="0">
              <a:solidFill>
                <a:schemeClr val="bg1"/>
              </a:solidFill>
            </a:endParaRPr>
          </a:p>
        </p:txBody>
      </p:sp>
    </p:spTree>
    <p:extLst>
      <p:ext uri="{BB962C8B-B14F-4D97-AF65-F5344CB8AC3E}">
        <p14:creationId xmlns:p14="http://schemas.microsoft.com/office/powerpoint/2010/main" val="36544939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EBCE253C-622D-400D-9943-7CEACBCA0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4379913" cy="614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5">
            <a:extLst>
              <a:ext uri="{FF2B5EF4-FFF2-40B4-BE49-F238E27FC236}">
                <a16:creationId xmlns:a16="http://schemas.microsoft.com/office/drawing/2014/main" id="{F7BACB58-F538-42AB-80B7-7C68D8CCA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0433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6">
            <a:extLst>
              <a:ext uri="{FF2B5EF4-FFF2-40B4-BE49-F238E27FC236}">
                <a16:creationId xmlns:a16="http://schemas.microsoft.com/office/drawing/2014/main" id="{E9AAA9E1-420E-41EF-B7C2-402AA362962B}"/>
              </a:ext>
            </a:extLst>
          </p:cNvPr>
          <p:cNvSpPr txBox="1">
            <a:spLocks noChangeArrowheads="1"/>
          </p:cNvSpPr>
          <p:nvPr/>
        </p:nvSpPr>
        <p:spPr bwMode="auto">
          <a:xfrm>
            <a:off x="1524000" y="6216650"/>
            <a:ext cx="662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Mackinlay (1986), “Automating the Design of Graphical Presentations of Relational Information”, ACM TOG.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END</a:t>
            </a:r>
            <a:endParaRPr lang="en-CA" dirty="0">
              <a:solidFill>
                <a:schemeClr val="bg1"/>
              </a:solidFill>
            </a:endParaRPr>
          </a:p>
        </p:txBody>
      </p:sp>
    </p:spTree>
    <p:extLst>
      <p:ext uri="{BB962C8B-B14F-4D97-AF65-F5344CB8AC3E}">
        <p14:creationId xmlns:p14="http://schemas.microsoft.com/office/powerpoint/2010/main" val="192208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4409FF19-1A3A-44B6-A0FE-7A2832653D44}"/>
              </a:ext>
            </a:extLst>
          </p:cNvPr>
          <p:cNvGraphicFramePr>
            <a:graphicFrameLocks noGrp="1"/>
          </p:cNvGraphicFramePr>
          <p:nvPr/>
        </p:nvGraphicFramePr>
        <p:xfrm>
          <a:off x="1220788" y="182563"/>
          <a:ext cx="1635126" cy="3248020"/>
        </p:xfrm>
        <a:graphic>
          <a:graphicData uri="http://schemas.openxmlformats.org/drawingml/2006/table">
            <a:tbl>
              <a:tblPr firstRow="1" bandRow="1">
                <a:tableStyleId>{5C22544A-7EE6-4342-B048-85BDC9FD1C3A}</a:tableStyleId>
              </a:tblPr>
              <a:tblGrid>
                <a:gridCol w="545042">
                  <a:extLst>
                    <a:ext uri="{9D8B030D-6E8A-4147-A177-3AD203B41FA5}">
                      <a16:colId xmlns:a16="http://schemas.microsoft.com/office/drawing/2014/main" val="1710481525"/>
                    </a:ext>
                  </a:extLst>
                </a:gridCol>
                <a:gridCol w="545042">
                  <a:extLst>
                    <a:ext uri="{9D8B030D-6E8A-4147-A177-3AD203B41FA5}">
                      <a16:colId xmlns:a16="http://schemas.microsoft.com/office/drawing/2014/main" val="3662212338"/>
                    </a:ext>
                  </a:extLst>
                </a:gridCol>
                <a:gridCol w="545042">
                  <a:extLst>
                    <a:ext uri="{9D8B030D-6E8A-4147-A177-3AD203B41FA5}">
                      <a16:colId xmlns:a16="http://schemas.microsoft.com/office/drawing/2014/main" val="1290027565"/>
                    </a:ext>
                  </a:extLst>
                </a:gridCol>
              </a:tblGrid>
              <a:tr h="191060">
                <a:tc>
                  <a:txBody>
                    <a:bodyPr/>
                    <a:lstStyle/>
                    <a:p>
                      <a:pPr algn="ctr" fontAlgn="b"/>
                      <a:r>
                        <a:rPr lang="en-CA" sz="1100" b="0" i="0" u="none" strike="noStrike" dirty="0">
                          <a:solidFill>
                            <a:srgbClr val="000000"/>
                          </a:solidFill>
                          <a:effectLst/>
                          <a:latin typeface="Calibri" panose="020F0502020204030204" pitchFamily="34" charset="0"/>
                        </a:rPr>
                        <a:t>Year</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Region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Sales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0287570"/>
                  </a:ext>
                </a:extLst>
              </a:tr>
              <a:tr h="191060">
                <a:tc>
                  <a:txBody>
                    <a:bodyPr/>
                    <a:lstStyle/>
                    <a:p>
                      <a:pPr algn="ctr" fontAlgn="b"/>
                      <a:r>
                        <a:rPr lang="en-CA" sz="1100" b="0" i="0" u="none" strike="noStrike" dirty="0">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7487014"/>
                  </a:ext>
                </a:extLst>
              </a:tr>
              <a:tr h="191060">
                <a:tc>
                  <a:txBody>
                    <a:bodyPr/>
                    <a:lstStyle/>
                    <a:p>
                      <a:pPr algn="ctr" fontAlgn="b"/>
                      <a:r>
                        <a:rPr lang="en-CA" sz="1100" b="0" i="0" u="none" strike="noStrike" dirty="0">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8246962"/>
                  </a:ext>
                </a:extLst>
              </a:tr>
              <a:tr h="191060">
                <a:tc>
                  <a:txBody>
                    <a:bodyPr/>
                    <a:lstStyle/>
                    <a:p>
                      <a:pPr algn="ctr" fontAlgn="b"/>
                      <a:r>
                        <a:rPr lang="en-CA" sz="1100" b="0" i="0" u="none" strike="noStrike">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70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6334451"/>
                  </a:ext>
                </a:extLst>
              </a:tr>
              <a:tr h="191060">
                <a:tc>
                  <a:txBody>
                    <a:bodyPr/>
                    <a:lstStyle/>
                    <a:p>
                      <a:pPr algn="ctr" fontAlgn="b"/>
                      <a:r>
                        <a:rPr lang="en-CA" sz="1100" b="0" i="0" u="none" strike="noStrike">
                          <a:solidFill>
                            <a:srgbClr val="000000"/>
                          </a:solidFill>
                          <a:effectLst/>
                          <a:latin typeface="Calibri" panose="020F0502020204030204" pitchFamily="34" charset="0"/>
                        </a:rPr>
                        <a:t>2009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6067349"/>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8495685"/>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0638728"/>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71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2012164"/>
                  </a:ext>
                </a:extLst>
              </a:tr>
              <a:tr h="191060">
                <a:tc>
                  <a:txBody>
                    <a:bodyPr/>
                    <a:lstStyle/>
                    <a:p>
                      <a:pPr algn="ctr" fontAlgn="b"/>
                      <a:r>
                        <a:rPr lang="en-CA" sz="1100" b="0" i="0" u="none" strike="noStrike">
                          <a:solidFill>
                            <a:srgbClr val="000000"/>
                          </a:solidFill>
                          <a:effectLst/>
                          <a:latin typeface="Calibri" panose="020F0502020204030204" pitchFamily="34" charset="0"/>
                        </a:rPr>
                        <a:t>2010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0555950"/>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15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9775593"/>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68</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0735830"/>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79</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6848097"/>
                  </a:ext>
                </a:extLst>
              </a:tr>
              <a:tr h="191060">
                <a:tc>
                  <a:txBody>
                    <a:bodyPr/>
                    <a:lstStyle/>
                    <a:p>
                      <a:pPr algn="ctr" fontAlgn="b"/>
                      <a:r>
                        <a:rPr lang="en-CA" sz="1100" b="0" i="0" u="none" strike="noStrike">
                          <a:solidFill>
                            <a:srgbClr val="000000"/>
                          </a:solidFill>
                          <a:effectLst/>
                          <a:latin typeface="Calibri" panose="020F0502020204030204" pitchFamily="34" charset="0"/>
                        </a:rPr>
                        <a:t>2011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11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740722"/>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N</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27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4929221"/>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S</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80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57083858"/>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E</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90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0664054"/>
                  </a:ext>
                </a:extLst>
              </a:tr>
              <a:tr h="191060">
                <a:tc>
                  <a:txBody>
                    <a:bodyPr/>
                    <a:lstStyle/>
                    <a:p>
                      <a:pPr algn="ctr" fontAlgn="b"/>
                      <a:r>
                        <a:rPr lang="en-CA" sz="1100" b="0" i="0" u="none" strike="noStrike">
                          <a:solidFill>
                            <a:srgbClr val="000000"/>
                          </a:solidFill>
                          <a:effectLst/>
                          <a:latin typeface="Calibri" panose="020F0502020204030204" pitchFamily="34" charset="0"/>
                        </a:rPr>
                        <a:t>2012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W</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50</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3758009"/>
                  </a:ext>
                </a:extLst>
              </a:tr>
            </a:tbl>
          </a:graphicData>
        </a:graphic>
      </p:graphicFrame>
      <p:graphicFrame>
        <p:nvGraphicFramePr>
          <p:cNvPr id="5" name="Table 5">
            <a:extLst>
              <a:ext uri="{FF2B5EF4-FFF2-40B4-BE49-F238E27FC236}">
                <a16:creationId xmlns:a16="http://schemas.microsoft.com/office/drawing/2014/main" id="{0823A868-C748-4132-9AC9-A057962F5011}"/>
              </a:ext>
            </a:extLst>
          </p:cNvPr>
          <p:cNvGraphicFramePr>
            <a:graphicFrameLocks noGrp="1"/>
          </p:cNvGraphicFramePr>
          <p:nvPr/>
        </p:nvGraphicFramePr>
        <p:xfrm>
          <a:off x="4572000" y="1236663"/>
          <a:ext cx="3787775" cy="1139825"/>
        </p:xfrm>
        <a:graphic>
          <a:graphicData uri="http://schemas.openxmlformats.org/drawingml/2006/table">
            <a:tbl>
              <a:tblPr firstRow="1" bandRow="1">
                <a:tableStyleId>{5C22544A-7EE6-4342-B048-85BDC9FD1C3A}</a:tableStyleId>
              </a:tblPr>
              <a:tblGrid>
                <a:gridCol w="757555">
                  <a:extLst>
                    <a:ext uri="{9D8B030D-6E8A-4147-A177-3AD203B41FA5}">
                      <a16:colId xmlns:a16="http://schemas.microsoft.com/office/drawing/2014/main" val="2782109744"/>
                    </a:ext>
                  </a:extLst>
                </a:gridCol>
                <a:gridCol w="757555">
                  <a:extLst>
                    <a:ext uri="{9D8B030D-6E8A-4147-A177-3AD203B41FA5}">
                      <a16:colId xmlns:a16="http://schemas.microsoft.com/office/drawing/2014/main" val="4141253761"/>
                    </a:ext>
                  </a:extLst>
                </a:gridCol>
                <a:gridCol w="757555">
                  <a:extLst>
                    <a:ext uri="{9D8B030D-6E8A-4147-A177-3AD203B41FA5}">
                      <a16:colId xmlns:a16="http://schemas.microsoft.com/office/drawing/2014/main" val="1731931112"/>
                    </a:ext>
                  </a:extLst>
                </a:gridCol>
                <a:gridCol w="757555">
                  <a:extLst>
                    <a:ext uri="{9D8B030D-6E8A-4147-A177-3AD203B41FA5}">
                      <a16:colId xmlns:a16="http://schemas.microsoft.com/office/drawing/2014/main" val="673656160"/>
                    </a:ext>
                  </a:extLst>
                </a:gridCol>
                <a:gridCol w="757555">
                  <a:extLst>
                    <a:ext uri="{9D8B030D-6E8A-4147-A177-3AD203B41FA5}">
                      <a16:colId xmlns:a16="http://schemas.microsoft.com/office/drawing/2014/main" val="3368746931"/>
                    </a:ext>
                  </a:extLst>
                </a:gridCol>
              </a:tblGrid>
              <a:tr h="227965">
                <a:tc>
                  <a:txBody>
                    <a:bodyPr/>
                    <a:lstStyle/>
                    <a:p>
                      <a:pPr algn="ctr" fontAlgn="b"/>
                      <a:r>
                        <a:rPr lang="en-CA" sz="1100" b="0" i="0" u="none" strike="noStrike" dirty="0">
                          <a:solidFill>
                            <a:srgbClr val="000000"/>
                          </a:solidFill>
                          <a:effectLst/>
                          <a:latin typeface="Calibri" panose="020F0502020204030204" pitchFamily="34" charset="0"/>
                        </a:rPr>
                        <a:t>Region</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2009</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2010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2011</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2012</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374982"/>
                  </a:ext>
                </a:extLst>
              </a:tr>
              <a:tr h="227965">
                <a:tc>
                  <a:txBody>
                    <a:bodyPr/>
                    <a:lstStyle/>
                    <a:p>
                      <a:pPr algn="ctr" fontAlgn="b"/>
                      <a:r>
                        <a:rPr lang="en-CA" sz="1100" b="0" i="0" u="none" strike="noStrike">
                          <a:solidFill>
                            <a:srgbClr val="000000"/>
                          </a:solidFill>
                          <a:effectLst/>
                          <a:latin typeface="Calibri" panose="020F0502020204030204" pitchFamily="34" charset="0"/>
                        </a:rPr>
                        <a:t>N</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4</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15</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27</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106678"/>
                  </a:ext>
                </a:extLst>
              </a:tr>
              <a:tr h="227965">
                <a:tc>
                  <a:txBody>
                    <a:bodyPr/>
                    <a:lstStyle/>
                    <a:p>
                      <a:pPr algn="ctr" fontAlgn="b"/>
                      <a:r>
                        <a:rPr lang="en-CA" sz="1100" b="0" i="0" u="none" strike="noStrike">
                          <a:solidFill>
                            <a:srgbClr val="000000"/>
                          </a:solidFill>
                          <a:effectLst/>
                          <a:latin typeface="Calibri" panose="020F0502020204030204" pitchFamily="34" charset="0"/>
                        </a:rPr>
                        <a:t>S</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10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22</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68</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80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492042"/>
                  </a:ext>
                </a:extLst>
              </a:tr>
              <a:tr h="227965">
                <a:tc>
                  <a:txBody>
                    <a:bodyPr/>
                    <a:lstStyle/>
                    <a:p>
                      <a:pPr algn="ctr" fontAlgn="b"/>
                      <a:r>
                        <a:rPr lang="en-CA" sz="1100" b="0" i="0" u="none" strike="noStrike">
                          <a:solidFill>
                            <a:srgbClr val="000000"/>
                          </a:solidFill>
                          <a:effectLst/>
                          <a:latin typeface="Calibri" panose="020F0502020204030204" pitchFamily="34" charset="0"/>
                        </a:rPr>
                        <a:t>E</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70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71</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79</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90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898606"/>
                  </a:ext>
                </a:extLst>
              </a:tr>
              <a:tr h="227965">
                <a:tc>
                  <a:txBody>
                    <a:bodyPr/>
                    <a:lstStyle/>
                    <a:p>
                      <a:pPr algn="ctr" fontAlgn="b"/>
                      <a:r>
                        <a:rPr lang="en-CA" sz="1100" b="0" i="0" u="none" strike="noStrike">
                          <a:solidFill>
                            <a:srgbClr val="000000"/>
                          </a:solidFill>
                          <a:effectLst/>
                          <a:latin typeface="Calibri" panose="020F0502020204030204" pitchFamily="34" charset="0"/>
                        </a:rPr>
                        <a:t>W</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2</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a:solidFill>
                            <a:srgbClr val="000000"/>
                          </a:solidFill>
                          <a:effectLst/>
                          <a:latin typeface="Calibri" panose="020F0502020204030204" pitchFamily="34" charset="0"/>
                        </a:rPr>
                        <a:t>6</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11</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CA" sz="1100" b="0" i="0" u="none" strike="noStrike" dirty="0">
                          <a:solidFill>
                            <a:srgbClr val="000000"/>
                          </a:solidFill>
                          <a:effectLst/>
                          <a:latin typeface="Calibri" panose="020F0502020204030204" pitchFamily="34" charset="0"/>
                        </a:rPr>
                        <a:t>50</a:t>
                      </a:r>
                    </a:p>
                  </a:txBody>
                  <a:tcPr marL="4762" marR="4762" marT="475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620202"/>
                  </a:ext>
                </a:extLst>
              </a:tr>
            </a:tbl>
          </a:graphicData>
        </a:graphic>
      </p:graphicFrame>
      <p:sp>
        <p:nvSpPr>
          <p:cNvPr id="7" name="Left Brace 6">
            <a:extLst>
              <a:ext uri="{FF2B5EF4-FFF2-40B4-BE49-F238E27FC236}">
                <a16:creationId xmlns:a16="http://schemas.microsoft.com/office/drawing/2014/main" id="{364D26CC-CCED-4AE4-AB0D-5C51C351BE84}"/>
              </a:ext>
            </a:extLst>
          </p:cNvPr>
          <p:cNvSpPr/>
          <p:nvPr/>
        </p:nvSpPr>
        <p:spPr>
          <a:xfrm rot="16200000">
            <a:off x="1575594" y="3136107"/>
            <a:ext cx="377825" cy="1087437"/>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8" name="Left Brace 7">
            <a:extLst>
              <a:ext uri="{FF2B5EF4-FFF2-40B4-BE49-F238E27FC236}">
                <a16:creationId xmlns:a16="http://schemas.microsoft.com/office/drawing/2014/main" id="{2EC32175-C4DA-4110-9993-D78D03A5B393}"/>
              </a:ext>
            </a:extLst>
          </p:cNvPr>
          <p:cNvSpPr/>
          <p:nvPr/>
        </p:nvSpPr>
        <p:spPr>
          <a:xfrm rot="16200000">
            <a:off x="2393156" y="3405982"/>
            <a:ext cx="377825" cy="547688"/>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79988" name="TextBox 7">
            <a:extLst>
              <a:ext uri="{FF2B5EF4-FFF2-40B4-BE49-F238E27FC236}">
                <a16:creationId xmlns:a16="http://schemas.microsoft.com/office/drawing/2014/main" id="{1E9C1014-5C87-466A-93BB-2668DBBD5429}"/>
              </a:ext>
            </a:extLst>
          </p:cNvPr>
          <p:cNvSpPr txBox="1">
            <a:spLocks noChangeArrowheads="1"/>
          </p:cNvSpPr>
          <p:nvPr/>
        </p:nvSpPr>
        <p:spPr bwMode="auto">
          <a:xfrm>
            <a:off x="195263" y="3852863"/>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Dimensions</a:t>
            </a:r>
            <a:br>
              <a:rPr lang="en-CA" altLang="en-US" sz="2400"/>
            </a:br>
            <a:r>
              <a:rPr lang="en-CA" altLang="en-US" sz="2400"/>
              <a:t>(independent variables)</a:t>
            </a:r>
          </a:p>
        </p:txBody>
      </p:sp>
      <p:sp>
        <p:nvSpPr>
          <p:cNvPr id="79989" name="TextBox 8">
            <a:extLst>
              <a:ext uri="{FF2B5EF4-FFF2-40B4-BE49-F238E27FC236}">
                <a16:creationId xmlns:a16="http://schemas.microsoft.com/office/drawing/2014/main" id="{88F4E836-F6B3-4A20-BE48-A45D4EA6A139}"/>
              </a:ext>
            </a:extLst>
          </p:cNvPr>
          <p:cNvSpPr txBox="1">
            <a:spLocks noChangeArrowheads="1"/>
          </p:cNvSpPr>
          <p:nvPr/>
        </p:nvSpPr>
        <p:spPr bwMode="auto">
          <a:xfrm>
            <a:off x="2103438" y="3852863"/>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Measure</a:t>
            </a:r>
            <a:br>
              <a:rPr lang="en-CA" altLang="en-US" sz="2400"/>
            </a:br>
            <a:r>
              <a:rPr lang="en-CA" altLang="en-US" sz="2400"/>
              <a:t>(dependent variable)</a:t>
            </a:r>
          </a:p>
        </p:txBody>
      </p:sp>
      <p:sp>
        <p:nvSpPr>
          <p:cNvPr id="11" name="Left Brace 10">
            <a:extLst>
              <a:ext uri="{FF2B5EF4-FFF2-40B4-BE49-F238E27FC236}">
                <a16:creationId xmlns:a16="http://schemas.microsoft.com/office/drawing/2014/main" id="{A9041396-4DD3-4A36-A90B-387072DFFE67}"/>
              </a:ext>
            </a:extLst>
          </p:cNvPr>
          <p:cNvSpPr/>
          <p:nvPr/>
        </p:nvSpPr>
        <p:spPr>
          <a:xfrm rot="16200000">
            <a:off x="4772025" y="2301875"/>
            <a:ext cx="377825" cy="777875"/>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12" name="Left Brace 11">
            <a:extLst>
              <a:ext uri="{FF2B5EF4-FFF2-40B4-BE49-F238E27FC236}">
                <a16:creationId xmlns:a16="http://schemas.microsoft.com/office/drawing/2014/main" id="{30DE6797-B3D6-4E6C-97B9-C96564F76AF9}"/>
              </a:ext>
            </a:extLst>
          </p:cNvPr>
          <p:cNvSpPr/>
          <p:nvPr/>
        </p:nvSpPr>
        <p:spPr>
          <a:xfrm rot="16200000">
            <a:off x="6665912" y="1185863"/>
            <a:ext cx="377825" cy="3009900"/>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79992" name="TextBox 7">
            <a:extLst>
              <a:ext uri="{FF2B5EF4-FFF2-40B4-BE49-F238E27FC236}">
                <a16:creationId xmlns:a16="http://schemas.microsoft.com/office/drawing/2014/main" id="{7F66ED72-C07F-40DF-B7A5-F461D0BF08B7}"/>
              </a:ext>
            </a:extLst>
          </p:cNvPr>
          <p:cNvSpPr txBox="1">
            <a:spLocks noChangeArrowheads="1"/>
          </p:cNvSpPr>
          <p:nvPr/>
        </p:nvSpPr>
        <p:spPr bwMode="auto">
          <a:xfrm>
            <a:off x="4010025" y="2879725"/>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Dimension</a:t>
            </a:r>
            <a:br>
              <a:rPr lang="en-CA" altLang="en-US" sz="2400"/>
            </a:br>
            <a:r>
              <a:rPr lang="en-CA" altLang="en-US" sz="2400"/>
              <a:t>(independent variable)</a:t>
            </a:r>
          </a:p>
        </p:txBody>
      </p:sp>
      <p:sp>
        <p:nvSpPr>
          <p:cNvPr id="79993" name="TextBox 8">
            <a:extLst>
              <a:ext uri="{FF2B5EF4-FFF2-40B4-BE49-F238E27FC236}">
                <a16:creationId xmlns:a16="http://schemas.microsoft.com/office/drawing/2014/main" id="{39A7DA4B-6BC4-44FA-A067-57984845CC2C}"/>
              </a:ext>
            </a:extLst>
          </p:cNvPr>
          <p:cNvSpPr txBox="1">
            <a:spLocks noChangeArrowheads="1"/>
          </p:cNvSpPr>
          <p:nvPr/>
        </p:nvSpPr>
        <p:spPr bwMode="auto">
          <a:xfrm>
            <a:off x="5916613" y="2879725"/>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CA" altLang="en-US" sz="2400"/>
              <a:t>Measures</a:t>
            </a:r>
            <a:br>
              <a:rPr lang="en-CA" altLang="en-US" sz="2400"/>
            </a:br>
            <a:r>
              <a:rPr lang="en-CA" altLang="en-US" sz="2400"/>
              <a:t>(dependent variables)</a:t>
            </a:r>
          </a:p>
        </p:txBody>
      </p:sp>
      <p:sp>
        <p:nvSpPr>
          <p:cNvPr id="79994" name="TextBox 14">
            <a:extLst>
              <a:ext uri="{FF2B5EF4-FFF2-40B4-BE49-F238E27FC236}">
                <a16:creationId xmlns:a16="http://schemas.microsoft.com/office/drawing/2014/main" id="{89BBB28B-D8C0-46A0-B694-81E937FC8010}"/>
              </a:ext>
            </a:extLst>
          </p:cNvPr>
          <p:cNvSpPr txBox="1">
            <a:spLocks noChangeArrowheads="1"/>
          </p:cNvSpPr>
          <p:nvPr/>
        </p:nvSpPr>
        <p:spPr bwMode="auto">
          <a:xfrm>
            <a:off x="654050" y="5232400"/>
            <a:ext cx="7935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Note: The same dataset can be viewed in different ways.</a:t>
            </a:r>
          </a:p>
          <a:p>
            <a:pPr>
              <a:spcBef>
                <a:spcPct val="0"/>
              </a:spcBef>
              <a:buFontTx/>
              <a:buNone/>
            </a:pPr>
            <a:r>
              <a:rPr lang="en-CA" altLang="en-US" sz="1800"/>
              <a:t>Left: a 2d1m dataset where Sales is a function of Year and Region.</a:t>
            </a:r>
          </a:p>
          <a:p>
            <a:pPr>
              <a:spcBef>
                <a:spcPct val="0"/>
              </a:spcBef>
              <a:buFontTx/>
              <a:buNone/>
            </a:pPr>
            <a:r>
              <a:rPr lang="en-CA" altLang="en-US" sz="1800"/>
              <a:t>Right: a 1d4m dataset where Sales</a:t>
            </a:r>
            <a:r>
              <a:rPr lang="en-CA" altLang="en-US" sz="1800" baseline="-25000"/>
              <a:t>2009</a:t>
            </a:r>
            <a:r>
              <a:rPr lang="en-CA" altLang="en-US" sz="1800"/>
              <a:t>, Sales</a:t>
            </a:r>
            <a:r>
              <a:rPr lang="en-CA" altLang="en-US" sz="1800" baseline="-25000"/>
              <a:t>2010</a:t>
            </a:r>
            <a:r>
              <a:rPr lang="en-CA" altLang="en-US" sz="1800"/>
              <a:t>, Sales</a:t>
            </a:r>
            <a:r>
              <a:rPr lang="en-CA" altLang="en-US" sz="1800" baseline="-25000"/>
              <a:t>2011</a:t>
            </a:r>
            <a:r>
              <a:rPr lang="en-CA" altLang="en-US" sz="1800"/>
              <a:t>, and Sales</a:t>
            </a:r>
            <a:r>
              <a:rPr lang="en-CA" altLang="en-US" sz="1800" baseline="-25000"/>
              <a:t>2012</a:t>
            </a:r>
            <a:r>
              <a:rPr lang="en-CA" altLang="en-US" sz="1800"/>
              <a:t> are each functions of Region.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76A6E37-AF39-4505-92C3-F94D9A3A6B5B}"/>
              </a:ext>
            </a:extLst>
          </p:cNvPr>
          <p:cNvGraphicFramePr>
            <a:graphicFrameLocks noGrp="1"/>
          </p:cNvGraphicFramePr>
          <p:nvPr/>
        </p:nvGraphicFramePr>
        <p:xfrm>
          <a:off x="914400" y="715963"/>
          <a:ext cx="7315200" cy="2967040"/>
        </p:xfrm>
        <a:graphic>
          <a:graphicData uri="http://schemas.openxmlformats.org/drawingml/2006/table">
            <a:tbl>
              <a:tblPr firstRow="1" bandRow="1">
                <a:tableStyleId>{5C22544A-7EE6-4342-B048-85BDC9FD1C3A}</a:tableStyleId>
              </a:tblPr>
              <a:tblGrid>
                <a:gridCol w="1396541">
                  <a:extLst>
                    <a:ext uri="{9D8B030D-6E8A-4147-A177-3AD203B41FA5}">
                      <a16:colId xmlns:a16="http://schemas.microsoft.com/office/drawing/2014/main" val="2239905712"/>
                    </a:ext>
                  </a:extLst>
                </a:gridCol>
                <a:gridCol w="1862051">
                  <a:extLst>
                    <a:ext uri="{9D8B030D-6E8A-4147-A177-3AD203B41FA5}">
                      <a16:colId xmlns:a16="http://schemas.microsoft.com/office/drawing/2014/main" val="4244907334"/>
                    </a:ext>
                  </a:extLst>
                </a:gridCol>
                <a:gridCol w="1130528">
                  <a:extLst>
                    <a:ext uri="{9D8B030D-6E8A-4147-A177-3AD203B41FA5}">
                      <a16:colId xmlns:a16="http://schemas.microsoft.com/office/drawing/2014/main" val="2142622039"/>
                    </a:ext>
                  </a:extLst>
                </a:gridCol>
                <a:gridCol w="1463040">
                  <a:extLst>
                    <a:ext uri="{9D8B030D-6E8A-4147-A177-3AD203B41FA5}">
                      <a16:colId xmlns:a16="http://schemas.microsoft.com/office/drawing/2014/main" val="3085191717"/>
                    </a:ext>
                  </a:extLst>
                </a:gridCol>
                <a:gridCol w="1463040">
                  <a:extLst>
                    <a:ext uri="{9D8B030D-6E8A-4147-A177-3AD203B41FA5}">
                      <a16:colId xmlns:a16="http://schemas.microsoft.com/office/drawing/2014/main" val="4290000552"/>
                    </a:ext>
                  </a:extLst>
                </a:gridCol>
              </a:tblGrid>
              <a:tr h="370880">
                <a:tc>
                  <a:txBody>
                    <a:bodyPr/>
                    <a:lstStyle/>
                    <a:p>
                      <a:r>
                        <a:rPr lang="en-CA" sz="1800" dirty="0" err="1">
                          <a:solidFill>
                            <a:schemeClr val="tx1"/>
                          </a:solidFill>
                        </a:rPr>
                        <a:t>Client_name</a:t>
                      </a:r>
                      <a:endParaRPr lang="en-CA"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a:solidFill>
                            <a:schemeClr val="tx1"/>
                          </a:solidFill>
                        </a:rPr>
                        <a:t>Product_bought</a:t>
                      </a:r>
                      <a:endParaRPr lang="en-CA"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Price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Date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761797"/>
                  </a:ext>
                </a:extLst>
              </a:tr>
              <a:tr h="370880">
                <a:tc>
                  <a:txBody>
                    <a:bodyPr/>
                    <a:lstStyle/>
                    <a:p>
                      <a:r>
                        <a:rPr lang="en-CA" sz="1800" dirty="0">
                          <a:solidFill>
                            <a:schemeClr val="tx1"/>
                          </a:solidFill>
                        </a:rPr>
                        <a:t>Robert G.</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Trombone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500.00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2018-Mar-07</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422227"/>
                  </a:ext>
                </a:extLst>
              </a:tr>
              <a:tr h="370880">
                <a:tc>
                  <a:txBody>
                    <a:bodyPr/>
                    <a:lstStyle/>
                    <a:p>
                      <a:r>
                        <a:rPr lang="en-CA" sz="1800" dirty="0">
                          <a:solidFill>
                            <a:schemeClr val="tx1"/>
                          </a:solidFill>
                        </a:rPr>
                        <a:t>Robert G.</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45.00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2018-Mar-07</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657616"/>
                  </a:ext>
                </a:extLst>
              </a:tr>
              <a:tr h="370880">
                <a:tc>
                  <a:txBody>
                    <a:bodyPr/>
                    <a:lstStyle/>
                    <a:p>
                      <a:r>
                        <a:rPr lang="en-CA" sz="1800" dirty="0">
                          <a:solidFill>
                            <a:schemeClr val="tx1"/>
                          </a:solidFill>
                        </a:rPr>
                        <a:t>Lucy M.</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Flute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180.00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2019-Nov-11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1194"/>
                  </a:ext>
                </a:extLst>
              </a:tr>
              <a:tr h="370880">
                <a:tc>
                  <a:txBody>
                    <a:bodyPr/>
                    <a:lstStyle/>
                    <a:p>
                      <a:r>
                        <a:rPr lang="en-CA" sz="1800" dirty="0">
                          <a:solidFill>
                            <a:schemeClr val="tx1"/>
                          </a:solidFill>
                        </a:rPr>
                        <a:t>Cynthia S.</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2019-Nov-20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019293"/>
                  </a:ext>
                </a:extLst>
              </a:tr>
              <a:tr h="370880">
                <a:tc>
                  <a:txBody>
                    <a:bodyPr/>
                    <a:lstStyle/>
                    <a:p>
                      <a:r>
                        <a:rPr lang="en-CA" sz="1800" dirty="0">
                          <a:solidFill>
                            <a:schemeClr val="tx1"/>
                          </a:solidFill>
                        </a:rPr>
                        <a:t>Jules 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Piano</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6000.00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2019-Dec-16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475373"/>
                  </a:ext>
                </a:extLst>
              </a:tr>
              <a:tr h="370880">
                <a:tc>
                  <a:txBody>
                    <a:bodyPr/>
                    <a:lstStyle/>
                    <a:p>
                      <a:r>
                        <a:rPr lang="en-CA" sz="1800" dirty="0">
                          <a:solidFill>
                            <a:schemeClr val="tx1"/>
                          </a:solidFill>
                        </a:rPr>
                        <a:t>Jules 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45.00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2019-Dec-16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555951"/>
                  </a:ext>
                </a:extLst>
              </a:tr>
              <a:tr h="370880">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4890131"/>
                  </a:ext>
                </a:extLst>
              </a:tr>
            </a:tbl>
          </a:graphicData>
        </a:graphic>
      </p:graphicFrame>
      <p:sp>
        <p:nvSpPr>
          <p:cNvPr id="80954" name="Title 1">
            <a:extLst>
              <a:ext uri="{FF2B5EF4-FFF2-40B4-BE49-F238E27FC236}">
                <a16:creationId xmlns:a16="http://schemas.microsoft.com/office/drawing/2014/main" id="{A3A9E902-73D6-4E84-8771-2D08BF8AF45F}"/>
              </a:ext>
            </a:extLst>
          </p:cNvPr>
          <p:cNvSpPr>
            <a:spLocks noGrp="1"/>
          </p:cNvSpPr>
          <p:nvPr>
            <p:ph type="title"/>
          </p:nvPr>
        </p:nvSpPr>
        <p:spPr>
          <a:xfrm>
            <a:off x="0" y="0"/>
            <a:ext cx="9144000" cy="681038"/>
          </a:xfrm>
        </p:spPr>
        <p:txBody>
          <a:bodyPr/>
          <a:lstStyle/>
          <a:p>
            <a:r>
              <a:rPr lang="en-CA" altLang="en-US"/>
              <a:t>Other examples of tabular data</a:t>
            </a:r>
          </a:p>
        </p:txBody>
      </p:sp>
      <p:sp>
        <p:nvSpPr>
          <p:cNvPr id="80955" name="TextBox 8">
            <a:extLst>
              <a:ext uri="{FF2B5EF4-FFF2-40B4-BE49-F238E27FC236}">
                <a16:creationId xmlns:a16="http://schemas.microsoft.com/office/drawing/2014/main" id="{ABA68053-F4C3-4926-8D89-14A8952CDD14}"/>
              </a:ext>
            </a:extLst>
          </p:cNvPr>
          <p:cNvSpPr txBox="1">
            <a:spLocks noChangeArrowheads="1"/>
          </p:cNvSpPr>
          <p:nvPr/>
        </p:nvSpPr>
        <p:spPr bwMode="auto">
          <a:xfrm>
            <a:off x="354013" y="3857625"/>
            <a:ext cx="8435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CA" altLang="en-US" sz="1800">
                <a:latin typeface="Arial" panose="020B0604020202020204" pitchFamily="34" charset="0"/>
              </a:rPr>
              <a:t>Which of the columns are </a:t>
            </a:r>
            <a:r>
              <a:rPr lang="en-CA" altLang="en-US" sz="1800" b="1">
                <a:latin typeface="Arial" panose="020B0604020202020204" pitchFamily="34" charset="0"/>
              </a:rPr>
              <a:t>dimensions</a:t>
            </a:r>
            <a:r>
              <a:rPr lang="en-CA" altLang="en-US" sz="1800">
                <a:latin typeface="Arial" panose="020B0604020202020204" pitchFamily="34" charset="0"/>
              </a:rPr>
              <a:t> (independent variables),</a:t>
            </a:r>
            <a:br>
              <a:rPr lang="en-CA" altLang="en-US" sz="1800">
                <a:latin typeface="Arial" panose="020B0604020202020204" pitchFamily="34" charset="0"/>
              </a:rPr>
            </a:br>
            <a:r>
              <a:rPr lang="en-CA" altLang="en-US" sz="1800">
                <a:latin typeface="Arial" panose="020B0604020202020204" pitchFamily="34" charset="0"/>
              </a:rPr>
              <a:t>and which are </a:t>
            </a:r>
            <a:r>
              <a:rPr lang="en-CA" altLang="en-US" sz="1800" b="1">
                <a:latin typeface="Arial" panose="020B0604020202020204" pitchFamily="34" charset="0"/>
              </a:rPr>
              <a:t>measures</a:t>
            </a:r>
            <a:r>
              <a:rPr lang="en-CA" altLang="en-US" sz="1800">
                <a:latin typeface="Arial" panose="020B0604020202020204" pitchFamily="34" charset="0"/>
              </a:rPr>
              <a:t> (dependent variables)?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76A6E37-AF39-4505-92C3-F94D9A3A6B5B}"/>
              </a:ext>
            </a:extLst>
          </p:cNvPr>
          <p:cNvGraphicFramePr>
            <a:graphicFrameLocks noGrp="1"/>
          </p:cNvGraphicFramePr>
          <p:nvPr/>
        </p:nvGraphicFramePr>
        <p:xfrm>
          <a:off x="914400" y="715963"/>
          <a:ext cx="7315200" cy="2967040"/>
        </p:xfrm>
        <a:graphic>
          <a:graphicData uri="http://schemas.openxmlformats.org/drawingml/2006/table">
            <a:tbl>
              <a:tblPr firstRow="1" bandRow="1">
                <a:tableStyleId>{5C22544A-7EE6-4342-B048-85BDC9FD1C3A}</a:tableStyleId>
              </a:tblPr>
              <a:tblGrid>
                <a:gridCol w="1396541">
                  <a:extLst>
                    <a:ext uri="{9D8B030D-6E8A-4147-A177-3AD203B41FA5}">
                      <a16:colId xmlns:a16="http://schemas.microsoft.com/office/drawing/2014/main" val="2239905712"/>
                    </a:ext>
                  </a:extLst>
                </a:gridCol>
                <a:gridCol w="1862051">
                  <a:extLst>
                    <a:ext uri="{9D8B030D-6E8A-4147-A177-3AD203B41FA5}">
                      <a16:colId xmlns:a16="http://schemas.microsoft.com/office/drawing/2014/main" val="4244907334"/>
                    </a:ext>
                  </a:extLst>
                </a:gridCol>
                <a:gridCol w="1130528">
                  <a:extLst>
                    <a:ext uri="{9D8B030D-6E8A-4147-A177-3AD203B41FA5}">
                      <a16:colId xmlns:a16="http://schemas.microsoft.com/office/drawing/2014/main" val="2142622039"/>
                    </a:ext>
                  </a:extLst>
                </a:gridCol>
                <a:gridCol w="1463040">
                  <a:extLst>
                    <a:ext uri="{9D8B030D-6E8A-4147-A177-3AD203B41FA5}">
                      <a16:colId xmlns:a16="http://schemas.microsoft.com/office/drawing/2014/main" val="3085191717"/>
                    </a:ext>
                  </a:extLst>
                </a:gridCol>
                <a:gridCol w="1463040">
                  <a:extLst>
                    <a:ext uri="{9D8B030D-6E8A-4147-A177-3AD203B41FA5}">
                      <a16:colId xmlns:a16="http://schemas.microsoft.com/office/drawing/2014/main" val="4290000552"/>
                    </a:ext>
                  </a:extLst>
                </a:gridCol>
              </a:tblGrid>
              <a:tr h="370880">
                <a:tc>
                  <a:txBody>
                    <a:bodyPr/>
                    <a:lstStyle/>
                    <a:p>
                      <a:r>
                        <a:rPr lang="en-CA" sz="1800" dirty="0" err="1">
                          <a:solidFill>
                            <a:schemeClr val="tx1"/>
                          </a:solidFill>
                        </a:rPr>
                        <a:t>Client_name</a:t>
                      </a:r>
                      <a:endParaRPr lang="en-CA"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err="1">
                          <a:solidFill>
                            <a:schemeClr val="tx1"/>
                          </a:solidFill>
                        </a:rPr>
                        <a:t>Product_bought</a:t>
                      </a:r>
                      <a:endParaRPr lang="en-CA" sz="1800" dirty="0">
                        <a:solidFill>
                          <a:schemeClr val="tx1"/>
                        </a:solidFill>
                      </a:endParaRP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Price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Date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761797"/>
                  </a:ext>
                </a:extLst>
              </a:tr>
              <a:tr h="370880">
                <a:tc>
                  <a:txBody>
                    <a:bodyPr/>
                    <a:lstStyle/>
                    <a:p>
                      <a:r>
                        <a:rPr lang="en-CA" sz="1800" dirty="0">
                          <a:solidFill>
                            <a:schemeClr val="tx1"/>
                          </a:solidFill>
                        </a:rPr>
                        <a:t>Robert G.</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Trombone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500.00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2018-Mar-07</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422227"/>
                  </a:ext>
                </a:extLst>
              </a:tr>
              <a:tr h="370880">
                <a:tc>
                  <a:txBody>
                    <a:bodyPr/>
                    <a:lstStyle/>
                    <a:p>
                      <a:r>
                        <a:rPr lang="en-CA" sz="1800" dirty="0">
                          <a:solidFill>
                            <a:schemeClr val="tx1"/>
                          </a:solidFill>
                        </a:rPr>
                        <a:t>Robert G.</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45.00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2018-Mar-07</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657616"/>
                  </a:ext>
                </a:extLst>
              </a:tr>
              <a:tr h="370880">
                <a:tc>
                  <a:txBody>
                    <a:bodyPr/>
                    <a:lstStyle/>
                    <a:p>
                      <a:r>
                        <a:rPr lang="en-CA" sz="1800" dirty="0">
                          <a:solidFill>
                            <a:schemeClr val="tx1"/>
                          </a:solidFill>
                        </a:rPr>
                        <a:t>Lucy M.</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Flute</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180.00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2019-Nov-11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1194"/>
                  </a:ext>
                </a:extLst>
              </a:tr>
              <a:tr h="370880">
                <a:tc>
                  <a:txBody>
                    <a:bodyPr/>
                    <a:lstStyle/>
                    <a:p>
                      <a:r>
                        <a:rPr lang="en-CA" sz="1800" dirty="0">
                          <a:solidFill>
                            <a:schemeClr val="tx1"/>
                          </a:solidFill>
                        </a:rPr>
                        <a:t>Cynthia S.</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2</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2019-Nov-20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019293"/>
                  </a:ext>
                </a:extLst>
              </a:tr>
              <a:tr h="370880">
                <a:tc>
                  <a:txBody>
                    <a:bodyPr/>
                    <a:lstStyle/>
                    <a:p>
                      <a:r>
                        <a:rPr lang="en-CA" sz="1800" dirty="0">
                          <a:solidFill>
                            <a:schemeClr val="tx1"/>
                          </a:solidFill>
                        </a:rPr>
                        <a:t>Jules 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Piano</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6000.00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2019-Dec-16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475373"/>
                  </a:ext>
                </a:extLst>
              </a:tr>
              <a:tr h="370880">
                <a:tc>
                  <a:txBody>
                    <a:bodyPr/>
                    <a:lstStyle/>
                    <a:p>
                      <a:r>
                        <a:rPr lang="en-CA" sz="1800" dirty="0">
                          <a:solidFill>
                            <a:schemeClr val="tx1"/>
                          </a:solidFill>
                        </a:rPr>
                        <a:t>Jules 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Sheet music vol. 1</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45.00</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2019-Dec-16</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555951"/>
                  </a:ext>
                </a:extLst>
              </a:tr>
              <a:tr h="370880">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800" dirty="0">
                          <a:solidFill>
                            <a:schemeClr val="tx1"/>
                          </a:solidFill>
                        </a:rPr>
                        <a:t>…</a:t>
                      </a:r>
                    </a:p>
                  </a:txBody>
                  <a:tcPr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4890131"/>
                  </a:ext>
                </a:extLst>
              </a:tr>
            </a:tbl>
          </a:graphicData>
        </a:graphic>
      </p:graphicFrame>
      <p:sp>
        <p:nvSpPr>
          <p:cNvPr id="81978" name="Title 1">
            <a:extLst>
              <a:ext uri="{FF2B5EF4-FFF2-40B4-BE49-F238E27FC236}">
                <a16:creationId xmlns:a16="http://schemas.microsoft.com/office/drawing/2014/main" id="{B15FD6DD-1B80-4EAF-9AA2-2F86F9D9F465}"/>
              </a:ext>
            </a:extLst>
          </p:cNvPr>
          <p:cNvSpPr>
            <a:spLocks noGrp="1"/>
          </p:cNvSpPr>
          <p:nvPr>
            <p:ph type="title"/>
          </p:nvPr>
        </p:nvSpPr>
        <p:spPr>
          <a:xfrm>
            <a:off x="0" y="0"/>
            <a:ext cx="9144000" cy="681038"/>
          </a:xfrm>
        </p:spPr>
        <p:txBody>
          <a:bodyPr/>
          <a:lstStyle/>
          <a:p>
            <a:r>
              <a:rPr lang="en-CA" altLang="en-US"/>
              <a:t>Other examples of tabular data</a:t>
            </a:r>
          </a:p>
        </p:txBody>
      </p:sp>
      <p:sp>
        <p:nvSpPr>
          <p:cNvPr id="81979" name="TextBox 8">
            <a:extLst>
              <a:ext uri="{FF2B5EF4-FFF2-40B4-BE49-F238E27FC236}">
                <a16:creationId xmlns:a16="http://schemas.microsoft.com/office/drawing/2014/main" id="{F5A9D4D8-CB77-4ECF-8830-D4D991DFBCAC}"/>
              </a:ext>
            </a:extLst>
          </p:cNvPr>
          <p:cNvSpPr txBox="1">
            <a:spLocks noChangeArrowheads="1"/>
          </p:cNvSpPr>
          <p:nvPr/>
        </p:nvSpPr>
        <p:spPr bwMode="auto">
          <a:xfrm>
            <a:off x="354013" y="3857625"/>
            <a:ext cx="84359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CA" altLang="en-US" sz="1800">
                <a:latin typeface="Arial" panose="020B0604020202020204" pitchFamily="34" charset="0"/>
              </a:rPr>
              <a:t>All the columns are </a:t>
            </a:r>
            <a:r>
              <a:rPr lang="en-CA" altLang="en-US" sz="1800" b="1">
                <a:latin typeface="Arial" panose="020B0604020202020204" pitchFamily="34" charset="0"/>
              </a:rPr>
              <a:t>measures</a:t>
            </a:r>
            <a:r>
              <a:rPr lang="en-CA" altLang="en-US" sz="1800">
                <a:latin typeface="Arial" panose="020B0604020202020204" pitchFamily="34" charset="0"/>
              </a:rPr>
              <a:t> (dependent variables).  If we wanted a </a:t>
            </a:r>
            <a:r>
              <a:rPr lang="en-CA" altLang="en-US" sz="1800" b="1">
                <a:latin typeface="Arial" panose="020B0604020202020204" pitchFamily="34" charset="0"/>
              </a:rPr>
              <a:t>dimension</a:t>
            </a:r>
            <a:r>
              <a:rPr lang="en-CA" altLang="en-US" sz="1800">
                <a:latin typeface="Arial" panose="020B0604020202020204" pitchFamily="34" charset="0"/>
              </a:rPr>
              <a:t>, we would have to add an extra column to serve as primary key or an index that uniquely identifies each row.</a:t>
            </a:r>
          </a:p>
          <a:p>
            <a:pPr>
              <a:spcBef>
                <a:spcPct val="0"/>
              </a:spcBef>
            </a:pPr>
            <a:r>
              <a:rPr lang="en-CA" altLang="en-US" sz="1800">
                <a:latin typeface="Arial" panose="020B0604020202020204" pitchFamily="34" charset="0"/>
              </a:rPr>
              <a:t>This kind of tabular data is sometimes called </a:t>
            </a:r>
            <a:r>
              <a:rPr lang="en-CA" altLang="en-US" sz="1800" b="1">
                <a:latin typeface="Arial" panose="020B0604020202020204" pitchFamily="34" charset="0"/>
              </a:rPr>
              <a:t>multidimensional multivariate</a:t>
            </a:r>
            <a:r>
              <a:rPr lang="en-CA" altLang="en-US" sz="1800">
                <a:latin typeface="Arial" panose="020B0604020202020204" pitchFamily="34" charset="0"/>
              </a:rPr>
              <a:t> (mdmv) data, or </a:t>
            </a:r>
            <a:r>
              <a:rPr lang="en-CA" altLang="en-US" sz="1800" b="1">
                <a:latin typeface="Arial" panose="020B0604020202020204" pitchFamily="34" charset="0"/>
              </a:rPr>
              <a:t>relational</a:t>
            </a:r>
            <a:r>
              <a:rPr lang="en-CA" altLang="en-US" sz="1800">
                <a:latin typeface="Arial" panose="020B0604020202020204" pitchFamily="34" charset="0"/>
              </a:rPr>
              <a:t> data (as in relational database).</a:t>
            </a:r>
          </a:p>
          <a:p>
            <a:pPr>
              <a:spcBef>
                <a:spcPct val="0"/>
              </a:spcBef>
            </a:pPr>
            <a:r>
              <a:rPr lang="en-CA" altLang="en-US" sz="1800">
                <a:latin typeface="Arial" panose="020B0604020202020204" pitchFamily="34" charset="0"/>
              </a:rPr>
              <a:t>Why the term “relational”? Imagine the set of all possible client names, the set of all possible products bought, the set of all possible prices, etc. Then imagine the cartesian product of these sets. The table determines a subset of this cartesian product, hence the table is a relation (= subset of cartesian product). Each row can be thought of as a tuple or a point.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76A6E37-AF39-4505-92C3-F94D9A3A6B5B}"/>
              </a:ext>
            </a:extLst>
          </p:cNvPr>
          <p:cNvGraphicFramePr>
            <a:graphicFrameLocks noGrp="1"/>
          </p:cNvGraphicFramePr>
          <p:nvPr/>
        </p:nvGraphicFramePr>
        <p:xfrm>
          <a:off x="2676525" y="2179638"/>
          <a:ext cx="3590925" cy="2595565"/>
        </p:xfrm>
        <a:graphic>
          <a:graphicData uri="http://schemas.openxmlformats.org/drawingml/2006/table">
            <a:tbl>
              <a:tblPr firstRow="1" bandRow="1">
                <a:tableStyleId>{5C22544A-7EE6-4342-B048-85BDC9FD1C3A}</a:tableStyleId>
              </a:tblPr>
              <a:tblGrid>
                <a:gridCol w="410077">
                  <a:extLst>
                    <a:ext uri="{9D8B030D-6E8A-4147-A177-3AD203B41FA5}">
                      <a16:colId xmlns:a16="http://schemas.microsoft.com/office/drawing/2014/main" val="2239905712"/>
                    </a:ext>
                  </a:extLst>
                </a:gridCol>
                <a:gridCol w="354659">
                  <a:extLst>
                    <a:ext uri="{9D8B030D-6E8A-4147-A177-3AD203B41FA5}">
                      <a16:colId xmlns:a16="http://schemas.microsoft.com/office/drawing/2014/main" val="4244907334"/>
                    </a:ext>
                  </a:extLst>
                </a:gridCol>
                <a:gridCol w="731484">
                  <a:extLst>
                    <a:ext uri="{9D8B030D-6E8A-4147-A177-3AD203B41FA5}">
                      <a16:colId xmlns:a16="http://schemas.microsoft.com/office/drawing/2014/main" val="2142622039"/>
                    </a:ext>
                  </a:extLst>
                </a:gridCol>
                <a:gridCol w="620654">
                  <a:extLst>
                    <a:ext uri="{9D8B030D-6E8A-4147-A177-3AD203B41FA5}">
                      <a16:colId xmlns:a16="http://schemas.microsoft.com/office/drawing/2014/main" val="3085191717"/>
                    </a:ext>
                  </a:extLst>
                </a:gridCol>
                <a:gridCol w="786899">
                  <a:extLst>
                    <a:ext uri="{9D8B030D-6E8A-4147-A177-3AD203B41FA5}">
                      <a16:colId xmlns:a16="http://schemas.microsoft.com/office/drawing/2014/main" val="4290000552"/>
                    </a:ext>
                  </a:extLst>
                </a:gridCol>
                <a:gridCol w="687152">
                  <a:extLst>
                    <a:ext uri="{9D8B030D-6E8A-4147-A177-3AD203B41FA5}">
                      <a16:colId xmlns:a16="http://schemas.microsoft.com/office/drawing/2014/main" val="1909401658"/>
                    </a:ext>
                  </a:extLst>
                </a:gridCol>
              </a:tblGrid>
              <a:tr h="370795">
                <a:tc>
                  <a:txBody>
                    <a:bodyPr/>
                    <a:lstStyle/>
                    <a:p>
                      <a:pPr algn="ctr"/>
                      <a:r>
                        <a:rPr lang="en-CA" sz="1800" dirty="0">
                          <a:solidFill>
                            <a:schemeClr val="tx1"/>
                          </a:solidFill>
                        </a:rPr>
                        <a:t>X</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Y</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Time</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Red</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Green</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Blue</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761797"/>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422227"/>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53</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65</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657616"/>
                  </a:ext>
                </a:extLst>
              </a:tr>
              <a:tr h="370795">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1194"/>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57</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62</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019293"/>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475373"/>
                  </a:ext>
                </a:extLst>
              </a:tr>
              <a:tr h="370795">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555951"/>
                  </a:ext>
                </a:extLst>
              </a:tr>
            </a:tbl>
          </a:graphicData>
        </a:graphic>
      </p:graphicFrame>
      <p:sp>
        <p:nvSpPr>
          <p:cNvPr id="83004" name="Title 1">
            <a:extLst>
              <a:ext uri="{FF2B5EF4-FFF2-40B4-BE49-F238E27FC236}">
                <a16:creationId xmlns:a16="http://schemas.microsoft.com/office/drawing/2014/main" id="{1B9694B8-FC31-4190-99AE-787344A28158}"/>
              </a:ext>
            </a:extLst>
          </p:cNvPr>
          <p:cNvSpPr>
            <a:spLocks noGrp="1"/>
          </p:cNvSpPr>
          <p:nvPr>
            <p:ph type="title"/>
          </p:nvPr>
        </p:nvSpPr>
        <p:spPr>
          <a:xfrm>
            <a:off x="0" y="0"/>
            <a:ext cx="9144000" cy="992188"/>
          </a:xfrm>
        </p:spPr>
        <p:txBody>
          <a:bodyPr/>
          <a:lstStyle/>
          <a:p>
            <a:r>
              <a:rPr lang="en-CA" altLang="en-US"/>
              <a:t>Other examples of tabular data</a:t>
            </a:r>
          </a:p>
        </p:txBody>
      </p:sp>
      <p:sp>
        <p:nvSpPr>
          <p:cNvPr id="83005" name="TextBox 4">
            <a:extLst>
              <a:ext uri="{FF2B5EF4-FFF2-40B4-BE49-F238E27FC236}">
                <a16:creationId xmlns:a16="http://schemas.microsoft.com/office/drawing/2014/main" id="{D97D745C-FBE5-4BD6-ACFC-C7AE766E44C8}"/>
              </a:ext>
            </a:extLst>
          </p:cNvPr>
          <p:cNvSpPr txBox="1">
            <a:spLocks noChangeArrowheads="1"/>
          </p:cNvSpPr>
          <p:nvPr/>
        </p:nvSpPr>
        <p:spPr bwMode="auto">
          <a:xfrm>
            <a:off x="398463" y="901700"/>
            <a:ext cx="834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2400">
                <a:latin typeface="Arial" panose="020B0604020202020204" pitchFamily="34" charset="0"/>
              </a:rPr>
              <a:t>In this example, the table enumerates the pixels in each frame of a video. Each row of the table corresponds to 1 pixel at some moment in time.</a:t>
            </a:r>
          </a:p>
        </p:txBody>
      </p:sp>
      <p:sp>
        <p:nvSpPr>
          <p:cNvPr id="83006" name="TextBox 7">
            <a:extLst>
              <a:ext uri="{FF2B5EF4-FFF2-40B4-BE49-F238E27FC236}">
                <a16:creationId xmlns:a16="http://schemas.microsoft.com/office/drawing/2014/main" id="{231FFBBA-7C1B-45CC-8819-BE0786E4D39F}"/>
              </a:ext>
            </a:extLst>
          </p:cNvPr>
          <p:cNvSpPr txBox="1">
            <a:spLocks noChangeArrowheads="1"/>
          </p:cNvSpPr>
          <p:nvPr/>
        </p:nvSpPr>
        <p:spPr bwMode="auto">
          <a:xfrm>
            <a:off x="803275" y="4973638"/>
            <a:ext cx="7537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CA" altLang="en-US" sz="2400">
                <a:latin typeface="Arial" panose="020B0604020202020204" pitchFamily="34" charset="0"/>
              </a:rPr>
              <a:t>Which of the columns shown above are </a:t>
            </a:r>
            <a:r>
              <a:rPr lang="en-CA" altLang="en-US" sz="2400" b="1">
                <a:latin typeface="Arial" panose="020B0604020202020204" pitchFamily="34" charset="0"/>
              </a:rPr>
              <a:t>dimensions</a:t>
            </a:r>
            <a:r>
              <a:rPr lang="en-CA" altLang="en-US" sz="2400">
                <a:latin typeface="Arial" panose="020B0604020202020204" pitchFamily="34" charset="0"/>
              </a:rPr>
              <a:t> (independent variables), and which are </a:t>
            </a:r>
            <a:r>
              <a:rPr lang="en-CA" altLang="en-US" sz="2400" b="1">
                <a:latin typeface="Arial" panose="020B0604020202020204" pitchFamily="34" charset="0"/>
              </a:rPr>
              <a:t>measures</a:t>
            </a:r>
            <a:r>
              <a:rPr lang="en-CA" altLang="en-US" sz="2400">
                <a:latin typeface="Arial" panose="020B0604020202020204" pitchFamily="34" charset="0"/>
              </a:rPr>
              <a:t> (dependent variables)?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976A6E37-AF39-4505-92C3-F94D9A3A6B5B}"/>
              </a:ext>
            </a:extLst>
          </p:cNvPr>
          <p:cNvGraphicFramePr>
            <a:graphicFrameLocks noGrp="1"/>
          </p:cNvGraphicFramePr>
          <p:nvPr/>
        </p:nvGraphicFramePr>
        <p:xfrm>
          <a:off x="2676525" y="2179638"/>
          <a:ext cx="3590925" cy="2595565"/>
        </p:xfrm>
        <a:graphic>
          <a:graphicData uri="http://schemas.openxmlformats.org/drawingml/2006/table">
            <a:tbl>
              <a:tblPr firstRow="1" bandRow="1">
                <a:tableStyleId>{5C22544A-7EE6-4342-B048-85BDC9FD1C3A}</a:tableStyleId>
              </a:tblPr>
              <a:tblGrid>
                <a:gridCol w="410077">
                  <a:extLst>
                    <a:ext uri="{9D8B030D-6E8A-4147-A177-3AD203B41FA5}">
                      <a16:colId xmlns:a16="http://schemas.microsoft.com/office/drawing/2014/main" val="2239905712"/>
                    </a:ext>
                  </a:extLst>
                </a:gridCol>
                <a:gridCol w="354659">
                  <a:extLst>
                    <a:ext uri="{9D8B030D-6E8A-4147-A177-3AD203B41FA5}">
                      <a16:colId xmlns:a16="http://schemas.microsoft.com/office/drawing/2014/main" val="4244907334"/>
                    </a:ext>
                  </a:extLst>
                </a:gridCol>
                <a:gridCol w="731484">
                  <a:extLst>
                    <a:ext uri="{9D8B030D-6E8A-4147-A177-3AD203B41FA5}">
                      <a16:colId xmlns:a16="http://schemas.microsoft.com/office/drawing/2014/main" val="2142622039"/>
                    </a:ext>
                  </a:extLst>
                </a:gridCol>
                <a:gridCol w="620654">
                  <a:extLst>
                    <a:ext uri="{9D8B030D-6E8A-4147-A177-3AD203B41FA5}">
                      <a16:colId xmlns:a16="http://schemas.microsoft.com/office/drawing/2014/main" val="3085191717"/>
                    </a:ext>
                  </a:extLst>
                </a:gridCol>
                <a:gridCol w="786899">
                  <a:extLst>
                    <a:ext uri="{9D8B030D-6E8A-4147-A177-3AD203B41FA5}">
                      <a16:colId xmlns:a16="http://schemas.microsoft.com/office/drawing/2014/main" val="4290000552"/>
                    </a:ext>
                  </a:extLst>
                </a:gridCol>
                <a:gridCol w="687152">
                  <a:extLst>
                    <a:ext uri="{9D8B030D-6E8A-4147-A177-3AD203B41FA5}">
                      <a16:colId xmlns:a16="http://schemas.microsoft.com/office/drawing/2014/main" val="1909401658"/>
                    </a:ext>
                  </a:extLst>
                </a:gridCol>
              </a:tblGrid>
              <a:tr h="370795">
                <a:tc>
                  <a:txBody>
                    <a:bodyPr/>
                    <a:lstStyle/>
                    <a:p>
                      <a:pPr algn="ctr"/>
                      <a:r>
                        <a:rPr lang="en-CA" sz="1800" dirty="0">
                          <a:solidFill>
                            <a:schemeClr val="tx1"/>
                          </a:solidFill>
                        </a:rPr>
                        <a:t>X</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Y</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Time</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Red</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Green</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Blue</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761797"/>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4422227"/>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53</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65</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3657616"/>
                  </a:ext>
                </a:extLst>
              </a:tr>
              <a:tr h="370795">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791194"/>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57</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62</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019293"/>
                  </a:ext>
                </a:extLst>
              </a:tr>
              <a:tr h="370795">
                <a:tc>
                  <a:txBody>
                    <a:bodyPr/>
                    <a:lstStyle/>
                    <a:p>
                      <a:pPr algn="ctr"/>
                      <a:r>
                        <a:rPr lang="en-CA" sz="1800" dirty="0">
                          <a:solidFill>
                            <a:schemeClr val="tx1"/>
                          </a:solidFill>
                        </a:rPr>
                        <a:t>0</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0.1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1</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54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64</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475373"/>
                  </a:ext>
                </a:extLst>
              </a:tr>
              <a:tr h="370795">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1800" dirty="0">
                          <a:solidFill>
                            <a:schemeClr val="tx1"/>
                          </a:solidFill>
                        </a:rPr>
                        <a:t>…</a:t>
                      </a:r>
                    </a:p>
                  </a:txBody>
                  <a:tcPr marL="91436" marR="91436" marT="45714" marB="457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7555951"/>
                  </a:ext>
                </a:extLst>
              </a:tr>
            </a:tbl>
          </a:graphicData>
        </a:graphic>
      </p:graphicFrame>
      <p:sp>
        <p:nvSpPr>
          <p:cNvPr id="84028" name="Title 1">
            <a:extLst>
              <a:ext uri="{FF2B5EF4-FFF2-40B4-BE49-F238E27FC236}">
                <a16:creationId xmlns:a16="http://schemas.microsoft.com/office/drawing/2014/main" id="{61D539A9-D409-4FFF-8AED-CA314E9889CF}"/>
              </a:ext>
            </a:extLst>
          </p:cNvPr>
          <p:cNvSpPr>
            <a:spLocks noGrp="1"/>
          </p:cNvSpPr>
          <p:nvPr>
            <p:ph type="title"/>
          </p:nvPr>
        </p:nvSpPr>
        <p:spPr>
          <a:xfrm>
            <a:off x="0" y="0"/>
            <a:ext cx="9144000" cy="992188"/>
          </a:xfrm>
        </p:spPr>
        <p:txBody>
          <a:bodyPr/>
          <a:lstStyle/>
          <a:p>
            <a:r>
              <a:rPr lang="en-CA" altLang="en-US"/>
              <a:t>Other examples of tabular data</a:t>
            </a:r>
          </a:p>
        </p:txBody>
      </p:sp>
      <p:sp>
        <p:nvSpPr>
          <p:cNvPr id="3" name="Left Brace 2">
            <a:extLst>
              <a:ext uri="{FF2B5EF4-FFF2-40B4-BE49-F238E27FC236}">
                <a16:creationId xmlns:a16="http://schemas.microsoft.com/office/drawing/2014/main" id="{334F712B-8BA8-47A5-BF04-476C1CD15F23}"/>
              </a:ext>
            </a:extLst>
          </p:cNvPr>
          <p:cNvSpPr/>
          <p:nvPr/>
        </p:nvSpPr>
        <p:spPr>
          <a:xfrm rot="16200000">
            <a:off x="3230562" y="4433888"/>
            <a:ext cx="377825" cy="1485900"/>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7" name="Left Brace 6">
            <a:extLst>
              <a:ext uri="{FF2B5EF4-FFF2-40B4-BE49-F238E27FC236}">
                <a16:creationId xmlns:a16="http://schemas.microsoft.com/office/drawing/2014/main" id="{0CC155C9-10E0-45E6-AA13-CBB82D4F7800}"/>
              </a:ext>
            </a:extLst>
          </p:cNvPr>
          <p:cNvSpPr/>
          <p:nvPr/>
        </p:nvSpPr>
        <p:spPr>
          <a:xfrm rot="16200000">
            <a:off x="5026025" y="4124325"/>
            <a:ext cx="377825" cy="2105025"/>
          </a:xfrm>
          <a:prstGeom prst="leftBrace">
            <a:avLst>
              <a:gd name="adj1" fmla="val 4798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CA"/>
          </a:p>
        </p:txBody>
      </p:sp>
      <p:sp>
        <p:nvSpPr>
          <p:cNvPr id="84031" name="TextBox 7">
            <a:extLst>
              <a:ext uri="{FF2B5EF4-FFF2-40B4-BE49-F238E27FC236}">
                <a16:creationId xmlns:a16="http://schemas.microsoft.com/office/drawing/2014/main" id="{9BE8E80C-C373-4793-938C-D075B96F0062}"/>
              </a:ext>
            </a:extLst>
          </p:cNvPr>
          <p:cNvSpPr txBox="1">
            <a:spLocks noChangeArrowheads="1"/>
          </p:cNvSpPr>
          <p:nvPr/>
        </p:nvSpPr>
        <p:spPr bwMode="auto">
          <a:xfrm>
            <a:off x="2144713" y="5365750"/>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CA" altLang="en-US" sz="2400">
                <a:latin typeface="Arial" panose="020B0604020202020204" pitchFamily="34" charset="0"/>
              </a:rPr>
              <a:t>Dimensions</a:t>
            </a:r>
            <a:br>
              <a:rPr lang="en-CA" altLang="en-US" sz="2400">
                <a:latin typeface="Arial" panose="020B0604020202020204" pitchFamily="34" charset="0"/>
              </a:rPr>
            </a:br>
            <a:r>
              <a:rPr lang="en-CA" altLang="en-US" sz="2400">
                <a:latin typeface="Arial" panose="020B0604020202020204" pitchFamily="34" charset="0"/>
              </a:rPr>
              <a:t>(independent variables)</a:t>
            </a:r>
          </a:p>
        </p:txBody>
      </p:sp>
      <p:sp>
        <p:nvSpPr>
          <p:cNvPr id="84032" name="TextBox 8">
            <a:extLst>
              <a:ext uri="{FF2B5EF4-FFF2-40B4-BE49-F238E27FC236}">
                <a16:creationId xmlns:a16="http://schemas.microsoft.com/office/drawing/2014/main" id="{3B7777D3-CC2A-4DC7-B6BD-7BA1AE2EFAC6}"/>
              </a:ext>
            </a:extLst>
          </p:cNvPr>
          <p:cNvSpPr txBox="1">
            <a:spLocks noChangeArrowheads="1"/>
          </p:cNvSpPr>
          <p:nvPr/>
        </p:nvSpPr>
        <p:spPr bwMode="auto">
          <a:xfrm>
            <a:off x="4424363" y="5365750"/>
            <a:ext cx="2051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CA" altLang="en-US" sz="2400">
                <a:latin typeface="Arial" panose="020B0604020202020204" pitchFamily="34" charset="0"/>
              </a:rPr>
              <a:t>Measures</a:t>
            </a:r>
            <a:br>
              <a:rPr lang="en-CA" altLang="en-US" sz="2400">
                <a:latin typeface="Arial" panose="020B0604020202020204" pitchFamily="34" charset="0"/>
              </a:rPr>
            </a:br>
            <a:r>
              <a:rPr lang="en-CA" altLang="en-US" sz="2400">
                <a:latin typeface="Arial" panose="020B0604020202020204" pitchFamily="34" charset="0"/>
              </a:rPr>
              <a:t>(dependent variables)</a:t>
            </a:r>
          </a:p>
        </p:txBody>
      </p:sp>
      <p:sp>
        <p:nvSpPr>
          <p:cNvPr id="84033" name="TextBox 4">
            <a:extLst>
              <a:ext uri="{FF2B5EF4-FFF2-40B4-BE49-F238E27FC236}">
                <a16:creationId xmlns:a16="http://schemas.microsoft.com/office/drawing/2014/main" id="{ABE34ACB-9305-4DCA-A9BF-F9232EFA836D}"/>
              </a:ext>
            </a:extLst>
          </p:cNvPr>
          <p:cNvSpPr txBox="1">
            <a:spLocks noChangeArrowheads="1"/>
          </p:cNvSpPr>
          <p:nvPr/>
        </p:nvSpPr>
        <p:spPr bwMode="auto">
          <a:xfrm>
            <a:off x="398463" y="901700"/>
            <a:ext cx="8347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2400">
                <a:latin typeface="Arial" panose="020B0604020202020204" pitchFamily="34" charset="0"/>
              </a:rPr>
              <a:t>In this example, the table enumerates the pixels in each frame of a video. Each row of the table corresponds to 1 pixel at some moment in time.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3A114-AABA-46ED-B1DB-3831DAA0291A}"/>
              </a:ext>
            </a:extLst>
          </p:cNvPr>
          <p:cNvSpPr>
            <a:spLocks noGrp="1"/>
          </p:cNvSpPr>
          <p:nvPr>
            <p:ph type="title"/>
          </p:nvPr>
        </p:nvSpPr>
        <p:spPr>
          <a:xfrm>
            <a:off x="457200" y="0"/>
            <a:ext cx="8229600" cy="853440"/>
          </a:xfrm>
        </p:spPr>
        <p:txBody>
          <a:bodyPr/>
          <a:lstStyle/>
          <a:p>
            <a:r>
              <a:rPr lang="en-CA" dirty="0"/>
              <a:t>Outline</a:t>
            </a:r>
          </a:p>
        </p:txBody>
      </p:sp>
      <p:sp>
        <p:nvSpPr>
          <p:cNvPr id="3" name="Content Placeholder 2">
            <a:extLst>
              <a:ext uri="{FF2B5EF4-FFF2-40B4-BE49-F238E27FC236}">
                <a16:creationId xmlns:a16="http://schemas.microsoft.com/office/drawing/2014/main" id="{F7FCD698-F1A2-43C3-B2C6-9AA3D08B4333}"/>
              </a:ext>
            </a:extLst>
          </p:cNvPr>
          <p:cNvSpPr>
            <a:spLocks noGrp="1"/>
          </p:cNvSpPr>
          <p:nvPr>
            <p:ph idx="1"/>
          </p:nvPr>
        </p:nvSpPr>
        <p:spPr>
          <a:xfrm>
            <a:off x="457200" y="853440"/>
            <a:ext cx="8229600" cy="4929130"/>
          </a:xfrm>
        </p:spPr>
        <p:txBody>
          <a:bodyPr/>
          <a:lstStyle/>
          <a:p>
            <a:r>
              <a:rPr lang="en-US" sz="2800" dirty="0"/>
              <a:t>Visualizing tabular data</a:t>
            </a:r>
          </a:p>
          <a:p>
            <a:r>
              <a:rPr lang="en-US" sz="2800" dirty="0"/>
              <a:t>Using color</a:t>
            </a:r>
          </a:p>
          <a:p>
            <a:r>
              <a:rPr lang="en-US" sz="2800" dirty="0"/>
              <a:t>Visualizing network data</a:t>
            </a:r>
          </a:p>
          <a:p>
            <a:pPr lvl="1"/>
            <a:r>
              <a:rPr lang="en-US" sz="2400" dirty="0"/>
              <a:t>Visualizing tree data</a:t>
            </a:r>
          </a:p>
          <a:p>
            <a:r>
              <a:rPr lang="en-US" sz="2800" dirty="0"/>
              <a:t>A critique of visualizations chosen from 200 papers related to </a:t>
            </a:r>
            <a:r>
              <a:rPr lang="en-US" sz="2800" dirty="0" err="1"/>
              <a:t>ALife</a:t>
            </a:r>
            <a:r>
              <a:rPr lang="en-US" sz="2800" dirty="0"/>
              <a:t> and origins of life</a:t>
            </a:r>
          </a:p>
          <a:p>
            <a:r>
              <a:rPr lang="en-US" sz="2800" dirty="0"/>
              <a:t>Ideas for applying vis to </a:t>
            </a:r>
            <a:r>
              <a:rPr lang="en-US" sz="2800" dirty="0" err="1"/>
              <a:t>ALife</a:t>
            </a:r>
            <a:r>
              <a:rPr lang="en-US" sz="2800" dirty="0"/>
              <a:t> research</a:t>
            </a:r>
          </a:p>
          <a:p>
            <a:r>
              <a:rPr lang="en-US" sz="2800" dirty="0"/>
              <a:t>3D, Virtual Reality, Augmented Reality</a:t>
            </a:r>
          </a:p>
          <a:p>
            <a:r>
              <a:rPr lang="en-US" sz="2800" dirty="0"/>
              <a:t>More visualizing tabular data: GPLOM</a:t>
            </a:r>
          </a:p>
          <a:p>
            <a:endParaRPr lang="en-CA" sz="2800" dirty="0"/>
          </a:p>
        </p:txBody>
      </p:sp>
    </p:spTree>
    <p:extLst>
      <p:ext uri="{BB962C8B-B14F-4D97-AF65-F5344CB8AC3E}">
        <p14:creationId xmlns:p14="http://schemas.microsoft.com/office/powerpoint/2010/main" val="321623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a:extLst>
              <a:ext uri="{FF2B5EF4-FFF2-40B4-BE49-F238E27FC236}">
                <a16:creationId xmlns:a16="http://schemas.microsoft.com/office/drawing/2014/main" id="{A852497F-B146-467C-8D32-70951533B0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1993900"/>
            <a:ext cx="407193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8C0A3D76-9A62-48EC-BEAC-805C1F59C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3494088"/>
            <a:ext cx="39211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avec flèche 8">
            <a:extLst>
              <a:ext uri="{FF2B5EF4-FFF2-40B4-BE49-F238E27FC236}">
                <a16:creationId xmlns:a16="http://schemas.microsoft.com/office/drawing/2014/main" id="{B6CF85AF-EF2D-4A8A-8D1B-21FE6E077FF4}"/>
              </a:ext>
            </a:extLst>
          </p:cNvPr>
          <p:cNvCxnSpPr/>
          <p:nvPr/>
        </p:nvCxnSpPr>
        <p:spPr>
          <a:xfrm rot="10800000" flipV="1">
            <a:off x="5214938" y="4572000"/>
            <a:ext cx="785812" cy="642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1A6545B1-5C82-4317-B2E7-62780A1887C2}"/>
              </a:ext>
            </a:extLst>
          </p:cNvPr>
          <p:cNvCxnSpPr/>
          <p:nvPr/>
        </p:nvCxnSpPr>
        <p:spPr>
          <a:xfrm rot="5400000" flipH="1" flipV="1">
            <a:off x="5106987" y="3679826"/>
            <a:ext cx="17875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1C5F423B-7527-47AC-85AE-3AFF13351648}"/>
              </a:ext>
            </a:extLst>
          </p:cNvPr>
          <p:cNvCxnSpPr/>
          <p:nvPr/>
        </p:nvCxnSpPr>
        <p:spPr>
          <a:xfrm>
            <a:off x="6000750" y="4572000"/>
            <a:ext cx="178593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5">
            <a:extLst>
              <a:ext uri="{FF2B5EF4-FFF2-40B4-BE49-F238E27FC236}">
                <a16:creationId xmlns:a16="http://schemas.microsoft.com/office/drawing/2014/main" id="{87C2D023-03D7-4252-97C5-066A35385D8D}"/>
              </a:ext>
            </a:extLst>
          </p:cNvPr>
          <p:cNvSpPr txBox="1">
            <a:spLocks noChangeArrowheads="1"/>
          </p:cNvSpPr>
          <p:nvPr/>
        </p:nvSpPr>
        <p:spPr bwMode="auto">
          <a:xfrm>
            <a:off x="7786688" y="4286250"/>
            <a:ext cx="820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Red</a:t>
            </a:r>
          </a:p>
        </p:txBody>
      </p:sp>
      <p:sp>
        <p:nvSpPr>
          <p:cNvPr id="13" name="ZoneTexte 16">
            <a:extLst>
              <a:ext uri="{FF2B5EF4-FFF2-40B4-BE49-F238E27FC236}">
                <a16:creationId xmlns:a16="http://schemas.microsoft.com/office/drawing/2014/main" id="{7C8D1C06-0D4F-4E2D-BC31-6E90EDDF50A5}"/>
              </a:ext>
            </a:extLst>
          </p:cNvPr>
          <p:cNvSpPr txBox="1">
            <a:spLocks noChangeArrowheads="1"/>
          </p:cNvSpPr>
          <p:nvPr/>
        </p:nvSpPr>
        <p:spPr bwMode="auto">
          <a:xfrm>
            <a:off x="5572125" y="2214563"/>
            <a:ext cx="922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Blue</a:t>
            </a:r>
          </a:p>
        </p:txBody>
      </p:sp>
      <p:sp>
        <p:nvSpPr>
          <p:cNvPr id="14" name="ZoneTexte 17">
            <a:extLst>
              <a:ext uri="{FF2B5EF4-FFF2-40B4-BE49-F238E27FC236}">
                <a16:creationId xmlns:a16="http://schemas.microsoft.com/office/drawing/2014/main" id="{C5127015-FF80-4C68-BB64-A31A0EFF0BF0}"/>
              </a:ext>
            </a:extLst>
          </p:cNvPr>
          <p:cNvSpPr txBox="1">
            <a:spLocks noChangeArrowheads="1"/>
          </p:cNvSpPr>
          <p:nvPr/>
        </p:nvSpPr>
        <p:spPr bwMode="auto">
          <a:xfrm>
            <a:off x="4429125" y="5065713"/>
            <a:ext cx="1204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Green</a:t>
            </a:r>
          </a:p>
        </p:txBody>
      </p:sp>
      <p:sp>
        <p:nvSpPr>
          <p:cNvPr id="15" name="Rectangle 14">
            <a:extLst>
              <a:ext uri="{FF2B5EF4-FFF2-40B4-BE49-F238E27FC236}">
                <a16:creationId xmlns:a16="http://schemas.microsoft.com/office/drawing/2014/main" id="{0B1649EC-48DE-46D3-A73E-7C58FDD145DF}"/>
              </a:ext>
            </a:extLst>
          </p:cNvPr>
          <p:cNvSpPr/>
          <p:nvPr/>
        </p:nvSpPr>
        <p:spPr>
          <a:xfrm>
            <a:off x="5072063" y="4000500"/>
            <a:ext cx="285750" cy="214313"/>
          </a:xfrm>
          <a:prstGeom prst="rect">
            <a:avLst/>
          </a:prstGeom>
          <a:solidFill>
            <a:srgbClr val="00F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16" name="Rectangle 15">
            <a:extLst>
              <a:ext uri="{FF2B5EF4-FFF2-40B4-BE49-F238E27FC236}">
                <a16:creationId xmlns:a16="http://schemas.microsoft.com/office/drawing/2014/main" id="{D7BD0A1C-79FC-416F-81F7-9E7E31A3E693}"/>
              </a:ext>
            </a:extLst>
          </p:cNvPr>
          <p:cNvSpPr/>
          <p:nvPr/>
        </p:nvSpPr>
        <p:spPr>
          <a:xfrm>
            <a:off x="5072063" y="3143250"/>
            <a:ext cx="285750" cy="21431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17" name="Rectangle 16">
            <a:extLst>
              <a:ext uri="{FF2B5EF4-FFF2-40B4-BE49-F238E27FC236}">
                <a16:creationId xmlns:a16="http://schemas.microsoft.com/office/drawing/2014/main" id="{4EC013A1-798E-4AE9-8329-C01AB089DC52}"/>
              </a:ext>
            </a:extLst>
          </p:cNvPr>
          <p:cNvSpPr/>
          <p:nvPr/>
        </p:nvSpPr>
        <p:spPr>
          <a:xfrm>
            <a:off x="7572375" y="3143250"/>
            <a:ext cx="285750" cy="214313"/>
          </a:xfrm>
          <a:prstGeom prst="rect">
            <a:avLst/>
          </a:prstGeom>
          <a:solidFill>
            <a:srgbClr val="FF0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18" name="Rectangle 17">
            <a:extLst>
              <a:ext uri="{FF2B5EF4-FFF2-40B4-BE49-F238E27FC236}">
                <a16:creationId xmlns:a16="http://schemas.microsoft.com/office/drawing/2014/main" id="{9D36AD8C-1EA9-4551-997B-B1A24C4B80A7}"/>
              </a:ext>
            </a:extLst>
          </p:cNvPr>
          <p:cNvSpPr/>
          <p:nvPr/>
        </p:nvSpPr>
        <p:spPr>
          <a:xfrm>
            <a:off x="7572375" y="2786063"/>
            <a:ext cx="285750" cy="214312"/>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fr-CA"/>
          </a:p>
        </p:txBody>
      </p:sp>
      <p:sp>
        <p:nvSpPr>
          <p:cNvPr id="85006" name="Titre 18">
            <a:extLst>
              <a:ext uri="{FF2B5EF4-FFF2-40B4-BE49-F238E27FC236}">
                <a16:creationId xmlns:a16="http://schemas.microsoft.com/office/drawing/2014/main" id="{83AFBBFB-262C-4AE2-9C50-93A72DA34432}"/>
              </a:ext>
            </a:extLst>
          </p:cNvPr>
          <p:cNvSpPr>
            <a:spLocks noGrp="1"/>
          </p:cNvSpPr>
          <p:nvPr>
            <p:ph type="title"/>
          </p:nvPr>
        </p:nvSpPr>
        <p:spPr>
          <a:xfrm>
            <a:off x="0" y="115888"/>
            <a:ext cx="9144000" cy="1409700"/>
          </a:xfrm>
        </p:spPr>
        <p:txBody>
          <a:bodyPr/>
          <a:lstStyle/>
          <a:p>
            <a:r>
              <a:rPr lang="fr-CA" altLang="en-US" sz="3200"/>
              <a:t>Three different visualizations of a video: the designer chooses the mapping from variables in the data to variables in the visualization medium</a:t>
            </a:r>
          </a:p>
        </p:txBody>
      </p:sp>
      <p:sp>
        <p:nvSpPr>
          <p:cNvPr id="76815" name="ZoneTexte 1">
            <a:extLst>
              <a:ext uri="{FF2B5EF4-FFF2-40B4-BE49-F238E27FC236}">
                <a16:creationId xmlns:a16="http://schemas.microsoft.com/office/drawing/2014/main" id="{3EEA92B9-CA5E-4A5F-B2E6-C1DF6F55F924}"/>
              </a:ext>
            </a:extLst>
          </p:cNvPr>
          <p:cNvSpPr txBox="1">
            <a:spLocks noChangeArrowheads="1"/>
          </p:cNvSpPr>
          <p:nvPr/>
        </p:nvSpPr>
        <p:spPr bwMode="auto">
          <a:xfrm>
            <a:off x="296863" y="6286500"/>
            <a:ext cx="3921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latin typeface="Arial" panose="020B0604020202020204" pitchFamily="34" charset="0"/>
              </a:rPr>
              <a:t>[Gareth Daniel and Min Chen, 2003]</a:t>
            </a:r>
          </a:p>
        </p:txBody>
      </p:sp>
      <p:cxnSp>
        <p:nvCxnSpPr>
          <p:cNvPr id="19" name="Connecteur droit avec flèche 10">
            <a:extLst>
              <a:ext uri="{FF2B5EF4-FFF2-40B4-BE49-F238E27FC236}">
                <a16:creationId xmlns:a16="http://schemas.microsoft.com/office/drawing/2014/main" id="{2DDFF7E8-B668-4B04-95EB-146122DD3B68}"/>
              </a:ext>
            </a:extLst>
          </p:cNvPr>
          <p:cNvCxnSpPr/>
          <p:nvPr/>
        </p:nvCxnSpPr>
        <p:spPr>
          <a:xfrm>
            <a:off x="471488" y="3179763"/>
            <a:ext cx="17859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009" name="ZoneTexte 15">
            <a:extLst>
              <a:ext uri="{FF2B5EF4-FFF2-40B4-BE49-F238E27FC236}">
                <a16:creationId xmlns:a16="http://schemas.microsoft.com/office/drawing/2014/main" id="{360799A5-A998-48AD-B6DE-E61B8C0FA200}"/>
              </a:ext>
            </a:extLst>
          </p:cNvPr>
          <p:cNvSpPr txBox="1">
            <a:spLocks noChangeArrowheads="1"/>
          </p:cNvSpPr>
          <p:nvPr/>
        </p:nvSpPr>
        <p:spPr bwMode="auto">
          <a:xfrm>
            <a:off x="2257425" y="289401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Time</a:t>
            </a:r>
          </a:p>
        </p:txBody>
      </p:sp>
      <p:cxnSp>
        <p:nvCxnSpPr>
          <p:cNvPr id="21" name="Connecteur droit avec flèche 10">
            <a:extLst>
              <a:ext uri="{FF2B5EF4-FFF2-40B4-BE49-F238E27FC236}">
                <a16:creationId xmlns:a16="http://schemas.microsoft.com/office/drawing/2014/main" id="{16EAC4EC-6D80-4675-B5A7-9C19D4EB4B17}"/>
              </a:ext>
            </a:extLst>
          </p:cNvPr>
          <p:cNvCxnSpPr>
            <a:cxnSpLocks/>
          </p:cNvCxnSpPr>
          <p:nvPr/>
        </p:nvCxnSpPr>
        <p:spPr>
          <a:xfrm>
            <a:off x="471488" y="3006725"/>
            <a:ext cx="61118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011" name="ZoneTexte 15">
            <a:extLst>
              <a:ext uri="{FF2B5EF4-FFF2-40B4-BE49-F238E27FC236}">
                <a16:creationId xmlns:a16="http://schemas.microsoft.com/office/drawing/2014/main" id="{E963957C-819B-422F-9C5A-7F877A8D4E8D}"/>
              </a:ext>
            </a:extLst>
          </p:cNvPr>
          <p:cNvSpPr txBox="1">
            <a:spLocks noChangeArrowheads="1"/>
          </p:cNvSpPr>
          <p:nvPr/>
        </p:nvSpPr>
        <p:spPr bwMode="auto">
          <a:xfrm>
            <a:off x="1046163" y="2778125"/>
            <a:ext cx="3175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2000"/>
              <a:t>X</a:t>
            </a:r>
          </a:p>
        </p:txBody>
      </p:sp>
      <p:cxnSp>
        <p:nvCxnSpPr>
          <p:cNvPr id="23" name="Connecteur droit avec flèche 9">
            <a:extLst>
              <a:ext uri="{FF2B5EF4-FFF2-40B4-BE49-F238E27FC236}">
                <a16:creationId xmlns:a16="http://schemas.microsoft.com/office/drawing/2014/main" id="{1128D68C-F1BA-430D-BCD6-8E43FF424E85}"/>
              </a:ext>
            </a:extLst>
          </p:cNvPr>
          <p:cNvCxnSpPr>
            <a:cxnSpLocks/>
          </p:cNvCxnSpPr>
          <p:nvPr/>
        </p:nvCxnSpPr>
        <p:spPr>
          <a:xfrm flipV="1">
            <a:off x="296863" y="2020888"/>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5013" name="ZoneTexte 16">
            <a:extLst>
              <a:ext uri="{FF2B5EF4-FFF2-40B4-BE49-F238E27FC236}">
                <a16:creationId xmlns:a16="http://schemas.microsoft.com/office/drawing/2014/main" id="{10ED7F6D-80B9-4E02-AF12-046C72ACC6C6}"/>
              </a:ext>
            </a:extLst>
          </p:cNvPr>
          <p:cNvSpPr txBox="1">
            <a:spLocks noChangeArrowheads="1"/>
          </p:cNvSpPr>
          <p:nvPr/>
        </p:nvSpPr>
        <p:spPr bwMode="auto">
          <a:xfrm>
            <a:off x="104775" y="1528763"/>
            <a:ext cx="384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Y</a:t>
            </a:r>
          </a:p>
        </p:txBody>
      </p:sp>
      <p:cxnSp>
        <p:nvCxnSpPr>
          <p:cNvPr id="25" name="Connecteur droit avec flèche 10">
            <a:extLst>
              <a:ext uri="{FF2B5EF4-FFF2-40B4-BE49-F238E27FC236}">
                <a16:creationId xmlns:a16="http://schemas.microsoft.com/office/drawing/2014/main" id="{1E9C3610-A2DA-4D1F-B3FA-0A321CC7A7EA}"/>
              </a:ext>
            </a:extLst>
          </p:cNvPr>
          <p:cNvCxnSpPr>
            <a:cxnSpLocks/>
          </p:cNvCxnSpPr>
          <p:nvPr/>
        </p:nvCxnSpPr>
        <p:spPr>
          <a:xfrm flipV="1">
            <a:off x="1550988" y="5214938"/>
            <a:ext cx="1370012" cy="777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ZoneTexte 15">
            <a:extLst>
              <a:ext uri="{FF2B5EF4-FFF2-40B4-BE49-F238E27FC236}">
                <a16:creationId xmlns:a16="http://schemas.microsoft.com/office/drawing/2014/main" id="{7965EB92-F338-4490-8CB0-159CEDF74987}"/>
              </a:ext>
            </a:extLst>
          </p:cNvPr>
          <p:cNvSpPr txBox="1">
            <a:spLocks noChangeArrowheads="1"/>
          </p:cNvSpPr>
          <p:nvPr/>
        </p:nvSpPr>
        <p:spPr bwMode="auto">
          <a:xfrm>
            <a:off x="2873375" y="504666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Time</a:t>
            </a:r>
          </a:p>
        </p:txBody>
      </p:sp>
      <p:cxnSp>
        <p:nvCxnSpPr>
          <p:cNvPr id="27" name="Connecteur droit avec flèche 10">
            <a:extLst>
              <a:ext uri="{FF2B5EF4-FFF2-40B4-BE49-F238E27FC236}">
                <a16:creationId xmlns:a16="http://schemas.microsoft.com/office/drawing/2014/main" id="{E3E2EC86-6949-4E02-A49A-6A3056CF9BA2}"/>
              </a:ext>
            </a:extLst>
          </p:cNvPr>
          <p:cNvCxnSpPr>
            <a:cxnSpLocks/>
          </p:cNvCxnSpPr>
          <p:nvPr/>
        </p:nvCxnSpPr>
        <p:spPr>
          <a:xfrm>
            <a:off x="420688" y="6051550"/>
            <a:ext cx="6127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15">
            <a:extLst>
              <a:ext uri="{FF2B5EF4-FFF2-40B4-BE49-F238E27FC236}">
                <a16:creationId xmlns:a16="http://schemas.microsoft.com/office/drawing/2014/main" id="{46F17AA5-3A43-4457-B4C1-B62A0A280EFB}"/>
              </a:ext>
            </a:extLst>
          </p:cNvPr>
          <p:cNvSpPr txBox="1">
            <a:spLocks noChangeArrowheads="1"/>
          </p:cNvSpPr>
          <p:nvPr/>
        </p:nvSpPr>
        <p:spPr bwMode="auto">
          <a:xfrm>
            <a:off x="996950" y="5822950"/>
            <a:ext cx="31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2000"/>
              <a:t>X</a:t>
            </a:r>
          </a:p>
        </p:txBody>
      </p:sp>
      <p:cxnSp>
        <p:nvCxnSpPr>
          <p:cNvPr id="29" name="Connecteur droit avec flèche 9">
            <a:extLst>
              <a:ext uri="{FF2B5EF4-FFF2-40B4-BE49-F238E27FC236}">
                <a16:creationId xmlns:a16="http://schemas.microsoft.com/office/drawing/2014/main" id="{2ED1F048-71EF-4D6E-A538-B3F0D32EF011}"/>
              </a:ext>
            </a:extLst>
          </p:cNvPr>
          <p:cNvCxnSpPr>
            <a:cxnSpLocks/>
          </p:cNvCxnSpPr>
          <p:nvPr/>
        </p:nvCxnSpPr>
        <p:spPr>
          <a:xfrm flipV="1">
            <a:off x="246063" y="5065713"/>
            <a:ext cx="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ZoneTexte 16">
            <a:extLst>
              <a:ext uri="{FF2B5EF4-FFF2-40B4-BE49-F238E27FC236}">
                <a16:creationId xmlns:a16="http://schemas.microsoft.com/office/drawing/2014/main" id="{1FF31700-E7FF-45C5-833B-C38181D195F4}"/>
              </a:ext>
            </a:extLst>
          </p:cNvPr>
          <p:cNvSpPr txBox="1">
            <a:spLocks noChangeArrowheads="1"/>
          </p:cNvSpPr>
          <p:nvPr/>
        </p:nvSpPr>
        <p:spPr bwMode="auto">
          <a:xfrm>
            <a:off x="53975" y="4573588"/>
            <a:ext cx="385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a:t>Y</a:t>
            </a:r>
          </a:p>
        </p:txBody>
      </p:sp>
      <p:sp>
        <p:nvSpPr>
          <p:cNvPr id="5" name="TextBox 4">
            <a:extLst>
              <a:ext uri="{FF2B5EF4-FFF2-40B4-BE49-F238E27FC236}">
                <a16:creationId xmlns:a16="http://schemas.microsoft.com/office/drawing/2014/main" id="{0444F245-79B3-4400-8486-17F50E21B7D8}"/>
              </a:ext>
            </a:extLst>
          </p:cNvPr>
          <p:cNvSpPr txBox="1">
            <a:spLocks noChangeArrowheads="1"/>
          </p:cNvSpPr>
          <p:nvPr/>
        </p:nvSpPr>
        <p:spPr bwMode="auto">
          <a:xfrm>
            <a:off x="5848350" y="5065713"/>
            <a:ext cx="3157538"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CA" altLang="en-US" sz="1800">
                <a:latin typeface="Arial" panose="020B0604020202020204" pitchFamily="34" charset="0"/>
              </a:rPr>
              <a:t>A scatterplot of the pixel colors might seem weird, but is entirely possible as a mapping. Here, only 4 pixels are shown, for illustration.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animBg="1"/>
      <p:bldP spid="16" grpId="0" animBg="1"/>
      <p:bldP spid="17" grpId="0" animBg="1"/>
      <p:bldP spid="18" grpId="0" animBg="1"/>
      <p:bldP spid="76815" grpId="0"/>
      <p:bldP spid="26" grpId="0"/>
      <p:bldP spid="28" grpId="0"/>
      <p:bldP spid="3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oneTexte 67">
            <a:extLst>
              <a:ext uri="{FF2B5EF4-FFF2-40B4-BE49-F238E27FC236}">
                <a16:creationId xmlns:a16="http://schemas.microsoft.com/office/drawing/2014/main" id="{B295292C-E7BA-4A82-B3E8-13267BDA967A}"/>
              </a:ext>
            </a:extLst>
          </p:cNvPr>
          <p:cNvSpPr txBox="1">
            <a:spLocks noChangeArrowheads="1"/>
          </p:cNvSpPr>
          <p:nvPr/>
        </p:nvSpPr>
        <p:spPr bwMode="auto">
          <a:xfrm>
            <a:off x="4356100" y="4103688"/>
            <a:ext cx="4679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latin typeface="Arial" panose="020B0604020202020204" pitchFamily="34" charset="0"/>
              </a:rPr>
              <a:t>Output graphical representation:</a:t>
            </a:r>
            <a:br>
              <a:rPr lang="en-CA" altLang="en-US" sz="1800">
                <a:latin typeface="Arial" panose="020B0604020202020204" pitchFamily="34" charset="0"/>
              </a:rPr>
            </a:br>
            <a:r>
              <a:rPr lang="en-CA" altLang="en-US" sz="1800">
                <a:latin typeface="Arial" panose="020B0604020202020204" pitchFamily="34" charset="0"/>
              </a:rPr>
              <a:t>at most 3 spatial dimensions (often just 2), at most 1 temporal dimension (animation),</a:t>
            </a:r>
          </a:p>
          <a:p>
            <a:pPr eaLnBrk="1" hangingPunct="1">
              <a:spcBef>
                <a:spcPct val="0"/>
              </a:spcBef>
              <a:buFontTx/>
              <a:buNone/>
            </a:pPr>
            <a:r>
              <a:rPr lang="en-CA" altLang="en-US" sz="1800">
                <a:latin typeface="Arial" panose="020B0604020202020204" pitchFamily="34" charset="0"/>
              </a:rPr>
              <a:t>but also multiple visual channels</a:t>
            </a:r>
            <a:endParaRPr lang="en-CA" altLang="en-US" sz="1800" b="1">
              <a:latin typeface="Arial" panose="020B0604020202020204" pitchFamily="34" charset="0"/>
            </a:endParaRPr>
          </a:p>
        </p:txBody>
      </p:sp>
      <p:sp>
        <p:nvSpPr>
          <p:cNvPr id="86019" name="Line 3">
            <a:extLst>
              <a:ext uri="{FF2B5EF4-FFF2-40B4-BE49-F238E27FC236}">
                <a16:creationId xmlns:a16="http://schemas.microsoft.com/office/drawing/2014/main" id="{17ECB1D9-B26F-478F-8AA8-7CACC9807520}"/>
              </a:ext>
            </a:extLst>
          </p:cNvPr>
          <p:cNvSpPr>
            <a:spLocks noChangeShapeType="1"/>
          </p:cNvSpPr>
          <p:nvPr/>
        </p:nvSpPr>
        <p:spPr bwMode="auto">
          <a:xfrm flipV="1">
            <a:off x="2024063" y="3479800"/>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0" name="Line 4">
            <a:extLst>
              <a:ext uri="{FF2B5EF4-FFF2-40B4-BE49-F238E27FC236}">
                <a16:creationId xmlns:a16="http://schemas.microsoft.com/office/drawing/2014/main" id="{96E6D922-6B87-4388-B441-0C962CFDD7EB}"/>
              </a:ext>
            </a:extLst>
          </p:cNvPr>
          <p:cNvSpPr>
            <a:spLocks noChangeShapeType="1"/>
          </p:cNvSpPr>
          <p:nvPr/>
        </p:nvSpPr>
        <p:spPr bwMode="auto">
          <a:xfrm flipV="1">
            <a:off x="1158875" y="3479800"/>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1" name="Line 5">
            <a:extLst>
              <a:ext uri="{FF2B5EF4-FFF2-40B4-BE49-F238E27FC236}">
                <a16:creationId xmlns:a16="http://schemas.microsoft.com/office/drawing/2014/main" id="{1F31FC5B-5B58-4CB1-949B-5445FCE37ED5}"/>
              </a:ext>
            </a:extLst>
          </p:cNvPr>
          <p:cNvSpPr>
            <a:spLocks noChangeShapeType="1"/>
          </p:cNvSpPr>
          <p:nvPr/>
        </p:nvSpPr>
        <p:spPr bwMode="auto">
          <a:xfrm flipV="1">
            <a:off x="2311400" y="3190875"/>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2" name="Line 6">
            <a:extLst>
              <a:ext uri="{FF2B5EF4-FFF2-40B4-BE49-F238E27FC236}">
                <a16:creationId xmlns:a16="http://schemas.microsoft.com/office/drawing/2014/main" id="{3C724350-8A34-491E-AB56-20CF416F983E}"/>
              </a:ext>
            </a:extLst>
          </p:cNvPr>
          <p:cNvSpPr>
            <a:spLocks noChangeShapeType="1"/>
          </p:cNvSpPr>
          <p:nvPr/>
        </p:nvSpPr>
        <p:spPr bwMode="auto">
          <a:xfrm flipV="1">
            <a:off x="1446213" y="3190875"/>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3" name="Line 7">
            <a:extLst>
              <a:ext uri="{FF2B5EF4-FFF2-40B4-BE49-F238E27FC236}">
                <a16:creationId xmlns:a16="http://schemas.microsoft.com/office/drawing/2014/main" id="{86F2A0B4-74CA-4590-A586-7D233C87DF58}"/>
              </a:ext>
            </a:extLst>
          </p:cNvPr>
          <p:cNvSpPr>
            <a:spLocks noChangeShapeType="1"/>
          </p:cNvSpPr>
          <p:nvPr/>
        </p:nvSpPr>
        <p:spPr bwMode="auto">
          <a:xfrm flipV="1">
            <a:off x="2024063" y="2616200"/>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4" name="Line 8">
            <a:extLst>
              <a:ext uri="{FF2B5EF4-FFF2-40B4-BE49-F238E27FC236}">
                <a16:creationId xmlns:a16="http://schemas.microsoft.com/office/drawing/2014/main" id="{4CB816DE-3307-48BB-AA12-391793FC3B4A}"/>
              </a:ext>
            </a:extLst>
          </p:cNvPr>
          <p:cNvSpPr>
            <a:spLocks noChangeShapeType="1"/>
          </p:cNvSpPr>
          <p:nvPr/>
        </p:nvSpPr>
        <p:spPr bwMode="auto">
          <a:xfrm flipV="1">
            <a:off x="1158875" y="2616200"/>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5" name="Line 9">
            <a:extLst>
              <a:ext uri="{FF2B5EF4-FFF2-40B4-BE49-F238E27FC236}">
                <a16:creationId xmlns:a16="http://schemas.microsoft.com/office/drawing/2014/main" id="{09F2EA71-3461-452C-8292-92E4841375B8}"/>
              </a:ext>
            </a:extLst>
          </p:cNvPr>
          <p:cNvSpPr>
            <a:spLocks noChangeShapeType="1"/>
          </p:cNvSpPr>
          <p:nvPr/>
        </p:nvSpPr>
        <p:spPr bwMode="auto">
          <a:xfrm flipV="1">
            <a:off x="2311400" y="2327275"/>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6" name="Line 10">
            <a:extLst>
              <a:ext uri="{FF2B5EF4-FFF2-40B4-BE49-F238E27FC236}">
                <a16:creationId xmlns:a16="http://schemas.microsoft.com/office/drawing/2014/main" id="{A760717B-9E00-460C-98CF-8A13147BC288}"/>
              </a:ext>
            </a:extLst>
          </p:cNvPr>
          <p:cNvSpPr>
            <a:spLocks noChangeShapeType="1"/>
          </p:cNvSpPr>
          <p:nvPr/>
        </p:nvSpPr>
        <p:spPr bwMode="auto">
          <a:xfrm flipV="1">
            <a:off x="1446213" y="2327275"/>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7" name="Line 11">
            <a:extLst>
              <a:ext uri="{FF2B5EF4-FFF2-40B4-BE49-F238E27FC236}">
                <a16:creationId xmlns:a16="http://schemas.microsoft.com/office/drawing/2014/main" id="{42CED737-2C72-4ECF-9298-C87B4B8A32D2}"/>
              </a:ext>
            </a:extLst>
          </p:cNvPr>
          <p:cNvSpPr>
            <a:spLocks noChangeShapeType="1"/>
          </p:cNvSpPr>
          <p:nvPr/>
        </p:nvSpPr>
        <p:spPr bwMode="auto">
          <a:xfrm flipV="1">
            <a:off x="1592263" y="3048000"/>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8" name="Line 12">
            <a:extLst>
              <a:ext uri="{FF2B5EF4-FFF2-40B4-BE49-F238E27FC236}">
                <a16:creationId xmlns:a16="http://schemas.microsoft.com/office/drawing/2014/main" id="{CC060F0F-4991-46CD-A50B-91A7346E9868}"/>
              </a:ext>
            </a:extLst>
          </p:cNvPr>
          <p:cNvSpPr>
            <a:spLocks noChangeShapeType="1"/>
          </p:cNvSpPr>
          <p:nvPr/>
        </p:nvSpPr>
        <p:spPr bwMode="auto">
          <a:xfrm flipV="1">
            <a:off x="727075" y="3048000"/>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29" name="Line 13">
            <a:extLst>
              <a:ext uri="{FF2B5EF4-FFF2-40B4-BE49-F238E27FC236}">
                <a16:creationId xmlns:a16="http://schemas.microsoft.com/office/drawing/2014/main" id="{F72AB4E1-7B10-47E1-9691-534CBC98D910}"/>
              </a:ext>
            </a:extLst>
          </p:cNvPr>
          <p:cNvSpPr>
            <a:spLocks noChangeShapeType="1"/>
          </p:cNvSpPr>
          <p:nvPr/>
        </p:nvSpPr>
        <p:spPr bwMode="auto">
          <a:xfrm flipV="1">
            <a:off x="1879600" y="2759075"/>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0" name="Line 14">
            <a:extLst>
              <a:ext uri="{FF2B5EF4-FFF2-40B4-BE49-F238E27FC236}">
                <a16:creationId xmlns:a16="http://schemas.microsoft.com/office/drawing/2014/main" id="{5D4CF04C-4329-4682-A360-B5A68037E1CA}"/>
              </a:ext>
            </a:extLst>
          </p:cNvPr>
          <p:cNvSpPr>
            <a:spLocks noChangeShapeType="1"/>
          </p:cNvSpPr>
          <p:nvPr/>
        </p:nvSpPr>
        <p:spPr bwMode="auto">
          <a:xfrm flipV="1">
            <a:off x="1014413" y="2759075"/>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1" name="Line 15">
            <a:extLst>
              <a:ext uri="{FF2B5EF4-FFF2-40B4-BE49-F238E27FC236}">
                <a16:creationId xmlns:a16="http://schemas.microsoft.com/office/drawing/2014/main" id="{36CC5F5A-FB5B-4C9A-9230-089E2375FEDB}"/>
              </a:ext>
            </a:extLst>
          </p:cNvPr>
          <p:cNvSpPr>
            <a:spLocks noChangeShapeType="1"/>
          </p:cNvSpPr>
          <p:nvPr/>
        </p:nvSpPr>
        <p:spPr bwMode="auto">
          <a:xfrm flipV="1">
            <a:off x="1592263" y="2184400"/>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2" name="Line 16">
            <a:extLst>
              <a:ext uri="{FF2B5EF4-FFF2-40B4-BE49-F238E27FC236}">
                <a16:creationId xmlns:a16="http://schemas.microsoft.com/office/drawing/2014/main" id="{10006E75-22D3-49E5-9DDA-D940ED1A60C9}"/>
              </a:ext>
            </a:extLst>
          </p:cNvPr>
          <p:cNvSpPr>
            <a:spLocks noChangeShapeType="1"/>
          </p:cNvSpPr>
          <p:nvPr/>
        </p:nvSpPr>
        <p:spPr bwMode="auto">
          <a:xfrm flipV="1">
            <a:off x="727075" y="2184400"/>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3" name="Line 17">
            <a:extLst>
              <a:ext uri="{FF2B5EF4-FFF2-40B4-BE49-F238E27FC236}">
                <a16:creationId xmlns:a16="http://schemas.microsoft.com/office/drawing/2014/main" id="{5C3DDE17-2C1F-4858-89D8-64C40663BC3E}"/>
              </a:ext>
            </a:extLst>
          </p:cNvPr>
          <p:cNvSpPr>
            <a:spLocks noChangeShapeType="1"/>
          </p:cNvSpPr>
          <p:nvPr/>
        </p:nvSpPr>
        <p:spPr bwMode="auto">
          <a:xfrm flipV="1">
            <a:off x="1879600" y="1895475"/>
            <a:ext cx="576263"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4" name="Line 18">
            <a:extLst>
              <a:ext uri="{FF2B5EF4-FFF2-40B4-BE49-F238E27FC236}">
                <a16:creationId xmlns:a16="http://schemas.microsoft.com/office/drawing/2014/main" id="{52B07DE2-ECB3-479A-97B8-2B1255B2CC2E}"/>
              </a:ext>
            </a:extLst>
          </p:cNvPr>
          <p:cNvSpPr>
            <a:spLocks noChangeShapeType="1"/>
          </p:cNvSpPr>
          <p:nvPr/>
        </p:nvSpPr>
        <p:spPr bwMode="auto">
          <a:xfrm flipV="1">
            <a:off x="1014413" y="1895475"/>
            <a:ext cx="576262" cy="2159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5" name="Rectangle 19">
            <a:extLst>
              <a:ext uri="{FF2B5EF4-FFF2-40B4-BE49-F238E27FC236}">
                <a16:creationId xmlns:a16="http://schemas.microsoft.com/office/drawing/2014/main" id="{726C5FAA-2C96-4FE5-9A72-6E826E08B3DD}"/>
              </a:ext>
            </a:extLst>
          </p:cNvPr>
          <p:cNvSpPr>
            <a:spLocks noChangeArrowheads="1"/>
          </p:cNvSpPr>
          <p:nvPr/>
        </p:nvSpPr>
        <p:spPr bwMode="auto">
          <a:xfrm>
            <a:off x="1736725" y="2614613"/>
            <a:ext cx="863600" cy="863600"/>
          </a:xfrm>
          <a:prstGeom prst="rect">
            <a:avLst/>
          </a:prstGeom>
          <a:noFill/>
          <a:ln w="254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36" name="Line 20">
            <a:extLst>
              <a:ext uri="{FF2B5EF4-FFF2-40B4-BE49-F238E27FC236}">
                <a16:creationId xmlns:a16="http://schemas.microsoft.com/office/drawing/2014/main" id="{5371EC06-C7AD-411F-A575-32055DE400DF}"/>
              </a:ext>
            </a:extLst>
          </p:cNvPr>
          <p:cNvSpPr>
            <a:spLocks noChangeShapeType="1"/>
          </p:cNvSpPr>
          <p:nvPr/>
        </p:nvSpPr>
        <p:spPr bwMode="auto">
          <a:xfrm flipH="1">
            <a:off x="1736725" y="23272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7" name="Line 21">
            <a:extLst>
              <a:ext uri="{FF2B5EF4-FFF2-40B4-BE49-F238E27FC236}">
                <a16:creationId xmlns:a16="http://schemas.microsoft.com/office/drawing/2014/main" id="{24F1615B-81BE-45C8-8311-E67E26BE7363}"/>
              </a:ext>
            </a:extLst>
          </p:cNvPr>
          <p:cNvSpPr>
            <a:spLocks noChangeShapeType="1"/>
          </p:cNvSpPr>
          <p:nvPr/>
        </p:nvSpPr>
        <p:spPr bwMode="auto">
          <a:xfrm flipH="1">
            <a:off x="1736725" y="31908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8" name="Line 22">
            <a:extLst>
              <a:ext uri="{FF2B5EF4-FFF2-40B4-BE49-F238E27FC236}">
                <a16:creationId xmlns:a16="http://schemas.microsoft.com/office/drawing/2014/main" id="{8465CE70-F5C8-4840-B832-F1A9548A16E7}"/>
              </a:ext>
            </a:extLst>
          </p:cNvPr>
          <p:cNvSpPr>
            <a:spLocks noChangeShapeType="1"/>
          </p:cNvSpPr>
          <p:nvPr/>
        </p:nvSpPr>
        <p:spPr bwMode="auto">
          <a:xfrm flipH="1">
            <a:off x="2600325" y="23272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39" name="Line 23">
            <a:extLst>
              <a:ext uri="{FF2B5EF4-FFF2-40B4-BE49-F238E27FC236}">
                <a16:creationId xmlns:a16="http://schemas.microsoft.com/office/drawing/2014/main" id="{B574316A-11B4-4896-9E34-22337C33A125}"/>
              </a:ext>
            </a:extLst>
          </p:cNvPr>
          <p:cNvSpPr>
            <a:spLocks noChangeShapeType="1"/>
          </p:cNvSpPr>
          <p:nvPr/>
        </p:nvSpPr>
        <p:spPr bwMode="auto">
          <a:xfrm flipH="1">
            <a:off x="2600325" y="31908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0" name="Rectangle 24">
            <a:extLst>
              <a:ext uri="{FF2B5EF4-FFF2-40B4-BE49-F238E27FC236}">
                <a16:creationId xmlns:a16="http://schemas.microsoft.com/office/drawing/2014/main" id="{5E8A7D50-EA3E-43DB-A44F-27FDA97BBA54}"/>
              </a:ext>
            </a:extLst>
          </p:cNvPr>
          <p:cNvSpPr>
            <a:spLocks noChangeArrowheads="1"/>
          </p:cNvSpPr>
          <p:nvPr/>
        </p:nvSpPr>
        <p:spPr bwMode="auto">
          <a:xfrm>
            <a:off x="2024063" y="2327275"/>
            <a:ext cx="863600" cy="863600"/>
          </a:xfrm>
          <a:prstGeom prst="rect">
            <a:avLst/>
          </a:prstGeom>
          <a:noFill/>
          <a:ln w="254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41" name="Line 25">
            <a:extLst>
              <a:ext uri="{FF2B5EF4-FFF2-40B4-BE49-F238E27FC236}">
                <a16:creationId xmlns:a16="http://schemas.microsoft.com/office/drawing/2014/main" id="{7180D172-6B7A-405B-A505-582AC3F2A249}"/>
              </a:ext>
            </a:extLst>
          </p:cNvPr>
          <p:cNvSpPr>
            <a:spLocks noChangeShapeType="1"/>
          </p:cNvSpPr>
          <p:nvPr/>
        </p:nvSpPr>
        <p:spPr bwMode="auto">
          <a:xfrm>
            <a:off x="1304925" y="3046413"/>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2" name="Line 26">
            <a:extLst>
              <a:ext uri="{FF2B5EF4-FFF2-40B4-BE49-F238E27FC236}">
                <a16:creationId xmlns:a16="http://schemas.microsoft.com/office/drawing/2014/main" id="{AE60BA5B-9BAE-4B63-8BEA-E25F4A868563}"/>
              </a:ext>
            </a:extLst>
          </p:cNvPr>
          <p:cNvSpPr>
            <a:spLocks noChangeShapeType="1"/>
          </p:cNvSpPr>
          <p:nvPr/>
        </p:nvSpPr>
        <p:spPr bwMode="auto">
          <a:xfrm>
            <a:off x="2168525" y="3046413"/>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3" name="Line 27">
            <a:extLst>
              <a:ext uri="{FF2B5EF4-FFF2-40B4-BE49-F238E27FC236}">
                <a16:creationId xmlns:a16="http://schemas.microsoft.com/office/drawing/2014/main" id="{B84DB6FA-415D-40C0-BA71-20B3F1EA67CE}"/>
              </a:ext>
            </a:extLst>
          </p:cNvPr>
          <p:cNvSpPr>
            <a:spLocks noChangeShapeType="1"/>
          </p:cNvSpPr>
          <p:nvPr/>
        </p:nvSpPr>
        <p:spPr bwMode="auto">
          <a:xfrm>
            <a:off x="1593850" y="2759075"/>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4" name="Line 28">
            <a:extLst>
              <a:ext uri="{FF2B5EF4-FFF2-40B4-BE49-F238E27FC236}">
                <a16:creationId xmlns:a16="http://schemas.microsoft.com/office/drawing/2014/main" id="{A7DE3520-0A74-4901-B075-92FD3BD48E4A}"/>
              </a:ext>
            </a:extLst>
          </p:cNvPr>
          <p:cNvSpPr>
            <a:spLocks noChangeShapeType="1"/>
          </p:cNvSpPr>
          <p:nvPr/>
        </p:nvSpPr>
        <p:spPr bwMode="auto">
          <a:xfrm>
            <a:off x="2457450" y="2759075"/>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5" name="Line 29">
            <a:extLst>
              <a:ext uri="{FF2B5EF4-FFF2-40B4-BE49-F238E27FC236}">
                <a16:creationId xmlns:a16="http://schemas.microsoft.com/office/drawing/2014/main" id="{C7A51726-2154-4D87-87B8-F69E66B3E8C2}"/>
              </a:ext>
            </a:extLst>
          </p:cNvPr>
          <p:cNvSpPr>
            <a:spLocks noChangeShapeType="1"/>
          </p:cNvSpPr>
          <p:nvPr/>
        </p:nvSpPr>
        <p:spPr bwMode="auto">
          <a:xfrm>
            <a:off x="1304925" y="2182813"/>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6" name="Line 30">
            <a:extLst>
              <a:ext uri="{FF2B5EF4-FFF2-40B4-BE49-F238E27FC236}">
                <a16:creationId xmlns:a16="http://schemas.microsoft.com/office/drawing/2014/main" id="{1C80660F-1173-4E45-B6AB-DE587D0DAF8B}"/>
              </a:ext>
            </a:extLst>
          </p:cNvPr>
          <p:cNvSpPr>
            <a:spLocks noChangeShapeType="1"/>
          </p:cNvSpPr>
          <p:nvPr/>
        </p:nvSpPr>
        <p:spPr bwMode="auto">
          <a:xfrm>
            <a:off x="2168525" y="2182813"/>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7" name="Line 31">
            <a:extLst>
              <a:ext uri="{FF2B5EF4-FFF2-40B4-BE49-F238E27FC236}">
                <a16:creationId xmlns:a16="http://schemas.microsoft.com/office/drawing/2014/main" id="{7F1E1503-04DB-4DAD-8091-57A2258BEFC6}"/>
              </a:ext>
            </a:extLst>
          </p:cNvPr>
          <p:cNvSpPr>
            <a:spLocks noChangeShapeType="1"/>
          </p:cNvSpPr>
          <p:nvPr/>
        </p:nvSpPr>
        <p:spPr bwMode="auto">
          <a:xfrm>
            <a:off x="1593850" y="1895475"/>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8" name="Line 32">
            <a:extLst>
              <a:ext uri="{FF2B5EF4-FFF2-40B4-BE49-F238E27FC236}">
                <a16:creationId xmlns:a16="http://schemas.microsoft.com/office/drawing/2014/main" id="{14D11544-8FBC-450B-8B67-C95100D5273A}"/>
              </a:ext>
            </a:extLst>
          </p:cNvPr>
          <p:cNvSpPr>
            <a:spLocks noChangeShapeType="1"/>
          </p:cNvSpPr>
          <p:nvPr/>
        </p:nvSpPr>
        <p:spPr bwMode="auto">
          <a:xfrm>
            <a:off x="2457450" y="1895475"/>
            <a:ext cx="431800" cy="4318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49" name="Rectangle 33">
            <a:extLst>
              <a:ext uri="{FF2B5EF4-FFF2-40B4-BE49-F238E27FC236}">
                <a16:creationId xmlns:a16="http://schemas.microsoft.com/office/drawing/2014/main" id="{00AC832E-568D-4DEA-9101-6E4C4A93BB7B}"/>
              </a:ext>
            </a:extLst>
          </p:cNvPr>
          <p:cNvSpPr>
            <a:spLocks noChangeArrowheads="1"/>
          </p:cNvSpPr>
          <p:nvPr/>
        </p:nvSpPr>
        <p:spPr bwMode="auto">
          <a:xfrm>
            <a:off x="1304925" y="2182813"/>
            <a:ext cx="863600" cy="863600"/>
          </a:xfrm>
          <a:prstGeom prst="rect">
            <a:avLst/>
          </a:prstGeom>
          <a:noFill/>
          <a:ln w="254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50" name="Line 34">
            <a:extLst>
              <a:ext uri="{FF2B5EF4-FFF2-40B4-BE49-F238E27FC236}">
                <a16:creationId xmlns:a16="http://schemas.microsoft.com/office/drawing/2014/main" id="{54313266-5F4C-468D-95AA-3C55D8FF7CFF}"/>
              </a:ext>
            </a:extLst>
          </p:cNvPr>
          <p:cNvSpPr>
            <a:spLocks noChangeShapeType="1"/>
          </p:cNvSpPr>
          <p:nvPr/>
        </p:nvSpPr>
        <p:spPr bwMode="auto">
          <a:xfrm flipH="1">
            <a:off x="1304925" y="18954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1" name="Line 35">
            <a:extLst>
              <a:ext uri="{FF2B5EF4-FFF2-40B4-BE49-F238E27FC236}">
                <a16:creationId xmlns:a16="http://schemas.microsoft.com/office/drawing/2014/main" id="{352DE62C-D9BC-4159-B96A-E34C07EE156F}"/>
              </a:ext>
            </a:extLst>
          </p:cNvPr>
          <p:cNvSpPr>
            <a:spLocks noChangeShapeType="1"/>
          </p:cNvSpPr>
          <p:nvPr/>
        </p:nvSpPr>
        <p:spPr bwMode="auto">
          <a:xfrm flipH="1">
            <a:off x="1304925" y="27590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2" name="Line 36">
            <a:extLst>
              <a:ext uri="{FF2B5EF4-FFF2-40B4-BE49-F238E27FC236}">
                <a16:creationId xmlns:a16="http://schemas.microsoft.com/office/drawing/2014/main" id="{4B1AC69F-8E56-48A8-A2C9-71C096003F93}"/>
              </a:ext>
            </a:extLst>
          </p:cNvPr>
          <p:cNvSpPr>
            <a:spLocks noChangeShapeType="1"/>
          </p:cNvSpPr>
          <p:nvPr/>
        </p:nvSpPr>
        <p:spPr bwMode="auto">
          <a:xfrm flipH="1">
            <a:off x="2168525" y="18954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3" name="Line 37">
            <a:extLst>
              <a:ext uri="{FF2B5EF4-FFF2-40B4-BE49-F238E27FC236}">
                <a16:creationId xmlns:a16="http://schemas.microsoft.com/office/drawing/2014/main" id="{2D2C3DA0-341E-4650-B596-7A26F0E4AE6E}"/>
              </a:ext>
            </a:extLst>
          </p:cNvPr>
          <p:cNvSpPr>
            <a:spLocks noChangeShapeType="1"/>
          </p:cNvSpPr>
          <p:nvPr/>
        </p:nvSpPr>
        <p:spPr bwMode="auto">
          <a:xfrm flipH="1">
            <a:off x="2168525" y="2759075"/>
            <a:ext cx="287338" cy="287338"/>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4" name="Rectangle 38">
            <a:extLst>
              <a:ext uri="{FF2B5EF4-FFF2-40B4-BE49-F238E27FC236}">
                <a16:creationId xmlns:a16="http://schemas.microsoft.com/office/drawing/2014/main" id="{E1DEB9E7-3F9F-4083-B269-F533387D6430}"/>
              </a:ext>
            </a:extLst>
          </p:cNvPr>
          <p:cNvSpPr>
            <a:spLocks noChangeArrowheads="1"/>
          </p:cNvSpPr>
          <p:nvPr/>
        </p:nvSpPr>
        <p:spPr bwMode="auto">
          <a:xfrm>
            <a:off x="1592263" y="1895475"/>
            <a:ext cx="863600" cy="863600"/>
          </a:xfrm>
          <a:prstGeom prst="rect">
            <a:avLst/>
          </a:prstGeom>
          <a:noFill/>
          <a:ln w="25400">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55" name="Rectangle 39">
            <a:extLst>
              <a:ext uri="{FF2B5EF4-FFF2-40B4-BE49-F238E27FC236}">
                <a16:creationId xmlns:a16="http://schemas.microsoft.com/office/drawing/2014/main" id="{CA43CE50-55AA-4288-9BFF-6183F4568EF7}"/>
              </a:ext>
            </a:extLst>
          </p:cNvPr>
          <p:cNvSpPr>
            <a:spLocks noChangeArrowheads="1"/>
          </p:cNvSpPr>
          <p:nvPr/>
        </p:nvSpPr>
        <p:spPr bwMode="auto">
          <a:xfrm>
            <a:off x="1160463" y="2830513"/>
            <a:ext cx="863600" cy="863600"/>
          </a:xfrm>
          <a:prstGeom prst="rect">
            <a:avLst/>
          </a:prstGeom>
          <a:noFill/>
          <a:ln w="381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56" name="Line 40">
            <a:extLst>
              <a:ext uri="{FF2B5EF4-FFF2-40B4-BE49-F238E27FC236}">
                <a16:creationId xmlns:a16="http://schemas.microsoft.com/office/drawing/2014/main" id="{9F187A9C-AFB2-401D-BDCF-77D4CE0737DC}"/>
              </a:ext>
            </a:extLst>
          </p:cNvPr>
          <p:cNvSpPr>
            <a:spLocks noChangeShapeType="1"/>
          </p:cNvSpPr>
          <p:nvPr/>
        </p:nvSpPr>
        <p:spPr bwMode="auto">
          <a:xfrm flipH="1">
            <a:off x="1160463" y="2543175"/>
            <a:ext cx="287337" cy="287338"/>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7" name="Line 41">
            <a:extLst>
              <a:ext uri="{FF2B5EF4-FFF2-40B4-BE49-F238E27FC236}">
                <a16:creationId xmlns:a16="http://schemas.microsoft.com/office/drawing/2014/main" id="{E555FE85-5478-4800-B070-C78D2A80A968}"/>
              </a:ext>
            </a:extLst>
          </p:cNvPr>
          <p:cNvSpPr>
            <a:spLocks noChangeShapeType="1"/>
          </p:cNvSpPr>
          <p:nvPr/>
        </p:nvSpPr>
        <p:spPr bwMode="auto">
          <a:xfrm flipH="1">
            <a:off x="1160463" y="3406775"/>
            <a:ext cx="287337" cy="287338"/>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8" name="Line 42">
            <a:extLst>
              <a:ext uri="{FF2B5EF4-FFF2-40B4-BE49-F238E27FC236}">
                <a16:creationId xmlns:a16="http://schemas.microsoft.com/office/drawing/2014/main" id="{AD220281-08E7-44D4-8A2D-1A0199714C4E}"/>
              </a:ext>
            </a:extLst>
          </p:cNvPr>
          <p:cNvSpPr>
            <a:spLocks noChangeShapeType="1"/>
          </p:cNvSpPr>
          <p:nvPr/>
        </p:nvSpPr>
        <p:spPr bwMode="auto">
          <a:xfrm flipH="1">
            <a:off x="2024063" y="2543175"/>
            <a:ext cx="287337" cy="287338"/>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59" name="Line 43">
            <a:extLst>
              <a:ext uri="{FF2B5EF4-FFF2-40B4-BE49-F238E27FC236}">
                <a16:creationId xmlns:a16="http://schemas.microsoft.com/office/drawing/2014/main" id="{5F419E2B-B1BC-4DCF-B616-1975E1884CD9}"/>
              </a:ext>
            </a:extLst>
          </p:cNvPr>
          <p:cNvSpPr>
            <a:spLocks noChangeShapeType="1"/>
          </p:cNvSpPr>
          <p:nvPr/>
        </p:nvSpPr>
        <p:spPr bwMode="auto">
          <a:xfrm flipH="1">
            <a:off x="2024063" y="3406775"/>
            <a:ext cx="287337" cy="287338"/>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0" name="Rectangle 44">
            <a:extLst>
              <a:ext uri="{FF2B5EF4-FFF2-40B4-BE49-F238E27FC236}">
                <a16:creationId xmlns:a16="http://schemas.microsoft.com/office/drawing/2014/main" id="{0FA33F65-8833-4B7D-A531-FFAE9F1B4A71}"/>
              </a:ext>
            </a:extLst>
          </p:cNvPr>
          <p:cNvSpPr>
            <a:spLocks noChangeArrowheads="1"/>
          </p:cNvSpPr>
          <p:nvPr/>
        </p:nvSpPr>
        <p:spPr bwMode="auto">
          <a:xfrm>
            <a:off x="1447800" y="2543175"/>
            <a:ext cx="863600" cy="863600"/>
          </a:xfrm>
          <a:prstGeom prst="rect">
            <a:avLst/>
          </a:prstGeom>
          <a:noFill/>
          <a:ln w="38100">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61" name="Line 45">
            <a:extLst>
              <a:ext uri="{FF2B5EF4-FFF2-40B4-BE49-F238E27FC236}">
                <a16:creationId xmlns:a16="http://schemas.microsoft.com/office/drawing/2014/main" id="{6BA1DD1A-0C01-469E-9152-C9ED7D8CDD6E}"/>
              </a:ext>
            </a:extLst>
          </p:cNvPr>
          <p:cNvSpPr>
            <a:spLocks noChangeShapeType="1"/>
          </p:cNvSpPr>
          <p:nvPr/>
        </p:nvSpPr>
        <p:spPr bwMode="auto">
          <a:xfrm>
            <a:off x="728663" y="3262313"/>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2" name="Line 46">
            <a:extLst>
              <a:ext uri="{FF2B5EF4-FFF2-40B4-BE49-F238E27FC236}">
                <a16:creationId xmlns:a16="http://schemas.microsoft.com/office/drawing/2014/main" id="{F9AA7CDA-9B39-47C7-969A-532F8B73B85F}"/>
              </a:ext>
            </a:extLst>
          </p:cNvPr>
          <p:cNvSpPr>
            <a:spLocks noChangeShapeType="1"/>
          </p:cNvSpPr>
          <p:nvPr/>
        </p:nvSpPr>
        <p:spPr bwMode="auto">
          <a:xfrm>
            <a:off x="1592263" y="3262313"/>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3" name="Line 47">
            <a:extLst>
              <a:ext uri="{FF2B5EF4-FFF2-40B4-BE49-F238E27FC236}">
                <a16:creationId xmlns:a16="http://schemas.microsoft.com/office/drawing/2014/main" id="{A179BBB4-7946-4279-8877-595DA35F0621}"/>
              </a:ext>
            </a:extLst>
          </p:cNvPr>
          <p:cNvSpPr>
            <a:spLocks noChangeShapeType="1"/>
          </p:cNvSpPr>
          <p:nvPr/>
        </p:nvSpPr>
        <p:spPr bwMode="auto">
          <a:xfrm>
            <a:off x="1017588" y="2974975"/>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4" name="Line 48">
            <a:extLst>
              <a:ext uri="{FF2B5EF4-FFF2-40B4-BE49-F238E27FC236}">
                <a16:creationId xmlns:a16="http://schemas.microsoft.com/office/drawing/2014/main" id="{1559AE81-EBC9-489D-A18C-A36C1FD9F43D}"/>
              </a:ext>
            </a:extLst>
          </p:cNvPr>
          <p:cNvSpPr>
            <a:spLocks noChangeShapeType="1"/>
          </p:cNvSpPr>
          <p:nvPr/>
        </p:nvSpPr>
        <p:spPr bwMode="auto">
          <a:xfrm>
            <a:off x="1881188" y="2974975"/>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5" name="Line 49">
            <a:extLst>
              <a:ext uri="{FF2B5EF4-FFF2-40B4-BE49-F238E27FC236}">
                <a16:creationId xmlns:a16="http://schemas.microsoft.com/office/drawing/2014/main" id="{3C76341F-121D-40F2-A242-EEC657199FA7}"/>
              </a:ext>
            </a:extLst>
          </p:cNvPr>
          <p:cNvSpPr>
            <a:spLocks noChangeShapeType="1"/>
          </p:cNvSpPr>
          <p:nvPr/>
        </p:nvSpPr>
        <p:spPr bwMode="auto">
          <a:xfrm>
            <a:off x="728663" y="2398713"/>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6" name="Line 50">
            <a:extLst>
              <a:ext uri="{FF2B5EF4-FFF2-40B4-BE49-F238E27FC236}">
                <a16:creationId xmlns:a16="http://schemas.microsoft.com/office/drawing/2014/main" id="{FC1F0B62-12FA-4BE8-A28D-C565F79FB9E7}"/>
              </a:ext>
            </a:extLst>
          </p:cNvPr>
          <p:cNvSpPr>
            <a:spLocks noChangeShapeType="1"/>
          </p:cNvSpPr>
          <p:nvPr/>
        </p:nvSpPr>
        <p:spPr bwMode="auto">
          <a:xfrm>
            <a:off x="1592263" y="2398713"/>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7" name="Line 51">
            <a:extLst>
              <a:ext uri="{FF2B5EF4-FFF2-40B4-BE49-F238E27FC236}">
                <a16:creationId xmlns:a16="http://schemas.microsoft.com/office/drawing/2014/main" id="{8DE9EC8D-C076-41AD-B0C1-013EB9634E19}"/>
              </a:ext>
            </a:extLst>
          </p:cNvPr>
          <p:cNvSpPr>
            <a:spLocks noChangeShapeType="1"/>
          </p:cNvSpPr>
          <p:nvPr/>
        </p:nvSpPr>
        <p:spPr bwMode="auto">
          <a:xfrm>
            <a:off x="1017588" y="2111375"/>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8" name="Line 52">
            <a:extLst>
              <a:ext uri="{FF2B5EF4-FFF2-40B4-BE49-F238E27FC236}">
                <a16:creationId xmlns:a16="http://schemas.microsoft.com/office/drawing/2014/main" id="{84E4DB54-DFB6-4C1E-AA58-0042755BEAD1}"/>
              </a:ext>
            </a:extLst>
          </p:cNvPr>
          <p:cNvSpPr>
            <a:spLocks noChangeShapeType="1"/>
          </p:cNvSpPr>
          <p:nvPr/>
        </p:nvSpPr>
        <p:spPr bwMode="auto">
          <a:xfrm>
            <a:off x="1881188" y="2111375"/>
            <a:ext cx="431800" cy="43180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69" name="Rectangle 53">
            <a:extLst>
              <a:ext uri="{FF2B5EF4-FFF2-40B4-BE49-F238E27FC236}">
                <a16:creationId xmlns:a16="http://schemas.microsoft.com/office/drawing/2014/main" id="{B49941EE-5962-4BAB-95B2-AAE0EE475CCF}"/>
              </a:ext>
            </a:extLst>
          </p:cNvPr>
          <p:cNvSpPr>
            <a:spLocks noChangeArrowheads="1"/>
          </p:cNvSpPr>
          <p:nvPr/>
        </p:nvSpPr>
        <p:spPr bwMode="auto">
          <a:xfrm>
            <a:off x="728663" y="2398713"/>
            <a:ext cx="863600" cy="863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70" name="Line 54">
            <a:extLst>
              <a:ext uri="{FF2B5EF4-FFF2-40B4-BE49-F238E27FC236}">
                <a16:creationId xmlns:a16="http://schemas.microsoft.com/office/drawing/2014/main" id="{2D9F88CA-D7E7-4F81-8D89-955083D0AC73}"/>
              </a:ext>
            </a:extLst>
          </p:cNvPr>
          <p:cNvSpPr>
            <a:spLocks noChangeShapeType="1"/>
          </p:cNvSpPr>
          <p:nvPr/>
        </p:nvSpPr>
        <p:spPr bwMode="auto">
          <a:xfrm flipH="1">
            <a:off x="728663" y="2111375"/>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1" name="Line 55">
            <a:extLst>
              <a:ext uri="{FF2B5EF4-FFF2-40B4-BE49-F238E27FC236}">
                <a16:creationId xmlns:a16="http://schemas.microsoft.com/office/drawing/2014/main" id="{10E79CE1-F3A2-464B-ACFF-73767F76AC69}"/>
              </a:ext>
            </a:extLst>
          </p:cNvPr>
          <p:cNvSpPr>
            <a:spLocks noChangeShapeType="1"/>
          </p:cNvSpPr>
          <p:nvPr/>
        </p:nvSpPr>
        <p:spPr bwMode="auto">
          <a:xfrm flipH="1">
            <a:off x="728663" y="2974975"/>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2" name="Line 56">
            <a:extLst>
              <a:ext uri="{FF2B5EF4-FFF2-40B4-BE49-F238E27FC236}">
                <a16:creationId xmlns:a16="http://schemas.microsoft.com/office/drawing/2014/main" id="{46213E79-C0B1-4196-ABC1-C502FE970642}"/>
              </a:ext>
            </a:extLst>
          </p:cNvPr>
          <p:cNvSpPr>
            <a:spLocks noChangeShapeType="1"/>
          </p:cNvSpPr>
          <p:nvPr/>
        </p:nvSpPr>
        <p:spPr bwMode="auto">
          <a:xfrm flipH="1">
            <a:off x="1592263" y="2111375"/>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3" name="Line 57">
            <a:extLst>
              <a:ext uri="{FF2B5EF4-FFF2-40B4-BE49-F238E27FC236}">
                <a16:creationId xmlns:a16="http://schemas.microsoft.com/office/drawing/2014/main" id="{FD23EBC5-6EA1-4E51-9B47-C75B8D6C1BDA}"/>
              </a:ext>
            </a:extLst>
          </p:cNvPr>
          <p:cNvSpPr>
            <a:spLocks noChangeShapeType="1"/>
          </p:cNvSpPr>
          <p:nvPr/>
        </p:nvSpPr>
        <p:spPr bwMode="auto">
          <a:xfrm flipH="1">
            <a:off x="1592263" y="2974975"/>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4" name="Rectangle 58">
            <a:extLst>
              <a:ext uri="{FF2B5EF4-FFF2-40B4-BE49-F238E27FC236}">
                <a16:creationId xmlns:a16="http://schemas.microsoft.com/office/drawing/2014/main" id="{C538EFF0-7021-464D-BBD5-4D1B34B3B9BD}"/>
              </a:ext>
            </a:extLst>
          </p:cNvPr>
          <p:cNvSpPr>
            <a:spLocks noChangeArrowheads="1"/>
          </p:cNvSpPr>
          <p:nvPr/>
        </p:nvSpPr>
        <p:spPr bwMode="auto">
          <a:xfrm>
            <a:off x="1016000" y="2111375"/>
            <a:ext cx="863600" cy="863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75" name="AutoShape 60">
            <a:extLst>
              <a:ext uri="{FF2B5EF4-FFF2-40B4-BE49-F238E27FC236}">
                <a16:creationId xmlns:a16="http://schemas.microsoft.com/office/drawing/2014/main" id="{98E8ECC8-85EF-4A17-8065-68EFF554CBE6}"/>
              </a:ext>
            </a:extLst>
          </p:cNvPr>
          <p:cNvSpPr>
            <a:spLocks noChangeArrowheads="1"/>
          </p:cNvSpPr>
          <p:nvPr/>
        </p:nvSpPr>
        <p:spPr bwMode="auto">
          <a:xfrm>
            <a:off x="3348038" y="2579688"/>
            <a:ext cx="1439862" cy="503237"/>
          </a:xfrm>
          <a:prstGeom prst="rightArrow">
            <a:avLst>
              <a:gd name="adj1" fmla="val 50000"/>
              <a:gd name="adj2" fmla="val 71530"/>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76" name="Rectangle 61">
            <a:extLst>
              <a:ext uri="{FF2B5EF4-FFF2-40B4-BE49-F238E27FC236}">
                <a16:creationId xmlns:a16="http://schemas.microsoft.com/office/drawing/2014/main" id="{873515BF-FF80-419F-8810-BD2B42088907}"/>
              </a:ext>
            </a:extLst>
          </p:cNvPr>
          <p:cNvSpPr>
            <a:spLocks noChangeArrowheads="1"/>
          </p:cNvSpPr>
          <p:nvPr/>
        </p:nvSpPr>
        <p:spPr bwMode="auto">
          <a:xfrm>
            <a:off x="5662613" y="2579688"/>
            <a:ext cx="863600" cy="863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77" name="Line 62">
            <a:extLst>
              <a:ext uri="{FF2B5EF4-FFF2-40B4-BE49-F238E27FC236}">
                <a16:creationId xmlns:a16="http://schemas.microsoft.com/office/drawing/2014/main" id="{163CC165-2758-4131-9C90-1C637F136E21}"/>
              </a:ext>
            </a:extLst>
          </p:cNvPr>
          <p:cNvSpPr>
            <a:spLocks noChangeShapeType="1"/>
          </p:cNvSpPr>
          <p:nvPr/>
        </p:nvSpPr>
        <p:spPr bwMode="auto">
          <a:xfrm flipH="1">
            <a:off x="5662613" y="2292350"/>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8" name="Line 63">
            <a:extLst>
              <a:ext uri="{FF2B5EF4-FFF2-40B4-BE49-F238E27FC236}">
                <a16:creationId xmlns:a16="http://schemas.microsoft.com/office/drawing/2014/main" id="{B93CD60D-C5E9-40AF-AA9E-46B6020FEB25}"/>
              </a:ext>
            </a:extLst>
          </p:cNvPr>
          <p:cNvSpPr>
            <a:spLocks noChangeShapeType="1"/>
          </p:cNvSpPr>
          <p:nvPr/>
        </p:nvSpPr>
        <p:spPr bwMode="auto">
          <a:xfrm flipH="1">
            <a:off x="5662613" y="3155950"/>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79" name="Line 64">
            <a:extLst>
              <a:ext uri="{FF2B5EF4-FFF2-40B4-BE49-F238E27FC236}">
                <a16:creationId xmlns:a16="http://schemas.microsoft.com/office/drawing/2014/main" id="{83D0C10C-EBCB-4481-B995-C654DE51753A}"/>
              </a:ext>
            </a:extLst>
          </p:cNvPr>
          <p:cNvSpPr>
            <a:spLocks noChangeShapeType="1"/>
          </p:cNvSpPr>
          <p:nvPr/>
        </p:nvSpPr>
        <p:spPr bwMode="auto">
          <a:xfrm flipH="1">
            <a:off x="6526213" y="2292350"/>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80" name="Line 65">
            <a:extLst>
              <a:ext uri="{FF2B5EF4-FFF2-40B4-BE49-F238E27FC236}">
                <a16:creationId xmlns:a16="http://schemas.microsoft.com/office/drawing/2014/main" id="{4A2C35AD-F446-444E-A32E-EA6ACF6C64F3}"/>
              </a:ext>
            </a:extLst>
          </p:cNvPr>
          <p:cNvSpPr>
            <a:spLocks noChangeShapeType="1"/>
          </p:cNvSpPr>
          <p:nvPr/>
        </p:nvSpPr>
        <p:spPr bwMode="auto">
          <a:xfrm flipH="1">
            <a:off x="6526213" y="3155950"/>
            <a:ext cx="2873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86081" name="Rectangle 66">
            <a:extLst>
              <a:ext uri="{FF2B5EF4-FFF2-40B4-BE49-F238E27FC236}">
                <a16:creationId xmlns:a16="http://schemas.microsoft.com/office/drawing/2014/main" id="{6B097F5E-57A9-4EA9-A26B-535D13DF9FA8}"/>
              </a:ext>
            </a:extLst>
          </p:cNvPr>
          <p:cNvSpPr>
            <a:spLocks noChangeArrowheads="1"/>
          </p:cNvSpPr>
          <p:nvPr/>
        </p:nvSpPr>
        <p:spPr bwMode="auto">
          <a:xfrm>
            <a:off x="5949950" y="2292350"/>
            <a:ext cx="863600" cy="8636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86082" name="ZoneTexte 66">
            <a:extLst>
              <a:ext uri="{FF2B5EF4-FFF2-40B4-BE49-F238E27FC236}">
                <a16:creationId xmlns:a16="http://schemas.microsoft.com/office/drawing/2014/main" id="{26EB332A-BDE6-4327-9E4A-59B054923189}"/>
              </a:ext>
            </a:extLst>
          </p:cNvPr>
          <p:cNvSpPr txBox="1">
            <a:spLocks noChangeArrowheads="1"/>
          </p:cNvSpPr>
          <p:nvPr/>
        </p:nvSpPr>
        <p:spPr bwMode="auto">
          <a:xfrm>
            <a:off x="179388" y="4103688"/>
            <a:ext cx="367188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CA" altLang="en-US" sz="1800">
                <a:latin typeface="Arial" panose="020B0604020202020204" pitchFamily="34" charset="0"/>
              </a:rPr>
              <a:t>Input data set:</a:t>
            </a:r>
            <a:br>
              <a:rPr lang="en-CA" altLang="en-US" sz="1800">
                <a:latin typeface="Arial" panose="020B0604020202020204" pitchFamily="34" charset="0"/>
              </a:rPr>
            </a:br>
            <a:r>
              <a:rPr lang="en-CA" altLang="en-US" sz="1800">
                <a:latin typeface="Arial" panose="020B0604020202020204" pitchFamily="34" charset="0"/>
              </a:rPr>
              <a:t>an arbitrary number of variables, each of which can be</a:t>
            </a:r>
            <a:br>
              <a:rPr lang="en-CA" altLang="en-US" sz="1800">
                <a:latin typeface="Arial" panose="020B0604020202020204" pitchFamily="34" charset="0"/>
              </a:rPr>
            </a:br>
            <a:r>
              <a:rPr lang="en-CA" altLang="en-US" sz="1800">
                <a:latin typeface="Arial" panose="020B0604020202020204" pitchFamily="34" charset="0"/>
              </a:rPr>
              <a:t>a {dimension, measure}</a:t>
            </a:r>
            <a:br>
              <a:rPr lang="en-CA" altLang="en-US" sz="1800">
                <a:latin typeface="Arial" panose="020B0604020202020204" pitchFamily="34" charset="0"/>
              </a:rPr>
            </a:br>
            <a:r>
              <a:rPr lang="en-CA" altLang="en-US" sz="1800">
                <a:latin typeface="Arial" panose="020B0604020202020204" pitchFamily="34" charset="0"/>
              </a:rPr>
              <a:t>and</a:t>
            </a:r>
          </a:p>
          <a:p>
            <a:pPr eaLnBrk="1" hangingPunct="1">
              <a:spcBef>
                <a:spcPct val="0"/>
              </a:spcBef>
              <a:buFontTx/>
              <a:buNone/>
            </a:pPr>
            <a:r>
              <a:rPr lang="en-CA" altLang="en-US" sz="1800">
                <a:latin typeface="Arial" panose="020B0604020202020204" pitchFamily="34" charset="0"/>
              </a:rPr>
              <a:t>{quantitative, ordinal, categorical}</a:t>
            </a:r>
          </a:p>
        </p:txBody>
      </p:sp>
      <p:sp>
        <p:nvSpPr>
          <p:cNvPr id="86083" name="Titre 1">
            <a:extLst>
              <a:ext uri="{FF2B5EF4-FFF2-40B4-BE49-F238E27FC236}">
                <a16:creationId xmlns:a16="http://schemas.microsoft.com/office/drawing/2014/main" id="{0CFCB62F-1C70-4C16-8282-1D495CAFAD85}"/>
              </a:ext>
            </a:extLst>
          </p:cNvPr>
          <p:cNvSpPr>
            <a:spLocks noGrp="1"/>
          </p:cNvSpPr>
          <p:nvPr>
            <p:ph type="title"/>
          </p:nvPr>
        </p:nvSpPr>
        <p:spPr/>
        <p:txBody>
          <a:bodyPr/>
          <a:lstStyle/>
          <a:p>
            <a:r>
              <a:rPr lang="en-CA" altLang="en-US"/>
              <a:t>To visualize data, we need to choose a mapping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EAABAED-92DC-4FDE-BE69-45EF72667395}"/>
              </a:ext>
            </a:extLst>
          </p:cNvPr>
          <p:cNvSpPr>
            <a:spLocks noGrp="1"/>
          </p:cNvSpPr>
          <p:nvPr>
            <p:ph type="title"/>
          </p:nvPr>
        </p:nvSpPr>
        <p:spPr/>
        <p:txBody>
          <a:bodyPr/>
          <a:lstStyle/>
          <a:p>
            <a:r>
              <a:rPr lang="en-CA" altLang="en-US"/>
              <a:t>What techniques allow us to visualize many variables at once?</a:t>
            </a:r>
          </a:p>
        </p:txBody>
      </p:sp>
      <p:sp>
        <p:nvSpPr>
          <p:cNvPr id="3" name="Content Placeholder 2">
            <a:extLst>
              <a:ext uri="{FF2B5EF4-FFF2-40B4-BE49-F238E27FC236}">
                <a16:creationId xmlns:a16="http://schemas.microsoft.com/office/drawing/2014/main" id="{04F0389E-9E4B-41C7-9AEF-4C522FBF873D}"/>
              </a:ext>
            </a:extLst>
          </p:cNvPr>
          <p:cNvSpPr>
            <a:spLocks noGrp="1"/>
          </p:cNvSpPr>
          <p:nvPr>
            <p:ph idx="1"/>
          </p:nvPr>
        </p:nvSpPr>
        <p:spPr/>
        <p:txBody>
          <a:bodyPr/>
          <a:lstStyle/>
          <a:p>
            <a:r>
              <a:rPr lang="en-CA" altLang="en-US" dirty="0"/>
              <a:t>Examples we’ve already seen for 2d1m data: parallel </a:t>
            </a:r>
            <a:r>
              <a:rPr lang="en-CA" altLang="en-US" dirty="0" err="1"/>
              <a:t>barcharts</a:t>
            </a:r>
            <a:r>
              <a:rPr lang="en-CA" altLang="en-US" dirty="0"/>
              <a:t>, heatmaps, etc.</a:t>
            </a:r>
          </a:p>
          <a:p>
            <a:r>
              <a:rPr lang="en-CA" altLang="en-US" dirty="0"/>
              <a:t>Glyphs</a:t>
            </a:r>
          </a:p>
          <a:p>
            <a:r>
              <a:rPr lang="en-CA" altLang="en-US" dirty="0"/>
              <a:t>…</a:t>
            </a:r>
          </a:p>
        </p:txBody>
      </p:sp>
      <p:sp>
        <p:nvSpPr>
          <p:cNvPr id="2" name="Arrow: Left 1">
            <a:extLst>
              <a:ext uri="{FF2B5EF4-FFF2-40B4-BE49-F238E27FC236}">
                <a16:creationId xmlns:a16="http://schemas.microsoft.com/office/drawing/2014/main" id="{145922B6-379E-4D9F-97FF-C49246B10D68}"/>
              </a:ext>
            </a:extLst>
          </p:cNvPr>
          <p:cNvSpPr/>
          <p:nvPr/>
        </p:nvSpPr>
        <p:spPr>
          <a:xfrm>
            <a:off x="2128838" y="2732088"/>
            <a:ext cx="696912" cy="4762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59C92183-2829-4EB2-98A6-D7C2B57016C1}"/>
              </a:ext>
            </a:extLst>
          </p:cNvPr>
          <p:cNvSpPr>
            <a:spLocks noGrp="1"/>
          </p:cNvSpPr>
          <p:nvPr>
            <p:ph type="title"/>
          </p:nvPr>
        </p:nvSpPr>
        <p:spPr>
          <a:xfrm>
            <a:off x="68263" y="144463"/>
            <a:ext cx="3513137" cy="1143000"/>
          </a:xfrm>
        </p:spPr>
        <p:txBody>
          <a:bodyPr/>
          <a:lstStyle/>
          <a:p>
            <a:r>
              <a:rPr lang="en-CA" altLang="en-US" sz="3600"/>
              <a:t>Example glyph: Chernoff faces</a:t>
            </a:r>
          </a:p>
        </p:txBody>
      </p:sp>
      <p:sp>
        <p:nvSpPr>
          <p:cNvPr id="88067" name="Rectangle 3">
            <a:extLst>
              <a:ext uri="{FF2B5EF4-FFF2-40B4-BE49-F238E27FC236}">
                <a16:creationId xmlns:a16="http://schemas.microsoft.com/office/drawing/2014/main" id="{F5B52046-6FB2-4A71-A3E7-BC3AC4085BDB}"/>
              </a:ext>
            </a:extLst>
          </p:cNvPr>
          <p:cNvSpPr>
            <a:spLocks noChangeArrowheads="1"/>
          </p:cNvSpPr>
          <p:nvPr/>
        </p:nvSpPr>
        <p:spPr bwMode="auto">
          <a:xfrm>
            <a:off x="4043363" y="284163"/>
            <a:ext cx="5032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solidFill>
                  <a:srgbClr val="222222"/>
                </a:solidFill>
              </a:rPr>
              <a:t>Chernoff, Herman. "The use of faces to represent points in k-dimensional space graphically." </a:t>
            </a:r>
            <a:r>
              <a:rPr lang="en-US" altLang="en-US" i="1">
                <a:solidFill>
                  <a:srgbClr val="222222"/>
                </a:solidFill>
              </a:rPr>
              <a:t>Journal of the American statistical Association</a:t>
            </a:r>
            <a:r>
              <a:rPr lang="en-US" altLang="en-US">
                <a:solidFill>
                  <a:srgbClr val="222222"/>
                </a:solidFill>
              </a:rPr>
              <a:t> 68, no. 342 (1973): 361-368.</a:t>
            </a:r>
            <a:endParaRPr lang="en-CA" altLang="en-US"/>
          </a:p>
        </p:txBody>
      </p:sp>
      <p:pic>
        <p:nvPicPr>
          <p:cNvPr id="88068" name="Picture 6">
            <a:extLst>
              <a:ext uri="{FF2B5EF4-FFF2-40B4-BE49-F238E27FC236}">
                <a16:creationId xmlns:a16="http://schemas.microsoft.com/office/drawing/2014/main" id="{A344E8DF-D652-4FA8-9D41-FE356C05C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484313"/>
            <a:ext cx="3455987"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a:extLst>
              <a:ext uri="{FF2B5EF4-FFF2-40B4-BE49-F238E27FC236}">
                <a16:creationId xmlns:a16="http://schemas.microsoft.com/office/drawing/2014/main" id="{33D28804-F2F0-4D93-A592-63B7CD718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200" y="2041525"/>
            <a:ext cx="531653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8">
            <a:extLst>
              <a:ext uri="{FF2B5EF4-FFF2-40B4-BE49-F238E27FC236}">
                <a16:creationId xmlns:a16="http://schemas.microsoft.com/office/drawing/2014/main" id="{318EC649-08A0-4A37-A820-EFB2DB5F1033}"/>
              </a:ext>
            </a:extLst>
          </p:cNvPr>
          <p:cNvSpPr>
            <a:spLocks noChangeArrowheads="1"/>
          </p:cNvSpPr>
          <p:nvPr/>
        </p:nvSpPr>
        <p:spPr bwMode="auto">
          <a:xfrm>
            <a:off x="155575" y="6427788"/>
            <a:ext cx="37465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CA" altLang="en-US" sz="1100">
                <a:hlinkClick r:id="rId4"/>
              </a:rPr>
              <a:t>https://www.reddit.com/r/dataisbeautiful/comments/aqek3y/oc_chernoff_faces_of_drug_harm_and_dependence/</a:t>
            </a:r>
            <a:endParaRPr lang="en-CA" altLang="en-US" sz="11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E55B382-D34E-46B0-9495-5ACE0D585E8D}"/>
              </a:ext>
            </a:extLst>
          </p:cNvPr>
          <p:cNvSpPr>
            <a:spLocks noGrp="1"/>
          </p:cNvSpPr>
          <p:nvPr>
            <p:ph type="title"/>
          </p:nvPr>
        </p:nvSpPr>
        <p:spPr/>
        <p:txBody>
          <a:bodyPr/>
          <a:lstStyle/>
          <a:p>
            <a:r>
              <a:rPr lang="en-US" altLang="en-US"/>
              <a:t>Arrow glyphs for visualizing wind</a:t>
            </a:r>
          </a:p>
        </p:txBody>
      </p:sp>
      <p:pic>
        <p:nvPicPr>
          <p:cNvPr id="89091" name="Picture 4">
            <a:extLst>
              <a:ext uri="{FF2B5EF4-FFF2-40B4-BE49-F238E27FC236}">
                <a16:creationId xmlns:a16="http://schemas.microsoft.com/office/drawing/2014/main" id="{6A6BEFB0-9350-4026-A677-74024059C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00213"/>
            <a:ext cx="429577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a:extLst>
              <a:ext uri="{FF2B5EF4-FFF2-40B4-BE49-F238E27FC236}">
                <a16:creationId xmlns:a16="http://schemas.microsoft.com/office/drawing/2014/main" id="{B7933204-E425-44C9-87B8-C34F53D96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557338"/>
            <a:ext cx="4333875"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Text Box 6">
            <a:extLst>
              <a:ext uri="{FF2B5EF4-FFF2-40B4-BE49-F238E27FC236}">
                <a16:creationId xmlns:a16="http://schemas.microsoft.com/office/drawing/2014/main" id="{E6AD354F-D26E-4D7E-ABE8-48F9A06F8BDA}"/>
              </a:ext>
            </a:extLst>
          </p:cNvPr>
          <p:cNvSpPr txBox="1">
            <a:spLocks noChangeArrowheads="1"/>
          </p:cNvSpPr>
          <p:nvPr/>
        </p:nvSpPr>
        <p:spPr bwMode="auto">
          <a:xfrm>
            <a:off x="1476375" y="6092825"/>
            <a:ext cx="5976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Wittenbrink, Pang, Lodha (1996) “Glyphs for Visualizing Uncertainty in Vector Fields”, IEEE TVCG.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candlestick-anatomy-color">
            <a:extLst>
              <a:ext uri="{FF2B5EF4-FFF2-40B4-BE49-F238E27FC236}">
                <a16:creationId xmlns:a16="http://schemas.microsoft.com/office/drawing/2014/main" id="{1867B97D-CB6D-476A-A438-072FC1747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2860675"/>
            <a:ext cx="4543425"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Rectangle 2">
            <a:extLst>
              <a:ext uri="{FF2B5EF4-FFF2-40B4-BE49-F238E27FC236}">
                <a16:creationId xmlns:a16="http://schemas.microsoft.com/office/drawing/2014/main" id="{3B5D7300-DB69-4D9C-A444-8CF2FD56B1D9}"/>
              </a:ext>
            </a:extLst>
          </p:cNvPr>
          <p:cNvSpPr>
            <a:spLocks noGrp="1"/>
          </p:cNvSpPr>
          <p:nvPr>
            <p:ph type="title"/>
          </p:nvPr>
        </p:nvSpPr>
        <p:spPr>
          <a:xfrm>
            <a:off x="0" y="0"/>
            <a:ext cx="9144000" cy="958850"/>
          </a:xfrm>
        </p:spPr>
        <p:txBody>
          <a:bodyPr/>
          <a:lstStyle/>
          <a:p>
            <a:r>
              <a:rPr lang="en-US" altLang="en-US" sz="4000"/>
              <a:t>Candlestick charts</a:t>
            </a:r>
          </a:p>
        </p:txBody>
      </p:sp>
      <p:sp>
        <p:nvSpPr>
          <p:cNvPr id="90116" name="Rectangle 3">
            <a:extLst>
              <a:ext uri="{FF2B5EF4-FFF2-40B4-BE49-F238E27FC236}">
                <a16:creationId xmlns:a16="http://schemas.microsoft.com/office/drawing/2014/main" id="{3CEDB5A6-A2E3-4ED6-AE03-700FA7445E4B}"/>
              </a:ext>
            </a:extLst>
          </p:cNvPr>
          <p:cNvSpPr>
            <a:spLocks noGrp="1"/>
          </p:cNvSpPr>
          <p:nvPr>
            <p:ph type="body" idx="1"/>
          </p:nvPr>
        </p:nvSpPr>
        <p:spPr>
          <a:xfrm>
            <a:off x="368300" y="879475"/>
            <a:ext cx="8229600" cy="4525963"/>
          </a:xfrm>
        </p:spPr>
        <p:txBody>
          <a:bodyPr/>
          <a:lstStyle/>
          <a:p>
            <a:r>
              <a:rPr lang="en-US" altLang="en-US" sz="2800"/>
              <a:t>Invented by Homma Munehisa (1724-1803),</a:t>
            </a:r>
            <a:br>
              <a:rPr lang="en-US" altLang="en-US" sz="2800"/>
            </a:br>
            <a:r>
              <a:rPr lang="en-US" altLang="en-US" sz="2800"/>
              <a:t>who amassed a fortune by trading rice</a:t>
            </a:r>
          </a:p>
          <a:p>
            <a:r>
              <a:rPr lang="en-US" altLang="en-US" sz="2800"/>
              <a:t>Used in the </a:t>
            </a:r>
            <a:r>
              <a:rPr lang="en-US" altLang="en-US" sz="2800" i="1"/>
              <a:t>technical analysis</a:t>
            </a:r>
            <a:r>
              <a:rPr lang="en-US" altLang="en-US" sz="2800"/>
              <a:t> of financial markets</a:t>
            </a:r>
          </a:p>
          <a:p>
            <a:r>
              <a:rPr lang="en-US" altLang="en-US" sz="2800"/>
              <a:t>Glyphs that shows evolution over time</a:t>
            </a:r>
          </a:p>
        </p:txBody>
      </p:sp>
      <p:sp>
        <p:nvSpPr>
          <p:cNvPr id="90117" name="Text Box 6">
            <a:extLst>
              <a:ext uri="{FF2B5EF4-FFF2-40B4-BE49-F238E27FC236}">
                <a16:creationId xmlns:a16="http://schemas.microsoft.com/office/drawing/2014/main" id="{DEB01F00-7B5E-431C-82FF-F5F121929778}"/>
              </a:ext>
            </a:extLst>
          </p:cNvPr>
          <p:cNvSpPr txBox="1">
            <a:spLocks noChangeArrowheads="1"/>
          </p:cNvSpPr>
          <p:nvPr/>
        </p:nvSpPr>
        <p:spPr bwMode="auto">
          <a:xfrm>
            <a:off x="2016125" y="6521450"/>
            <a:ext cx="7127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rPr>
              <a:t>http://goodasgoeldi.com/wordpress/2009/06/26/reading-a-candlestick-graph/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candlestick-chart2-lrg">
            <a:extLst>
              <a:ext uri="{FF2B5EF4-FFF2-40B4-BE49-F238E27FC236}">
                <a16:creationId xmlns:a16="http://schemas.microsoft.com/office/drawing/2014/main" id="{BFA37FF5-78B4-40E4-8F8C-FE78DC2BC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864235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6">
            <a:extLst>
              <a:ext uri="{FF2B5EF4-FFF2-40B4-BE49-F238E27FC236}">
                <a16:creationId xmlns:a16="http://schemas.microsoft.com/office/drawing/2014/main" id="{25C29F07-00B5-48DB-8481-B1B08D18B44C}"/>
              </a:ext>
            </a:extLst>
          </p:cNvPr>
          <p:cNvSpPr txBox="1">
            <a:spLocks noChangeArrowheads="1"/>
          </p:cNvSpPr>
          <p:nvPr/>
        </p:nvSpPr>
        <p:spPr bwMode="auto">
          <a:xfrm>
            <a:off x="2016125" y="6521450"/>
            <a:ext cx="7127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a:solidFill>
                  <a:srgbClr val="000000"/>
                </a:solidFill>
                <a:latin typeface="Arial" panose="020B0604020202020204" pitchFamily="34" charset="0"/>
              </a:rPr>
              <a:t>http://goodasgoeldi.com/wordpress/2009/06/26/reading-a-candlestick-graph/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6E88A68-EF2D-49BA-96AF-17751C725365}"/>
              </a:ext>
            </a:extLst>
          </p:cNvPr>
          <p:cNvSpPr>
            <a:spLocks noGrp="1"/>
          </p:cNvSpPr>
          <p:nvPr>
            <p:ph type="title"/>
          </p:nvPr>
        </p:nvSpPr>
        <p:spPr/>
        <p:txBody>
          <a:bodyPr/>
          <a:lstStyle/>
          <a:p>
            <a:r>
              <a:rPr lang="en-US" altLang="en-US"/>
              <a:t>Other examples of glyphs</a:t>
            </a:r>
          </a:p>
        </p:txBody>
      </p:sp>
      <p:pic>
        <p:nvPicPr>
          <p:cNvPr id="92163" name="Picture 4">
            <a:extLst>
              <a:ext uri="{FF2B5EF4-FFF2-40B4-BE49-F238E27FC236}">
                <a16:creationId xmlns:a16="http://schemas.microsoft.com/office/drawing/2014/main" id="{800A4132-58B4-4E23-9F44-B8404B4AE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443038"/>
            <a:ext cx="7466012"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5">
            <a:extLst>
              <a:ext uri="{FF2B5EF4-FFF2-40B4-BE49-F238E27FC236}">
                <a16:creationId xmlns:a16="http://schemas.microsoft.com/office/drawing/2014/main" id="{EBF861C3-51E5-428B-8588-1B03FC9C29D3}"/>
              </a:ext>
            </a:extLst>
          </p:cNvPr>
          <p:cNvSpPr txBox="1">
            <a:spLocks noChangeArrowheads="1"/>
          </p:cNvSpPr>
          <p:nvPr/>
        </p:nvSpPr>
        <p:spPr bwMode="auto">
          <a:xfrm>
            <a:off x="1258888" y="6021388"/>
            <a:ext cx="741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M. Ward (2002), “A Taxonomy of Glyph Placement Strategies for Multidimensional Data Visualization”, Information Visualization.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1">
            <a:extLst>
              <a:ext uri="{FF2B5EF4-FFF2-40B4-BE49-F238E27FC236}">
                <a16:creationId xmlns:a16="http://schemas.microsoft.com/office/drawing/2014/main" id="{5E7A03E6-6787-4AB0-BE94-0E322E91755A}"/>
              </a:ext>
            </a:extLst>
          </p:cNvPr>
          <p:cNvSpPr>
            <a:spLocks noGrp="1"/>
          </p:cNvSpPr>
          <p:nvPr>
            <p:ph type="title"/>
          </p:nvPr>
        </p:nvSpPr>
        <p:spPr>
          <a:xfrm>
            <a:off x="0" y="0"/>
            <a:ext cx="9144000" cy="1143000"/>
          </a:xfrm>
        </p:spPr>
        <p:txBody>
          <a:bodyPr/>
          <a:lstStyle/>
          <a:p>
            <a:r>
              <a:rPr lang="en-CA" altLang="en-US"/>
              <a:t>Development of countries</a:t>
            </a:r>
            <a:endParaRPr lang="fr-CA" altLang="en-US" sz="2000"/>
          </a:p>
        </p:txBody>
      </p:sp>
      <p:pic>
        <p:nvPicPr>
          <p:cNvPr id="93187" name="Picture 2">
            <a:extLst>
              <a:ext uri="{FF2B5EF4-FFF2-40B4-BE49-F238E27FC236}">
                <a16:creationId xmlns:a16="http://schemas.microsoft.com/office/drawing/2014/main" id="{222CB63F-42DB-4C8F-8A6F-DD6F079A0A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268413"/>
            <a:ext cx="6954838" cy="46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a:extLst>
              <a:ext uri="{FF2B5EF4-FFF2-40B4-BE49-F238E27FC236}">
                <a16:creationId xmlns:a16="http://schemas.microsoft.com/office/drawing/2014/main" id="{5A1102AB-8FF0-4F27-A59C-1230451DDE37}"/>
              </a:ext>
            </a:extLst>
          </p:cNvPr>
          <p:cNvSpPr txBox="1">
            <a:spLocks noChangeArrowheads="1"/>
          </p:cNvSpPr>
          <p:nvPr/>
        </p:nvSpPr>
        <p:spPr bwMode="auto">
          <a:xfrm>
            <a:off x="1403350" y="6203950"/>
            <a:ext cx="64801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See also Hans Rosling’s presentations on </a:t>
            </a:r>
            <a:r>
              <a:rPr lang="en-US" altLang="en-US" sz="1800">
                <a:latin typeface="Arial" panose="020B0604020202020204" pitchFamily="34" charset="0"/>
                <a:hlinkClick r:id="rId3"/>
              </a:rPr>
              <a:t>http://www.ted.com</a:t>
            </a:r>
            <a:r>
              <a:rPr lang="en-US" altLang="en-US" sz="1800">
                <a:latin typeface="Arial" panose="020B0604020202020204" pitchFamily="34" charset="0"/>
              </a:rPr>
              <a:t> </a:t>
            </a:r>
          </a:p>
        </p:txBody>
      </p:sp>
      <p:sp>
        <p:nvSpPr>
          <p:cNvPr id="93189" name="Text Box 8">
            <a:extLst>
              <a:ext uri="{FF2B5EF4-FFF2-40B4-BE49-F238E27FC236}">
                <a16:creationId xmlns:a16="http://schemas.microsoft.com/office/drawing/2014/main" id="{879E599F-4ADB-4017-B47D-492428D94D72}"/>
              </a:ext>
            </a:extLst>
          </p:cNvPr>
          <p:cNvSpPr txBox="1">
            <a:spLocks noChangeArrowheads="1"/>
          </p:cNvSpPr>
          <p:nvPr/>
        </p:nvSpPr>
        <p:spPr bwMode="auto">
          <a:xfrm>
            <a:off x="7205663" y="2060575"/>
            <a:ext cx="1687512"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Notice that the “points” here are glyphs, each with a radius and a color.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re 1">
            <a:extLst>
              <a:ext uri="{FF2B5EF4-FFF2-40B4-BE49-F238E27FC236}">
                <a16:creationId xmlns:a16="http://schemas.microsoft.com/office/drawing/2014/main" id="{6A9E5DD1-5FBB-4C76-81CC-AC91F3DE0514}"/>
              </a:ext>
            </a:extLst>
          </p:cNvPr>
          <p:cNvSpPr>
            <a:spLocks noGrp="1"/>
          </p:cNvSpPr>
          <p:nvPr>
            <p:ph type="title"/>
          </p:nvPr>
        </p:nvSpPr>
        <p:spPr>
          <a:xfrm>
            <a:off x="466725" y="0"/>
            <a:ext cx="8229600" cy="692150"/>
          </a:xfrm>
        </p:spPr>
        <p:txBody>
          <a:bodyPr/>
          <a:lstStyle/>
          <a:p>
            <a:r>
              <a:rPr lang="en-CA" altLang="en-US"/>
              <a:t>Glyphs</a:t>
            </a:r>
          </a:p>
        </p:txBody>
      </p:sp>
      <p:pic>
        <p:nvPicPr>
          <p:cNvPr id="125955" name="Picture 5" descr="candlestick-chart2-lrg">
            <a:extLst>
              <a:ext uri="{FF2B5EF4-FFF2-40B4-BE49-F238E27FC236}">
                <a16:creationId xmlns:a16="http://schemas.microsoft.com/office/drawing/2014/main" id="{DDB26942-4B10-46D0-82E4-28442DAD3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196975"/>
            <a:ext cx="2741612"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5">
            <a:extLst>
              <a:ext uri="{FF2B5EF4-FFF2-40B4-BE49-F238E27FC236}">
                <a16:creationId xmlns:a16="http://schemas.microsoft.com/office/drawing/2014/main" id="{4CAF0572-6491-455D-809A-5727D4E17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1123950"/>
            <a:ext cx="188436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2">
            <a:extLst>
              <a:ext uri="{FF2B5EF4-FFF2-40B4-BE49-F238E27FC236}">
                <a16:creationId xmlns:a16="http://schemas.microsoft.com/office/drawing/2014/main" id="{02CECC3C-492A-4309-8139-7E85F359D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98550"/>
            <a:ext cx="28448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5958" name="Groupe 30">
            <a:extLst>
              <a:ext uri="{FF2B5EF4-FFF2-40B4-BE49-F238E27FC236}">
                <a16:creationId xmlns:a16="http://schemas.microsoft.com/office/drawing/2014/main" id="{DE317A03-4830-433C-BB81-105DC0E16ADA}"/>
              </a:ext>
            </a:extLst>
          </p:cNvPr>
          <p:cNvGrpSpPr>
            <a:grpSpLocks/>
          </p:cNvGrpSpPr>
          <p:nvPr/>
        </p:nvGrpSpPr>
        <p:grpSpPr bwMode="auto">
          <a:xfrm>
            <a:off x="6862763" y="3756025"/>
            <a:ext cx="1911350" cy="1903413"/>
            <a:chOff x="6863546" y="3726322"/>
            <a:chExt cx="1911297" cy="1903395"/>
          </a:xfrm>
        </p:grpSpPr>
        <p:grpSp>
          <p:nvGrpSpPr>
            <p:cNvPr id="125972" name="Groupe 15">
              <a:extLst>
                <a:ext uri="{FF2B5EF4-FFF2-40B4-BE49-F238E27FC236}">
                  <a16:creationId xmlns:a16="http://schemas.microsoft.com/office/drawing/2014/main" id="{90481554-B0C2-4427-92FC-7D851202BAE0}"/>
                </a:ext>
              </a:extLst>
            </p:cNvPr>
            <p:cNvGrpSpPr>
              <a:grpSpLocks/>
            </p:cNvGrpSpPr>
            <p:nvPr/>
          </p:nvGrpSpPr>
          <p:grpSpPr bwMode="auto">
            <a:xfrm>
              <a:off x="6864326" y="3973716"/>
              <a:ext cx="1656000" cy="1656001"/>
              <a:chOff x="3466224" y="4293120"/>
              <a:chExt cx="1656000" cy="1656001"/>
            </a:xfrm>
          </p:grpSpPr>
          <p:cxnSp>
            <p:nvCxnSpPr>
              <p:cNvPr id="10" name="Connecteur droit avec flèche 9">
                <a:extLst>
                  <a:ext uri="{FF2B5EF4-FFF2-40B4-BE49-F238E27FC236}">
                    <a16:creationId xmlns:a16="http://schemas.microsoft.com/office/drawing/2014/main" id="{325361DF-9773-46A7-857E-41ECFA7BC535}"/>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FB7F23A9-73D7-449D-BD71-33358D8057C7}"/>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73" name="ZoneTexte 16">
              <a:extLst>
                <a:ext uri="{FF2B5EF4-FFF2-40B4-BE49-F238E27FC236}">
                  <a16:creationId xmlns:a16="http://schemas.microsoft.com/office/drawing/2014/main" id="{05EC010A-1E29-4A99-B194-88EF65658C88}"/>
                </a:ext>
              </a:extLst>
            </p:cNvPr>
            <p:cNvSpPr txBox="1">
              <a:spLocks noChangeArrowheads="1"/>
            </p:cNvSpPr>
            <p:nvPr/>
          </p:nvSpPr>
          <p:spPr bwMode="auto">
            <a:xfrm>
              <a:off x="6863546" y="3726322"/>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dimension</a:t>
              </a:r>
            </a:p>
          </p:txBody>
        </p:sp>
        <p:sp>
          <p:nvSpPr>
            <p:cNvPr id="125974" name="ZoneTexte 17">
              <a:extLst>
                <a:ext uri="{FF2B5EF4-FFF2-40B4-BE49-F238E27FC236}">
                  <a16:creationId xmlns:a16="http://schemas.microsoft.com/office/drawing/2014/main" id="{E521BC11-8D0B-4038-9BDC-2517C3CD8E3B}"/>
                </a:ext>
              </a:extLst>
            </p:cNvPr>
            <p:cNvSpPr txBox="1">
              <a:spLocks noChangeArrowheads="1"/>
            </p:cNvSpPr>
            <p:nvPr/>
          </p:nvSpPr>
          <p:spPr bwMode="auto">
            <a:xfrm>
              <a:off x="7478663" y="5131808"/>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dimension</a:t>
              </a:r>
            </a:p>
          </p:txBody>
        </p:sp>
      </p:grpSp>
      <p:grpSp>
        <p:nvGrpSpPr>
          <p:cNvPr id="125959" name="Groupe 29">
            <a:extLst>
              <a:ext uri="{FF2B5EF4-FFF2-40B4-BE49-F238E27FC236}">
                <a16:creationId xmlns:a16="http://schemas.microsoft.com/office/drawing/2014/main" id="{D0E726B3-336C-4F7F-8B9E-E34D5915CD40}"/>
              </a:ext>
            </a:extLst>
          </p:cNvPr>
          <p:cNvGrpSpPr>
            <a:grpSpLocks/>
          </p:cNvGrpSpPr>
          <p:nvPr/>
        </p:nvGrpSpPr>
        <p:grpSpPr bwMode="auto">
          <a:xfrm>
            <a:off x="3832225" y="3756025"/>
            <a:ext cx="1911350" cy="1903413"/>
            <a:chOff x="4139160" y="3756150"/>
            <a:chExt cx="1911297" cy="1903395"/>
          </a:xfrm>
        </p:grpSpPr>
        <p:grpSp>
          <p:nvGrpSpPr>
            <p:cNvPr id="125967" name="Groupe 18">
              <a:extLst>
                <a:ext uri="{FF2B5EF4-FFF2-40B4-BE49-F238E27FC236}">
                  <a16:creationId xmlns:a16="http://schemas.microsoft.com/office/drawing/2014/main" id="{C161B256-5554-4D97-9DCE-94B14ED55187}"/>
                </a:ext>
              </a:extLst>
            </p:cNvPr>
            <p:cNvGrpSpPr>
              <a:grpSpLocks/>
            </p:cNvGrpSpPr>
            <p:nvPr/>
          </p:nvGrpSpPr>
          <p:grpSpPr bwMode="auto">
            <a:xfrm>
              <a:off x="4139940" y="4003544"/>
              <a:ext cx="1656000" cy="1656001"/>
              <a:chOff x="3466224" y="4293120"/>
              <a:chExt cx="1656000" cy="1656001"/>
            </a:xfrm>
          </p:grpSpPr>
          <p:cxnSp>
            <p:nvCxnSpPr>
              <p:cNvPr id="20" name="Connecteur droit avec flèche 19">
                <a:extLst>
                  <a:ext uri="{FF2B5EF4-FFF2-40B4-BE49-F238E27FC236}">
                    <a16:creationId xmlns:a16="http://schemas.microsoft.com/office/drawing/2014/main" id="{64ACB3A6-0F64-466E-86BC-9FC53E6933B7}"/>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62EC2B5-3C4B-47AB-AD13-68068019AC64}"/>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68" name="ZoneTexte 21">
              <a:extLst>
                <a:ext uri="{FF2B5EF4-FFF2-40B4-BE49-F238E27FC236}">
                  <a16:creationId xmlns:a16="http://schemas.microsoft.com/office/drawing/2014/main" id="{EC50BABF-DD90-4D42-9AB1-4CD4A9FA8A40}"/>
                </a:ext>
              </a:extLst>
            </p:cNvPr>
            <p:cNvSpPr txBox="1">
              <a:spLocks noChangeArrowheads="1"/>
            </p:cNvSpPr>
            <p:nvPr/>
          </p:nvSpPr>
          <p:spPr bwMode="auto">
            <a:xfrm>
              <a:off x="4139160" y="3756150"/>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measure</a:t>
              </a:r>
            </a:p>
          </p:txBody>
        </p:sp>
        <p:sp>
          <p:nvSpPr>
            <p:cNvPr id="125969" name="ZoneTexte 22">
              <a:extLst>
                <a:ext uri="{FF2B5EF4-FFF2-40B4-BE49-F238E27FC236}">
                  <a16:creationId xmlns:a16="http://schemas.microsoft.com/office/drawing/2014/main" id="{E3F938D7-AAB9-42C2-962B-886B11DCA1F3}"/>
                </a:ext>
              </a:extLst>
            </p:cNvPr>
            <p:cNvSpPr txBox="1">
              <a:spLocks noChangeArrowheads="1"/>
            </p:cNvSpPr>
            <p:nvPr/>
          </p:nvSpPr>
          <p:spPr bwMode="auto">
            <a:xfrm>
              <a:off x="4754277" y="5161636"/>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dimension</a:t>
              </a:r>
            </a:p>
          </p:txBody>
        </p:sp>
      </p:grpSp>
      <p:grpSp>
        <p:nvGrpSpPr>
          <p:cNvPr id="125960" name="Groupe 28">
            <a:extLst>
              <a:ext uri="{FF2B5EF4-FFF2-40B4-BE49-F238E27FC236}">
                <a16:creationId xmlns:a16="http://schemas.microsoft.com/office/drawing/2014/main" id="{74166F67-EDC0-4E78-965D-AE763FBBA550}"/>
              </a:ext>
            </a:extLst>
          </p:cNvPr>
          <p:cNvGrpSpPr>
            <a:grpSpLocks/>
          </p:cNvGrpSpPr>
          <p:nvPr/>
        </p:nvGrpSpPr>
        <p:grpSpPr bwMode="auto">
          <a:xfrm>
            <a:off x="715963" y="3756025"/>
            <a:ext cx="1911350" cy="1903413"/>
            <a:chOff x="970720" y="3815994"/>
            <a:chExt cx="1911297" cy="1903395"/>
          </a:xfrm>
        </p:grpSpPr>
        <p:grpSp>
          <p:nvGrpSpPr>
            <p:cNvPr id="125962" name="Groupe 23">
              <a:extLst>
                <a:ext uri="{FF2B5EF4-FFF2-40B4-BE49-F238E27FC236}">
                  <a16:creationId xmlns:a16="http://schemas.microsoft.com/office/drawing/2014/main" id="{5FD086A8-F913-467A-B7E2-DF008C524F1D}"/>
                </a:ext>
              </a:extLst>
            </p:cNvPr>
            <p:cNvGrpSpPr>
              <a:grpSpLocks/>
            </p:cNvGrpSpPr>
            <p:nvPr/>
          </p:nvGrpSpPr>
          <p:grpSpPr bwMode="auto">
            <a:xfrm>
              <a:off x="971500" y="4063388"/>
              <a:ext cx="1656000" cy="1656001"/>
              <a:chOff x="3466224" y="4293120"/>
              <a:chExt cx="1656000" cy="1656001"/>
            </a:xfrm>
          </p:grpSpPr>
          <p:cxnSp>
            <p:nvCxnSpPr>
              <p:cNvPr id="25" name="Connecteur droit avec flèche 24">
                <a:extLst>
                  <a:ext uri="{FF2B5EF4-FFF2-40B4-BE49-F238E27FC236}">
                    <a16:creationId xmlns:a16="http://schemas.microsoft.com/office/drawing/2014/main" id="{F7EF83D3-D98B-4CC4-ACA3-475BF6C8058B}"/>
                  </a:ext>
                </a:extLst>
              </p:cNvPr>
              <p:cNvCxnSpPr/>
              <p:nvPr/>
            </p:nvCxnSpPr>
            <p:spPr>
              <a:xfrm>
                <a:off x="3465444" y="5949121"/>
                <a:ext cx="165730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E9623AD6-B295-4E3F-8C1F-4FB37735EA17}"/>
                  </a:ext>
                </a:extLst>
              </p:cNvPr>
              <p:cNvCxnSpPr/>
              <p:nvPr/>
            </p:nvCxnSpPr>
            <p:spPr>
              <a:xfrm flipV="1">
                <a:off x="3465444" y="4293374"/>
                <a:ext cx="0" cy="165574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5963" name="ZoneTexte 26">
              <a:extLst>
                <a:ext uri="{FF2B5EF4-FFF2-40B4-BE49-F238E27FC236}">
                  <a16:creationId xmlns:a16="http://schemas.microsoft.com/office/drawing/2014/main" id="{F9E3DD3E-6DE4-4850-93CF-ED7B79F3DEF7}"/>
                </a:ext>
              </a:extLst>
            </p:cNvPr>
            <p:cNvSpPr txBox="1">
              <a:spLocks noChangeArrowheads="1"/>
            </p:cNvSpPr>
            <p:nvPr/>
          </p:nvSpPr>
          <p:spPr bwMode="auto">
            <a:xfrm>
              <a:off x="970720" y="3815994"/>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measure</a:t>
              </a:r>
            </a:p>
          </p:txBody>
        </p:sp>
        <p:sp>
          <p:nvSpPr>
            <p:cNvPr id="125964" name="ZoneTexte 27">
              <a:extLst>
                <a:ext uri="{FF2B5EF4-FFF2-40B4-BE49-F238E27FC236}">
                  <a16:creationId xmlns:a16="http://schemas.microsoft.com/office/drawing/2014/main" id="{A161629E-8A61-4A9B-8B4E-1A8644F876EC}"/>
                </a:ext>
              </a:extLst>
            </p:cNvPr>
            <p:cNvSpPr txBox="1">
              <a:spLocks noChangeArrowheads="1"/>
            </p:cNvSpPr>
            <p:nvPr/>
          </p:nvSpPr>
          <p:spPr bwMode="auto">
            <a:xfrm>
              <a:off x="1585837" y="5221480"/>
              <a:ext cx="1296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measure</a:t>
              </a:r>
            </a:p>
          </p:txBody>
        </p:sp>
      </p:grpSp>
    </p:spTree>
    <p:extLst>
      <p:ext uri="{BB962C8B-B14F-4D97-AF65-F5344CB8AC3E}">
        <p14:creationId xmlns:p14="http://schemas.microsoft.com/office/powerpoint/2010/main" val="4170306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FDEDE6-8255-4C9B-B7B0-1480084ED7D3}"/>
              </a:ext>
            </a:extLst>
          </p:cNvPr>
          <p:cNvSpPr>
            <a:spLocks noGrp="1"/>
          </p:cNvSpPr>
          <p:nvPr>
            <p:ph idx="1"/>
          </p:nvPr>
        </p:nvSpPr>
        <p:spPr/>
        <p:txBody>
          <a:bodyPr/>
          <a:lstStyle/>
          <a:p>
            <a:r>
              <a:rPr lang="en-CA" dirty="0"/>
              <a:t>On Slack:  #tutorial-alifevis2020</a:t>
            </a:r>
          </a:p>
          <a:p>
            <a:pPr lvl="1"/>
            <a:r>
              <a:rPr lang="en-CA" dirty="0"/>
              <a:t>I’ve shared a link there to a folder containing these slides</a:t>
            </a:r>
          </a:p>
        </p:txBody>
      </p:sp>
    </p:spTree>
    <p:extLst>
      <p:ext uri="{BB962C8B-B14F-4D97-AF65-F5344CB8AC3E}">
        <p14:creationId xmlns:p14="http://schemas.microsoft.com/office/powerpoint/2010/main" val="4033634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1">
            <a:extLst>
              <a:ext uri="{FF2B5EF4-FFF2-40B4-BE49-F238E27FC236}">
                <a16:creationId xmlns:a16="http://schemas.microsoft.com/office/drawing/2014/main" id="{3A507C76-FFB4-4333-8693-9BDCAA80C160}"/>
              </a:ext>
            </a:extLst>
          </p:cNvPr>
          <p:cNvSpPr>
            <a:spLocks noGrp="1"/>
          </p:cNvSpPr>
          <p:nvPr>
            <p:ph type="title"/>
          </p:nvPr>
        </p:nvSpPr>
        <p:spPr>
          <a:xfrm>
            <a:off x="0" y="274638"/>
            <a:ext cx="9144000" cy="1143000"/>
          </a:xfrm>
        </p:spPr>
        <p:txBody>
          <a:bodyPr/>
          <a:lstStyle/>
          <a:p>
            <a:pPr eaLnBrk="1" hangingPunct="1"/>
            <a:r>
              <a:rPr lang="fr-CA" altLang="en-US" sz="3200"/>
              <a:t>Tableau: software for visualizing databases</a:t>
            </a:r>
            <a:br>
              <a:rPr lang="fr-CA" altLang="en-US" sz="3200"/>
            </a:br>
            <a:r>
              <a:rPr lang="fr-CA" altLang="en-US" sz="3200"/>
              <a:t>(Mackinlay et al. 2007; tableau.com)</a:t>
            </a:r>
          </a:p>
        </p:txBody>
      </p:sp>
      <p:pic>
        <p:nvPicPr>
          <p:cNvPr id="94211" name="Picture 2">
            <a:extLst>
              <a:ext uri="{FF2B5EF4-FFF2-40B4-BE49-F238E27FC236}">
                <a16:creationId xmlns:a16="http://schemas.microsoft.com/office/drawing/2014/main" id="{EFA7C02E-7D3B-4936-A7D3-88E7049E2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428750"/>
            <a:ext cx="78771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a:extLst>
              <a:ext uri="{FF2B5EF4-FFF2-40B4-BE49-F238E27FC236}">
                <a16:creationId xmlns:a16="http://schemas.microsoft.com/office/drawing/2014/main" id="{C7AB94D0-02FC-4E82-82BA-B906361A6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a:extLst>
              <a:ext uri="{FF2B5EF4-FFF2-40B4-BE49-F238E27FC236}">
                <a16:creationId xmlns:a16="http://schemas.microsoft.com/office/drawing/2014/main" id="{8C63752F-99DE-499A-B03C-7A06CE688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a:extLst>
              <a:ext uri="{FF2B5EF4-FFF2-40B4-BE49-F238E27FC236}">
                <a16:creationId xmlns:a16="http://schemas.microsoft.com/office/drawing/2014/main" id="{01C66341-1E65-4112-B760-E41B8D7B3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a:extLst>
              <a:ext uri="{FF2B5EF4-FFF2-40B4-BE49-F238E27FC236}">
                <a16:creationId xmlns:a16="http://schemas.microsoft.com/office/drawing/2014/main" id="{3A9104E1-AA8A-4B10-9224-D600B0CA5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73449B1C-F88E-45A0-84AE-0B6274388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avec flèche 2">
            <a:extLst>
              <a:ext uri="{FF2B5EF4-FFF2-40B4-BE49-F238E27FC236}">
                <a16:creationId xmlns:a16="http://schemas.microsoft.com/office/drawing/2014/main" id="{996DCBFB-E473-428F-ACCA-1CF6AA1969CF}"/>
              </a:ext>
            </a:extLst>
          </p:cNvPr>
          <p:cNvCxnSpPr/>
          <p:nvPr/>
        </p:nvCxnSpPr>
        <p:spPr>
          <a:xfrm>
            <a:off x="1255713" y="5664200"/>
            <a:ext cx="135731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3D88AC0D-4607-472F-AA72-A84AF82A829A}"/>
              </a:ext>
            </a:extLst>
          </p:cNvPr>
          <p:cNvCxnSpPr/>
          <p:nvPr/>
        </p:nvCxnSpPr>
        <p:spPr>
          <a:xfrm rot="16200000" flipV="1">
            <a:off x="612776" y="5021262"/>
            <a:ext cx="1295400"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9FA1B43E-20E3-43F5-B98E-1038806BD371}"/>
              </a:ext>
            </a:extLst>
          </p:cNvPr>
          <p:cNvCxnSpPr/>
          <p:nvPr/>
        </p:nvCxnSpPr>
        <p:spPr>
          <a:xfrm rot="5400000" flipH="1" flipV="1">
            <a:off x="-1031875" y="4235450"/>
            <a:ext cx="3716338"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313F701-51B2-44CE-9868-F836F273E6BB}"/>
              </a:ext>
            </a:extLst>
          </p:cNvPr>
          <p:cNvCxnSpPr/>
          <p:nvPr/>
        </p:nvCxnSpPr>
        <p:spPr>
          <a:xfrm>
            <a:off x="827088" y="6092825"/>
            <a:ext cx="4572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382" name="ZoneTexte 17">
            <a:extLst>
              <a:ext uri="{FF2B5EF4-FFF2-40B4-BE49-F238E27FC236}">
                <a16:creationId xmlns:a16="http://schemas.microsoft.com/office/drawing/2014/main" id="{B149BE3D-CA86-43F7-AF34-F590DA60CEAB}"/>
              </a:ext>
            </a:extLst>
          </p:cNvPr>
          <p:cNvSpPr txBox="1">
            <a:spLocks noChangeArrowheads="1"/>
          </p:cNvSpPr>
          <p:nvPr/>
        </p:nvSpPr>
        <p:spPr bwMode="auto">
          <a:xfrm>
            <a:off x="2613025" y="552132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x</a:t>
            </a:r>
          </a:p>
        </p:txBody>
      </p:sp>
      <p:sp>
        <p:nvSpPr>
          <p:cNvPr id="101383" name="ZoneTexte 18">
            <a:extLst>
              <a:ext uri="{FF2B5EF4-FFF2-40B4-BE49-F238E27FC236}">
                <a16:creationId xmlns:a16="http://schemas.microsoft.com/office/drawing/2014/main" id="{A80053BA-4D65-4F62-A2A1-1CEB96C769EC}"/>
              </a:ext>
            </a:extLst>
          </p:cNvPr>
          <p:cNvSpPr txBox="1">
            <a:spLocks noChangeArrowheads="1"/>
          </p:cNvSpPr>
          <p:nvPr/>
        </p:nvSpPr>
        <p:spPr bwMode="auto">
          <a:xfrm>
            <a:off x="1041400" y="409257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y</a:t>
            </a:r>
          </a:p>
        </p:txBody>
      </p:sp>
      <p:sp>
        <p:nvSpPr>
          <p:cNvPr id="101384" name="ZoneTexte 20">
            <a:extLst>
              <a:ext uri="{FF2B5EF4-FFF2-40B4-BE49-F238E27FC236}">
                <a16:creationId xmlns:a16="http://schemas.microsoft.com/office/drawing/2014/main" id="{C2FDDE2E-3C51-47DC-81FB-5E98C15A3350}"/>
              </a:ext>
            </a:extLst>
          </p:cNvPr>
          <p:cNvSpPr txBox="1">
            <a:spLocks noChangeArrowheads="1"/>
          </p:cNvSpPr>
          <p:nvPr/>
        </p:nvSpPr>
        <p:spPr bwMode="auto">
          <a:xfrm>
            <a:off x="541338" y="209232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b</a:t>
            </a:r>
          </a:p>
        </p:txBody>
      </p:sp>
      <p:sp>
        <p:nvSpPr>
          <p:cNvPr id="101385" name="ZoneTexte 21">
            <a:extLst>
              <a:ext uri="{FF2B5EF4-FFF2-40B4-BE49-F238E27FC236}">
                <a16:creationId xmlns:a16="http://schemas.microsoft.com/office/drawing/2014/main" id="{16300457-133A-4BEC-8E6C-4CB7C914DDF1}"/>
              </a:ext>
            </a:extLst>
          </p:cNvPr>
          <p:cNvSpPr txBox="1">
            <a:spLocks noChangeArrowheads="1"/>
          </p:cNvSpPr>
          <p:nvPr/>
        </p:nvSpPr>
        <p:spPr bwMode="auto">
          <a:xfrm>
            <a:off x="5399088" y="5949950"/>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a</a:t>
            </a:r>
          </a:p>
        </p:txBody>
      </p:sp>
      <p:cxnSp>
        <p:nvCxnSpPr>
          <p:cNvPr id="23" name="Connecteur droit avec flèche 22">
            <a:extLst>
              <a:ext uri="{FF2B5EF4-FFF2-40B4-BE49-F238E27FC236}">
                <a16:creationId xmlns:a16="http://schemas.microsoft.com/office/drawing/2014/main" id="{7A485A41-EF1D-403C-A945-402565CF458B}"/>
              </a:ext>
            </a:extLst>
          </p:cNvPr>
          <p:cNvCxnSpPr/>
          <p:nvPr/>
        </p:nvCxnSpPr>
        <p:spPr>
          <a:xfrm>
            <a:off x="3255963" y="5664200"/>
            <a:ext cx="1357312"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A7E1428-DFBF-498F-93F1-E8CCD75AED0A}"/>
              </a:ext>
            </a:extLst>
          </p:cNvPr>
          <p:cNvCxnSpPr/>
          <p:nvPr/>
        </p:nvCxnSpPr>
        <p:spPr>
          <a:xfrm rot="16200000" flipV="1">
            <a:off x="2613026" y="5021262"/>
            <a:ext cx="1295400"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388" name="ZoneTexte 24">
            <a:extLst>
              <a:ext uri="{FF2B5EF4-FFF2-40B4-BE49-F238E27FC236}">
                <a16:creationId xmlns:a16="http://schemas.microsoft.com/office/drawing/2014/main" id="{D06D3F85-F4DE-42FD-BC7B-3C71763D66D0}"/>
              </a:ext>
            </a:extLst>
          </p:cNvPr>
          <p:cNvSpPr txBox="1">
            <a:spLocks noChangeArrowheads="1"/>
          </p:cNvSpPr>
          <p:nvPr/>
        </p:nvSpPr>
        <p:spPr bwMode="auto">
          <a:xfrm>
            <a:off x="4613275" y="552132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x</a:t>
            </a:r>
          </a:p>
        </p:txBody>
      </p:sp>
      <p:sp>
        <p:nvSpPr>
          <p:cNvPr id="101389" name="ZoneTexte 25">
            <a:extLst>
              <a:ext uri="{FF2B5EF4-FFF2-40B4-BE49-F238E27FC236}">
                <a16:creationId xmlns:a16="http://schemas.microsoft.com/office/drawing/2014/main" id="{84927F10-4248-4388-8826-5F023C84461A}"/>
              </a:ext>
            </a:extLst>
          </p:cNvPr>
          <p:cNvSpPr txBox="1">
            <a:spLocks noChangeArrowheads="1"/>
          </p:cNvSpPr>
          <p:nvPr/>
        </p:nvSpPr>
        <p:spPr bwMode="auto">
          <a:xfrm>
            <a:off x="3041650" y="409257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y</a:t>
            </a:r>
          </a:p>
        </p:txBody>
      </p:sp>
      <p:cxnSp>
        <p:nvCxnSpPr>
          <p:cNvPr id="27" name="Connecteur droit avec flèche 26">
            <a:extLst>
              <a:ext uri="{FF2B5EF4-FFF2-40B4-BE49-F238E27FC236}">
                <a16:creationId xmlns:a16="http://schemas.microsoft.com/office/drawing/2014/main" id="{F8150CFB-E3DC-4ADD-BBE4-79C8283A69D8}"/>
              </a:ext>
            </a:extLst>
          </p:cNvPr>
          <p:cNvCxnSpPr/>
          <p:nvPr/>
        </p:nvCxnSpPr>
        <p:spPr>
          <a:xfrm>
            <a:off x="1255713" y="3878263"/>
            <a:ext cx="1357312"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3FD53D49-5830-4526-991D-1E5AE73CF0CF}"/>
              </a:ext>
            </a:extLst>
          </p:cNvPr>
          <p:cNvCxnSpPr/>
          <p:nvPr/>
        </p:nvCxnSpPr>
        <p:spPr>
          <a:xfrm rot="16200000" flipV="1">
            <a:off x="612776" y="3235325"/>
            <a:ext cx="1295400"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392" name="ZoneTexte 28">
            <a:extLst>
              <a:ext uri="{FF2B5EF4-FFF2-40B4-BE49-F238E27FC236}">
                <a16:creationId xmlns:a16="http://schemas.microsoft.com/office/drawing/2014/main" id="{BE747D06-598E-41A5-921A-67952E181D03}"/>
              </a:ext>
            </a:extLst>
          </p:cNvPr>
          <p:cNvSpPr txBox="1">
            <a:spLocks noChangeArrowheads="1"/>
          </p:cNvSpPr>
          <p:nvPr/>
        </p:nvSpPr>
        <p:spPr bwMode="auto">
          <a:xfrm>
            <a:off x="2613025" y="3735388"/>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x</a:t>
            </a:r>
          </a:p>
        </p:txBody>
      </p:sp>
      <p:sp>
        <p:nvSpPr>
          <p:cNvPr id="101393" name="ZoneTexte 29">
            <a:extLst>
              <a:ext uri="{FF2B5EF4-FFF2-40B4-BE49-F238E27FC236}">
                <a16:creationId xmlns:a16="http://schemas.microsoft.com/office/drawing/2014/main" id="{3CFAC9A4-3C4C-4B1B-9CDD-541ACB8FD9CA}"/>
              </a:ext>
            </a:extLst>
          </p:cNvPr>
          <p:cNvSpPr txBox="1">
            <a:spLocks noChangeArrowheads="1"/>
          </p:cNvSpPr>
          <p:nvPr/>
        </p:nvSpPr>
        <p:spPr bwMode="auto">
          <a:xfrm>
            <a:off x="1041400" y="2306638"/>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y</a:t>
            </a:r>
          </a:p>
        </p:txBody>
      </p:sp>
      <p:cxnSp>
        <p:nvCxnSpPr>
          <p:cNvPr id="31" name="Connecteur droit avec flèche 30">
            <a:extLst>
              <a:ext uri="{FF2B5EF4-FFF2-40B4-BE49-F238E27FC236}">
                <a16:creationId xmlns:a16="http://schemas.microsoft.com/office/drawing/2014/main" id="{0D54FB4E-F9F5-4A88-A2D3-15CED978EA16}"/>
              </a:ext>
            </a:extLst>
          </p:cNvPr>
          <p:cNvCxnSpPr/>
          <p:nvPr/>
        </p:nvCxnSpPr>
        <p:spPr>
          <a:xfrm>
            <a:off x="3255963" y="3878263"/>
            <a:ext cx="1357312"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5AB59FD-3CF6-4542-8E3F-002A57150572}"/>
              </a:ext>
            </a:extLst>
          </p:cNvPr>
          <p:cNvCxnSpPr/>
          <p:nvPr/>
        </p:nvCxnSpPr>
        <p:spPr>
          <a:xfrm rot="16200000" flipV="1">
            <a:off x="2613026" y="3235325"/>
            <a:ext cx="1295400" cy="95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396" name="ZoneTexte 32">
            <a:extLst>
              <a:ext uri="{FF2B5EF4-FFF2-40B4-BE49-F238E27FC236}">
                <a16:creationId xmlns:a16="http://schemas.microsoft.com/office/drawing/2014/main" id="{AB56234E-B221-4F90-8FF0-B86067965DA2}"/>
              </a:ext>
            </a:extLst>
          </p:cNvPr>
          <p:cNvSpPr txBox="1">
            <a:spLocks noChangeArrowheads="1"/>
          </p:cNvSpPr>
          <p:nvPr/>
        </p:nvSpPr>
        <p:spPr bwMode="auto">
          <a:xfrm>
            <a:off x="4613275" y="3735388"/>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x</a:t>
            </a:r>
          </a:p>
        </p:txBody>
      </p:sp>
      <p:sp>
        <p:nvSpPr>
          <p:cNvPr id="101397" name="ZoneTexte 33">
            <a:extLst>
              <a:ext uri="{FF2B5EF4-FFF2-40B4-BE49-F238E27FC236}">
                <a16:creationId xmlns:a16="http://schemas.microsoft.com/office/drawing/2014/main" id="{C2129883-A5A3-48D5-AA5D-5003EB67EC7A}"/>
              </a:ext>
            </a:extLst>
          </p:cNvPr>
          <p:cNvSpPr txBox="1">
            <a:spLocks noChangeArrowheads="1"/>
          </p:cNvSpPr>
          <p:nvPr/>
        </p:nvSpPr>
        <p:spPr bwMode="auto">
          <a:xfrm>
            <a:off x="3041650" y="2306638"/>
            <a:ext cx="28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y</a:t>
            </a:r>
          </a:p>
        </p:txBody>
      </p:sp>
      <p:sp>
        <p:nvSpPr>
          <p:cNvPr id="101398" name="ZoneTexte 38">
            <a:extLst>
              <a:ext uri="{FF2B5EF4-FFF2-40B4-BE49-F238E27FC236}">
                <a16:creationId xmlns:a16="http://schemas.microsoft.com/office/drawing/2014/main" id="{D913E9CE-B887-4558-966C-04190D9429D5}"/>
              </a:ext>
            </a:extLst>
          </p:cNvPr>
          <p:cNvSpPr txBox="1">
            <a:spLocks noChangeArrowheads="1"/>
          </p:cNvSpPr>
          <p:nvPr/>
        </p:nvSpPr>
        <p:spPr bwMode="auto">
          <a:xfrm>
            <a:off x="755650" y="1163638"/>
            <a:ext cx="4786313" cy="3698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Rows: b, y</a:t>
            </a:r>
          </a:p>
        </p:txBody>
      </p:sp>
      <p:sp>
        <p:nvSpPr>
          <p:cNvPr id="101399" name="ZoneTexte 39">
            <a:extLst>
              <a:ext uri="{FF2B5EF4-FFF2-40B4-BE49-F238E27FC236}">
                <a16:creationId xmlns:a16="http://schemas.microsoft.com/office/drawing/2014/main" id="{6A113FB5-EA49-4FC1-898C-7100ECC57065}"/>
              </a:ext>
            </a:extLst>
          </p:cNvPr>
          <p:cNvSpPr txBox="1">
            <a:spLocks noChangeArrowheads="1"/>
          </p:cNvSpPr>
          <p:nvPr/>
        </p:nvSpPr>
        <p:spPr bwMode="auto">
          <a:xfrm>
            <a:off x="755650" y="592138"/>
            <a:ext cx="4786313" cy="36988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A" altLang="en-US" sz="1800">
                <a:latin typeface="Arial" panose="020B0604020202020204" pitchFamily="34" charset="0"/>
              </a:rPr>
              <a:t>Columns: a, x</a:t>
            </a:r>
          </a:p>
        </p:txBody>
      </p:sp>
      <p:sp>
        <p:nvSpPr>
          <p:cNvPr id="101400" name="ZoneTexte 1">
            <a:extLst>
              <a:ext uri="{FF2B5EF4-FFF2-40B4-BE49-F238E27FC236}">
                <a16:creationId xmlns:a16="http://schemas.microsoft.com/office/drawing/2014/main" id="{CFC3006A-1C64-4A94-91EA-32D8B44EF941}"/>
              </a:ext>
            </a:extLst>
          </p:cNvPr>
          <p:cNvSpPr txBox="1">
            <a:spLocks noChangeArrowheads="1"/>
          </p:cNvSpPr>
          <p:nvPr/>
        </p:nvSpPr>
        <p:spPr bwMode="auto">
          <a:xfrm>
            <a:off x="5495927" y="2852738"/>
            <a:ext cx="364807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Dimensional stacking has been used in previous work before Tableau, but Tableau is a really nice implementation of it, as well as a successful commercial product.</a:t>
            </a:r>
          </a:p>
        </p:txBody>
      </p:sp>
      <p:sp>
        <p:nvSpPr>
          <p:cNvPr id="25" name="ZoneTexte 1">
            <a:extLst>
              <a:ext uri="{FF2B5EF4-FFF2-40B4-BE49-F238E27FC236}">
                <a16:creationId xmlns:a16="http://schemas.microsoft.com/office/drawing/2014/main" id="{6C6F9F55-5E89-438A-B3A5-A8C3C916C537}"/>
              </a:ext>
            </a:extLst>
          </p:cNvPr>
          <p:cNvSpPr txBox="1">
            <a:spLocks noChangeArrowheads="1"/>
          </p:cNvSpPr>
          <p:nvPr/>
        </p:nvSpPr>
        <p:spPr bwMode="auto">
          <a:xfrm>
            <a:off x="5580063" y="2051945"/>
            <a:ext cx="34004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Arial" panose="020B0604020202020204" pitchFamily="34" charset="0"/>
              </a:rPr>
              <a:t>This is called</a:t>
            </a:r>
          </a:p>
          <a:p>
            <a:pPr eaLnBrk="1" hangingPunct="1">
              <a:spcBef>
                <a:spcPct val="0"/>
              </a:spcBef>
              <a:buFontTx/>
              <a:buNone/>
            </a:pPr>
            <a:r>
              <a:rPr lang="en-US" altLang="en-US" sz="2000" i="1" dirty="0">
                <a:latin typeface="Arial" panose="020B0604020202020204" pitchFamily="34" charset="0"/>
              </a:rPr>
              <a:t>dimensional stacking</a:t>
            </a:r>
            <a:r>
              <a:rPr lang="en-US" altLang="en-US" sz="2000" dirty="0">
                <a:latin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0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2155F338-300C-4F34-B5F4-E66366314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300038"/>
            <a:ext cx="90011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9E514E3-2BF2-43B0-B964-E4113F3E542F}"/>
              </a:ext>
            </a:extLst>
          </p:cNvPr>
          <p:cNvSpPr>
            <a:spLocks noGrp="1"/>
          </p:cNvSpPr>
          <p:nvPr>
            <p:ph type="title"/>
          </p:nvPr>
        </p:nvSpPr>
        <p:spPr>
          <a:xfrm>
            <a:off x="0" y="0"/>
            <a:ext cx="9144000" cy="1600200"/>
          </a:xfrm>
        </p:spPr>
        <p:txBody>
          <a:bodyPr/>
          <a:lstStyle/>
          <a:p>
            <a:r>
              <a:rPr lang="en-US" altLang="en-US" sz="3200"/>
              <a:t>Exercise</a:t>
            </a:r>
            <a:br>
              <a:rPr lang="en-US" altLang="en-US" sz="3200"/>
            </a:br>
            <a:r>
              <a:rPr lang="en-US" altLang="en-US" sz="3200"/>
              <a:t>Design one or more graphics to visualize</a:t>
            </a:r>
            <a:br>
              <a:rPr lang="en-US" altLang="en-US" sz="3200"/>
            </a:br>
            <a:r>
              <a:rPr lang="en-US" altLang="en-US" sz="3200"/>
              <a:t>a data set with the following variables:</a:t>
            </a:r>
          </a:p>
        </p:txBody>
      </p:sp>
      <p:sp>
        <p:nvSpPr>
          <p:cNvPr id="103427" name="Rectangle 3">
            <a:extLst>
              <a:ext uri="{FF2B5EF4-FFF2-40B4-BE49-F238E27FC236}">
                <a16:creationId xmlns:a16="http://schemas.microsoft.com/office/drawing/2014/main" id="{1DB86B32-47B4-491B-B29C-DDB46A3DB2A0}"/>
              </a:ext>
            </a:extLst>
          </p:cNvPr>
          <p:cNvSpPr>
            <a:spLocks noGrp="1"/>
          </p:cNvSpPr>
          <p:nvPr>
            <p:ph type="body" idx="1"/>
          </p:nvPr>
        </p:nvSpPr>
        <p:spPr>
          <a:xfrm>
            <a:off x="179388" y="1676400"/>
            <a:ext cx="8964612" cy="4489450"/>
          </a:xfrm>
        </p:spPr>
        <p:txBody>
          <a:bodyPr/>
          <a:lstStyle/>
          <a:p>
            <a:r>
              <a:rPr lang="en-US" altLang="en-US"/>
              <a:t>Car model: {Accord, AMC Pacer, Audi 5000,</a:t>
            </a:r>
            <a:br>
              <a:rPr lang="en-US" altLang="en-US"/>
            </a:br>
            <a:r>
              <a:rPr lang="en-US" altLang="en-US"/>
              <a:t>BMW 320i, Champ, Chev Nova, …} (19 models</a:t>
            </a:r>
            <a:br>
              <a:rPr lang="en-US" altLang="en-US"/>
            </a:br>
            <a:r>
              <a:rPr lang="en-US" altLang="en-US"/>
              <a:t>in total, one model for each tuple; i.e. 19 tuples)</a:t>
            </a:r>
          </a:p>
          <a:p>
            <a:r>
              <a:rPr lang="en-US" altLang="en-US"/>
              <a:t>Car price: [$0, $13500]</a:t>
            </a:r>
          </a:p>
          <a:p>
            <a:r>
              <a:rPr lang="en-US" altLang="en-US"/>
              <a:t>Car mileage: [0,40]</a:t>
            </a:r>
          </a:p>
          <a:p>
            <a:r>
              <a:rPr lang="en-US" altLang="en-US"/>
              <a:t>Repair record: {Great, Good, OK, Bad, Terrible}</a:t>
            </a:r>
          </a:p>
          <a:p>
            <a:r>
              <a:rPr lang="en-US" altLang="en-US"/>
              <a:t>Car weight: [0,5500]</a:t>
            </a:r>
          </a:p>
        </p:txBody>
      </p:sp>
      <p:sp>
        <p:nvSpPr>
          <p:cNvPr id="103428" name="Text Box 4">
            <a:extLst>
              <a:ext uri="{FF2B5EF4-FFF2-40B4-BE49-F238E27FC236}">
                <a16:creationId xmlns:a16="http://schemas.microsoft.com/office/drawing/2014/main" id="{49D65A41-2DCF-498C-A635-F92BA7696403}"/>
              </a:ext>
            </a:extLst>
          </p:cNvPr>
          <p:cNvSpPr txBox="1">
            <a:spLocks noChangeArrowheads="1"/>
          </p:cNvSpPr>
          <p:nvPr/>
        </p:nvSpPr>
        <p:spPr bwMode="auto">
          <a:xfrm>
            <a:off x="5486400" y="36576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1800">
                <a:latin typeface="Arial" panose="020B0604020202020204" pitchFamily="34" charset="0"/>
              </a:rPr>
              <a:t>Most important variables</a:t>
            </a:r>
          </a:p>
        </p:txBody>
      </p:sp>
      <p:sp>
        <p:nvSpPr>
          <p:cNvPr id="103429" name="AutoShape 5">
            <a:extLst>
              <a:ext uri="{FF2B5EF4-FFF2-40B4-BE49-F238E27FC236}">
                <a16:creationId xmlns:a16="http://schemas.microsoft.com/office/drawing/2014/main" id="{8A0198EB-6FCE-4E70-9B1B-75C21A1D5F31}"/>
              </a:ext>
            </a:extLst>
          </p:cNvPr>
          <p:cNvSpPr>
            <a:spLocks/>
          </p:cNvSpPr>
          <p:nvPr/>
        </p:nvSpPr>
        <p:spPr bwMode="auto">
          <a:xfrm>
            <a:off x="5105400" y="3276600"/>
            <a:ext cx="304800" cy="1066800"/>
          </a:xfrm>
          <a:prstGeom prst="rightBrace">
            <a:avLst>
              <a:gd name="adj1" fmla="val 291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A65E20FE-7F73-426A-8E18-B7623F6EF99A}"/>
              </a:ext>
            </a:extLst>
          </p:cNvPr>
          <p:cNvSpPr>
            <a:spLocks noGrp="1"/>
          </p:cNvSpPr>
          <p:nvPr>
            <p:ph type="title"/>
          </p:nvPr>
        </p:nvSpPr>
        <p:spPr/>
        <p:txBody>
          <a:bodyPr/>
          <a:lstStyle/>
          <a:p>
            <a:r>
              <a:rPr lang="en-CA" altLang="en-US"/>
              <a:t>What techniques allow us to visualize many variables at once?</a:t>
            </a:r>
          </a:p>
        </p:txBody>
      </p:sp>
      <p:sp>
        <p:nvSpPr>
          <p:cNvPr id="3" name="Content Placeholder 2">
            <a:extLst>
              <a:ext uri="{FF2B5EF4-FFF2-40B4-BE49-F238E27FC236}">
                <a16:creationId xmlns:a16="http://schemas.microsoft.com/office/drawing/2014/main" id="{9C123CEA-CD1D-48FB-921A-836E47E11A43}"/>
              </a:ext>
            </a:extLst>
          </p:cNvPr>
          <p:cNvSpPr>
            <a:spLocks noGrp="1"/>
          </p:cNvSpPr>
          <p:nvPr>
            <p:ph idx="1"/>
          </p:nvPr>
        </p:nvSpPr>
        <p:spPr/>
        <p:txBody>
          <a:bodyPr/>
          <a:lstStyle/>
          <a:p>
            <a:r>
              <a:rPr lang="en-CA" altLang="en-US"/>
              <a:t>Examples we’ve already seen for 2d1m data: parallel barcharts, heatmaps, etc.</a:t>
            </a:r>
          </a:p>
          <a:p>
            <a:r>
              <a:rPr lang="en-CA" altLang="en-US"/>
              <a:t>Glyphs</a:t>
            </a:r>
          </a:p>
          <a:p>
            <a:r>
              <a:rPr lang="en-CA" altLang="en-US"/>
              <a:t>Dimensional stacking</a:t>
            </a:r>
          </a:p>
          <a:p>
            <a:r>
              <a:rPr lang="en-CA" altLang="en-US"/>
              <a:t>Parallel coordinates</a:t>
            </a:r>
          </a:p>
          <a:p>
            <a:r>
              <a:rPr lang="en-CA" altLang="en-US"/>
              <a:t>Scatterplot matrix (SPLOM)</a:t>
            </a:r>
          </a:p>
          <a:p>
            <a:r>
              <a:rPr lang="en-CA" altLang="en-US"/>
              <a:t>Principle Component Analysis (PCA),</a:t>
            </a:r>
            <a:br>
              <a:rPr lang="en-CA" altLang="en-US"/>
            </a:br>
            <a:r>
              <a:rPr lang="en-CA" altLang="en-US"/>
              <a:t>Multi-Dimensional Scaling (MDS), t-SNE …</a:t>
            </a:r>
          </a:p>
        </p:txBody>
      </p:sp>
      <p:sp>
        <p:nvSpPr>
          <p:cNvPr id="4" name="Arrow: Left 3">
            <a:extLst>
              <a:ext uri="{FF2B5EF4-FFF2-40B4-BE49-F238E27FC236}">
                <a16:creationId xmlns:a16="http://schemas.microsoft.com/office/drawing/2014/main" id="{75AE942E-F92E-4B6A-8589-61327E680ABF}"/>
              </a:ext>
            </a:extLst>
          </p:cNvPr>
          <p:cNvSpPr/>
          <p:nvPr/>
        </p:nvSpPr>
        <p:spPr>
          <a:xfrm>
            <a:off x="5962650" y="3929063"/>
            <a:ext cx="698500" cy="4762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 name="Arrow: Left 4">
            <a:extLst>
              <a:ext uri="{FF2B5EF4-FFF2-40B4-BE49-F238E27FC236}">
                <a16:creationId xmlns:a16="http://schemas.microsoft.com/office/drawing/2014/main" id="{4E44266F-6660-493F-8CD0-1247033C62CB}"/>
              </a:ext>
            </a:extLst>
          </p:cNvPr>
          <p:cNvSpPr/>
          <p:nvPr/>
        </p:nvSpPr>
        <p:spPr>
          <a:xfrm>
            <a:off x="5962650" y="4483100"/>
            <a:ext cx="698500" cy="47625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Visualizing Tabular Data</a:t>
            </a:r>
            <a:endParaRPr lang="en-CA" dirty="0">
              <a:solidFill>
                <a:schemeClr val="bg1"/>
              </a:solidFill>
            </a:endParaRPr>
          </a:p>
        </p:txBody>
      </p:sp>
    </p:spTree>
    <p:extLst>
      <p:ext uri="{BB962C8B-B14F-4D97-AF65-F5344CB8AC3E}">
        <p14:creationId xmlns:p14="http://schemas.microsoft.com/office/powerpoint/2010/main" val="1152499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AFA4E38-A5CA-4E22-B6E8-9780E5BC616A}"/>
              </a:ext>
            </a:extLst>
          </p:cNvPr>
          <p:cNvSpPr>
            <a:spLocks noGrp="1" noChangeArrowheads="1"/>
          </p:cNvSpPr>
          <p:nvPr>
            <p:ph type="title" idx="4294967295"/>
          </p:nvPr>
        </p:nvSpPr>
        <p:spPr>
          <a:xfrm>
            <a:off x="0" y="0"/>
            <a:ext cx="9144000" cy="1143000"/>
          </a:xfrm>
        </p:spPr>
        <p:txBody>
          <a:bodyPr/>
          <a:lstStyle/>
          <a:p>
            <a:pPr eaLnBrk="1" hangingPunct="1"/>
            <a:r>
              <a:rPr lang="en-US" altLang="en-US" sz="3600"/>
              <a:t>Imagine a tabular dataset of student marks</a:t>
            </a:r>
          </a:p>
        </p:txBody>
      </p:sp>
      <p:graphicFrame>
        <p:nvGraphicFramePr>
          <p:cNvPr id="2" name="Table 2">
            <a:extLst>
              <a:ext uri="{FF2B5EF4-FFF2-40B4-BE49-F238E27FC236}">
                <a16:creationId xmlns:a16="http://schemas.microsoft.com/office/drawing/2014/main" id="{7FFC4A2E-C022-42A1-8C25-F08AB30AC7F7}"/>
              </a:ext>
            </a:extLst>
          </p:cNvPr>
          <p:cNvGraphicFramePr>
            <a:graphicFrameLocks noGrp="1"/>
          </p:cNvGraphicFramePr>
          <p:nvPr/>
        </p:nvGraphicFramePr>
        <p:xfrm>
          <a:off x="636588" y="1208088"/>
          <a:ext cx="7642225" cy="3368675"/>
        </p:xfrm>
        <a:graphic>
          <a:graphicData uri="http://schemas.openxmlformats.org/drawingml/2006/table">
            <a:tbl>
              <a:tblPr firstRow="1" bandRow="1">
                <a:tableStyleId>{5C22544A-7EE6-4342-B048-85BDC9FD1C3A}</a:tableStyleId>
              </a:tblPr>
              <a:tblGrid>
                <a:gridCol w="1528445">
                  <a:extLst>
                    <a:ext uri="{9D8B030D-6E8A-4147-A177-3AD203B41FA5}">
                      <a16:colId xmlns:a16="http://schemas.microsoft.com/office/drawing/2014/main" val="3264852600"/>
                    </a:ext>
                  </a:extLst>
                </a:gridCol>
                <a:gridCol w="1528445">
                  <a:extLst>
                    <a:ext uri="{9D8B030D-6E8A-4147-A177-3AD203B41FA5}">
                      <a16:colId xmlns:a16="http://schemas.microsoft.com/office/drawing/2014/main" val="3269046316"/>
                    </a:ext>
                  </a:extLst>
                </a:gridCol>
                <a:gridCol w="1528445">
                  <a:extLst>
                    <a:ext uri="{9D8B030D-6E8A-4147-A177-3AD203B41FA5}">
                      <a16:colId xmlns:a16="http://schemas.microsoft.com/office/drawing/2014/main" val="2407906906"/>
                    </a:ext>
                  </a:extLst>
                </a:gridCol>
                <a:gridCol w="1528445">
                  <a:extLst>
                    <a:ext uri="{9D8B030D-6E8A-4147-A177-3AD203B41FA5}">
                      <a16:colId xmlns:a16="http://schemas.microsoft.com/office/drawing/2014/main" val="239204972"/>
                    </a:ext>
                  </a:extLst>
                </a:gridCol>
                <a:gridCol w="1528445">
                  <a:extLst>
                    <a:ext uri="{9D8B030D-6E8A-4147-A177-3AD203B41FA5}">
                      <a16:colId xmlns:a16="http://schemas.microsoft.com/office/drawing/2014/main" val="1188334279"/>
                    </a:ext>
                  </a:extLst>
                </a:gridCol>
              </a:tblGrid>
              <a:tr h="1230299">
                <a:tc>
                  <a:txBody>
                    <a:bodyPr/>
                    <a:lstStyle/>
                    <a:p>
                      <a:pPr algn="ctr"/>
                      <a:endParaRPr lang="en-CA" sz="2400" dirty="0">
                        <a:solidFill>
                          <a:schemeClr val="tx1"/>
                        </a:solidFill>
                      </a:endParaRP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Physics</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Math</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French literature</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History</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3753785"/>
                  </a:ext>
                </a:extLst>
              </a:tr>
              <a:tr h="712792">
                <a:tc>
                  <a:txBody>
                    <a:bodyPr/>
                    <a:lstStyle/>
                    <a:p>
                      <a:pPr algn="ctr"/>
                      <a:r>
                        <a:rPr lang="en-CA" sz="2400" dirty="0">
                          <a:solidFill>
                            <a:schemeClr val="tx1"/>
                          </a:solidFill>
                        </a:rPr>
                        <a:t>Student 1</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90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95</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65</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70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9190682"/>
                  </a:ext>
                </a:extLst>
              </a:tr>
              <a:tr h="712792">
                <a:tc>
                  <a:txBody>
                    <a:bodyPr/>
                    <a:lstStyle/>
                    <a:p>
                      <a:pPr algn="ctr"/>
                      <a:r>
                        <a:rPr lang="en-CA" sz="2400" dirty="0">
                          <a:solidFill>
                            <a:schemeClr val="tx1"/>
                          </a:solidFill>
                        </a:rPr>
                        <a:t>Student 2</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30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20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90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CA" sz="2400" dirty="0">
                          <a:solidFill>
                            <a:schemeClr val="tx1"/>
                          </a:solidFill>
                        </a:rPr>
                        <a:t>90</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5031464"/>
                  </a:ext>
                </a:extLst>
              </a:tr>
              <a:tr h="712792">
                <a:tc>
                  <a:txBody>
                    <a:bodyPr/>
                    <a:lstStyle/>
                    <a:p>
                      <a:pPr algn="ctr"/>
                      <a:r>
                        <a:rPr lang="en-CA" sz="2400" dirty="0">
                          <a:solidFill>
                            <a:schemeClr val="tx1"/>
                          </a:solidFill>
                        </a:rPr>
                        <a:t>…</a:t>
                      </a: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2400">
                        <a:solidFill>
                          <a:schemeClr val="tx1"/>
                        </a:solidFill>
                      </a:endParaRP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2400">
                        <a:solidFill>
                          <a:schemeClr val="tx1"/>
                        </a:solidFill>
                      </a:endParaRP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2400" dirty="0">
                        <a:solidFill>
                          <a:schemeClr val="tx1"/>
                        </a:solidFill>
                      </a:endParaRP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CA" sz="2400" dirty="0">
                        <a:solidFill>
                          <a:schemeClr val="tx1"/>
                        </a:solidFill>
                      </a:endParaRPr>
                    </a:p>
                  </a:txBody>
                  <a:tcPr marL="91441" marR="91441" marT="45716" marB="4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4449248"/>
                  </a:ext>
                </a:extLst>
              </a:tr>
            </a:tbl>
          </a:graphicData>
        </a:graphic>
      </p:graphicFrame>
      <p:sp>
        <p:nvSpPr>
          <p:cNvPr id="105507" name="TextBox 3">
            <a:extLst>
              <a:ext uri="{FF2B5EF4-FFF2-40B4-BE49-F238E27FC236}">
                <a16:creationId xmlns:a16="http://schemas.microsoft.com/office/drawing/2014/main" id="{9D5494C3-7D37-4817-8547-D53947F0DDE6}"/>
              </a:ext>
            </a:extLst>
          </p:cNvPr>
          <p:cNvSpPr txBox="1">
            <a:spLocks noChangeArrowheads="1"/>
          </p:cNvSpPr>
          <p:nvPr/>
        </p:nvSpPr>
        <p:spPr bwMode="auto">
          <a:xfrm>
            <a:off x="742950" y="5297488"/>
            <a:ext cx="788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2400"/>
              <a:t>Each student is a row, or a tuple.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C98DF9DB-3E4B-4CAC-9927-9F335E6AEF38}"/>
              </a:ext>
            </a:extLst>
          </p:cNvPr>
          <p:cNvSpPr>
            <a:spLocks noGrp="1" noChangeArrowheads="1"/>
          </p:cNvSpPr>
          <p:nvPr>
            <p:ph type="title" idx="4294967295"/>
          </p:nvPr>
        </p:nvSpPr>
        <p:spPr/>
        <p:txBody>
          <a:bodyPr/>
          <a:lstStyle/>
          <a:p>
            <a:pPr eaLnBrk="1" hangingPunct="1"/>
            <a:r>
              <a:rPr lang="en-US" altLang="en-US"/>
              <a:t>Parallel Coordinates</a:t>
            </a:r>
            <a:br>
              <a:rPr lang="en-US" altLang="en-US"/>
            </a:br>
            <a:r>
              <a:rPr lang="en-US" altLang="en-US" sz="4000"/>
              <a:t>(Alfred Inselberg)</a:t>
            </a:r>
            <a:endParaRPr lang="en-US" altLang="en-US"/>
          </a:p>
        </p:txBody>
      </p:sp>
      <p:sp>
        <p:nvSpPr>
          <p:cNvPr id="106499" name="Line 4">
            <a:extLst>
              <a:ext uri="{FF2B5EF4-FFF2-40B4-BE49-F238E27FC236}">
                <a16:creationId xmlns:a16="http://schemas.microsoft.com/office/drawing/2014/main" id="{1F0C108C-1DA7-4B35-8180-C7F4A81D143D}"/>
              </a:ext>
            </a:extLst>
          </p:cNvPr>
          <p:cNvSpPr>
            <a:spLocks noChangeShapeType="1"/>
          </p:cNvSpPr>
          <p:nvPr/>
        </p:nvSpPr>
        <p:spPr bwMode="auto">
          <a:xfrm flipV="1">
            <a:off x="1908175"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6500" name="Line 15">
            <a:extLst>
              <a:ext uri="{FF2B5EF4-FFF2-40B4-BE49-F238E27FC236}">
                <a16:creationId xmlns:a16="http://schemas.microsoft.com/office/drawing/2014/main" id="{817BD36C-E130-4168-AC7B-3857A57D565D}"/>
              </a:ext>
            </a:extLst>
          </p:cNvPr>
          <p:cNvSpPr>
            <a:spLocks noChangeShapeType="1"/>
          </p:cNvSpPr>
          <p:nvPr/>
        </p:nvSpPr>
        <p:spPr bwMode="auto">
          <a:xfrm>
            <a:off x="1547813" y="2709863"/>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1" name="Line 16">
            <a:extLst>
              <a:ext uri="{FF2B5EF4-FFF2-40B4-BE49-F238E27FC236}">
                <a16:creationId xmlns:a16="http://schemas.microsoft.com/office/drawing/2014/main" id="{34B55F96-A289-4BF0-8373-FA7A56FC0DD4}"/>
              </a:ext>
            </a:extLst>
          </p:cNvPr>
          <p:cNvSpPr>
            <a:spLocks noChangeShapeType="1"/>
          </p:cNvSpPr>
          <p:nvPr/>
        </p:nvSpPr>
        <p:spPr bwMode="auto">
          <a:xfrm>
            <a:off x="1547813" y="299720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2" name="Line 17">
            <a:extLst>
              <a:ext uri="{FF2B5EF4-FFF2-40B4-BE49-F238E27FC236}">
                <a16:creationId xmlns:a16="http://schemas.microsoft.com/office/drawing/2014/main" id="{53DEC1F9-284D-4390-9F01-2B4E5AAAA63E}"/>
              </a:ext>
            </a:extLst>
          </p:cNvPr>
          <p:cNvSpPr>
            <a:spLocks noChangeShapeType="1"/>
          </p:cNvSpPr>
          <p:nvPr/>
        </p:nvSpPr>
        <p:spPr bwMode="auto">
          <a:xfrm>
            <a:off x="1547813" y="32861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3" name="Line 18">
            <a:extLst>
              <a:ext uri="{FF2B5EF4-FFF2-40B4-BE49-F238E27FC236}">
                <a16:creationId xmlns:a16="http://schemas.microsoft.com/office/drawing/2014/main" id="{1C9E0914-432A-44DB-8372-548BDE31F6C0}"/>
              </a:ext>
            </a:extLst>
          </p:cNvPr>
          <p:cNvSpPr>
            <a:spLocks noChangeShapeType="1"/>
          </p:cNvSpPr>
          <p:nvPr/>
        </p:nvSpPr>
        <p:spPr bwMode="auto">
          <a:xfrm>
            <a:off x="1547813" y="3573463"/>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4" name="Line 19">
            <a:extLst>
              <a:ext uri="{FF2B5EF4-FFF2-40B4-BE49-F238E27FC236}">
                <a16:creationId xmlns:a16="http://schemas.microsoft.com/office/drawing/2014/main" id="{29E1939F-579C-4541-B965-0F4995714B2C}"/>
              </a:ext>
            </a:extLst>
          </p:cNvPr>
          <p:cNvSpPr>
            <a:spLocks noChangeShapeType="1"/>
          </p:cNvSpPr>
          <p:nvPr/>
        </p:nvSpPr>
        <p:spPr bwMode="auto">
          <a:xfrm>
            <a:off x="1547813" y="38623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5" name="Line 20">
            <a:extLst>
              <a:ext uri="{FF2B5EF4-FFF2-40B4-BE49-F238E27FC236}">
                <a16:creationId xmlns:a16="http://schemas.microsoft.com/office/drawing/2014/main" id="{7095A9DA-416A-435F-8CD5-5024D0FF798D}"/>
              </a:ext>
            </a:extLst>
          </p:cNvPr>
          <p:cNvSpPr>
            <a:spLocks noChangeShapeType="1"/>
          </p:cNvSpPr>
          <p:nvPr/>
        </p:nvSpPr>
        <p:spPr bwMode="auto">
          <a:xfrm>
            <a:off x="1547813" y="41497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6" name="Line 21">
            <a:extLst>
              <a:ext uri="{FF2B5EF4-FFF2-40B4-BE49-F238E27FC236}">
                <a16:creationId xmlns:a16="http://schemas.microsoft.com/office/drawing/2014/main" id="{0492B8BC-6F5D-4CC1-B468-1893C0CE4226}"/>
              </a:ext>
            </a:extLst>
          </p:cNvPr>
          <p:cNvSpPr>
            <a:spLocks noChangeShapeType="1"/>
          </p:cNvSpPr>
          <p:nvPr/>
        </p:nvSpPr>
        <p:spPr bwMode="auto">
          <a:xfrm>
            <a:off x="1547813" y="443865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7" name="Line 22">
            <a:extLst>
              <a:ext uri="{FF2B5EF4-FFF2-40B4-BE49-F238E27FC236}">
                <a16:creationId xmlns:a16="http://schemas.microsoft.com/office/drawing/2014/main" id="{7328161D-C958-4408-8473-60D3F32DE411}"/>
              </a:ext>
            </a:extLst>
          </p:cNvPr>
          <p:cNvSpPr>
            <a:spLocks noChangeShapeType="1"/>
          </p:cNvSpPr>
          <p:nvPr/>
        </p:nvSpPr>
        <p:spPr bwMode="auto">
          <a:xfrm>
            <a:off x="1547813" y="47259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8" name="Line 23">
            <a:extLst>
              <a:ext uri="{FF2B5EF4-FFF2-40B4-BE49-F238E27FC236}">
                <a16:creationId xmlns:a16="http://schemas.microsoft.com/office/drawing/2014/main" id="{3067B8A2-AC31-4325-BB50-7C1404C5D7A1}"/>
              </a:ext>
            </a:extLst>
          </p:cNvPr>
          <p:cNvSpPr>
            <a:spLocks noChangeShapeType="1"/>
          </p:cNvSpPr>
          <p:nvPr/>
        </p:nvSpPr>
        <p:spPr bwMode="auto">
          <a:xfrm>
            <a:off x="1547813" y="50133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09" name="Line 24">
            <a:extLst>
              <a:ext uri="{FF2B5EF4-FFF2-40B4-BE49-F238E27FC236}">
                <a16:creationId xmlns:a16="http://schemas.microsoft.com/office/drawing/2014/main" id="{9DE13AC8-9A8F-4145-8047-1F44722C5BCB}"/>
              </a:ext>
            </a:extLst>
          </p:cNvPr>
          <p:cNvSpPr>
            <a:spLocks noChangeShapeType="1"/>
          </p:cNvSpPr>
          <p:nvPr/>
        </p:nvSpPr>
        <p:spPr bwMode="auto">
          <a:xfrm>
            <a:off x="1547813" y="530225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10" name="Line 25">
            <a:extLst>
              <a:ext uri="{FF2B5EF4-FFF2-40B4-BE49-F238E27FC236}">
                <a16:creationId xmlns:a16="http://schemas.microsoft.com/office/drawing/2014/main" id="{9C7FFCC3-8F34-4C0B-A051-81BDE6FAF53E}"/>
              </a:ext>
            </a:extLst>
          </p:cNvPr>
          <p:cNvSpPr>
            <a:spLocks noChangeShapeType="1"/>
          </p:cNvSpPr>
          <p:nvPr/>
        </p:nvSpPr>
        <p:spPr bwMode="auto">
          <a:xfrm>
            <a:off x="1547813" y="55895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11" name="Text Box 37">
            <a:extLst>
              <a:ext uri="{FF2B5EF4-FFF2-40B4-BE49-F238E27FC236}">
                <a16:creationId xmlns:a16="http://schemas.microsoft.com/office/drawing/2014/main" id="{659660C8-CB61-469D-BBDA-2FC5EA1A91DB}"/>
              </a:ext>
            </a:extLst>
          </p:cNvPr>
          <p:cNvSpPr txBox="1">
            <a:spLocks noChangeArrowheads="1"/>
          </p:cNvSpPr>
          <p:nvPr/>
        </p:nvSpPr>
        <p:spPr bwMode="auto">
          <a:xfrm>
            <a:off x="755650" y="2493963"/>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100%</a:t>
            </a:r>
          </a:p>
        </p:txBody>
      </p:sp>
      <p:sp>
        <p:nvSpPr>
          <p:cNvPr id="106512" name="Text Box 38">
            <a:extLst>
              <a:ext uri="{FF2B5EF4-FFF2-40B4-BE49-F238E27FC236}">
                <a16:creationId xmlns:a16="http://schemas.microsoft.com/office/drawing/2014/main" id="{49ACC366-64C3-4C5D-A968-7344403F3FBA}"/>
              </a:ext>
            </a:extLst>
          </p:cNvPr>
          <p:cNvSpPr txBox="1">
            <a:spLocks noChangeArrowheads="1"/>
          </p:cNvSpPr>
          <p:nvPr/>
        </p:nvSpPr>
        <p:spPr bwMode="auto">
          <a:xfrm>
            <a:off x="1044575" y="537368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0%</a:t>
            </a:r>
          </a:p>
        </p:txBody>
      </p:sp>
      <p:sp>
        <p:nvSpPr>
          <p:cNvPr id="106513" name="Line 39">
            <a:extLst>
              <a:ext uri="{FF2B5EF4-FFF2-40B4-BE49-F238E27FC236}">
                <a16:creationId xmlns:a16="http://schemas.microsoft.com/office/drawing/2014/main" id="{D0E41A0E-201D-4652-9D07-4A3C7325E282}"/>
              </a:ext>
            </a:extLst>
          </p:cNvPr>
          <p:cNvSpPr>
            <a:spLocks noChangeShapeType="1"/>
          </p:cNvSpPr>
          <p:nvPr/>
        </p:nvSpPr>
        <p:spPr bwMode="auto">
          <a:xfrm flipV="1">
            <a:off x="5581650"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6514" name="Line 40">
            <a:extLst>
              <a:ext uri="{FF2B5EF4-FFF2-40B4-BE49-F238E27FC236}">
                <a16:creationId xmlns:a16="http://schemas.microsoft.com/office/drawing/2014/main" id="{1E161A97-34BD-45D6-9256-46D733D4AEFE}"/>
              </a:ext>
            </a:extLst>
          </p:cNvPr>
          <p:cNvSpPr>
            <a:spLocks noChangeShapeType="1"/>
          </p:cNvSpPr>
          <p:nvPr/>
        </p:nvSpPr>
        <p:spPr bwMode="auto">
          <a:xfrm flipV="1">
            <a:off x="4356100"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6515" name="Line 41">
            <a:extLst>
              <a:ext uri="{FF2B5EF4-FFF2-40B4-BE49-F238E27FC236}">
                <a16:creationId xmlns:a16="http://schemas.microsoft.com/office/drawing/2014/main" id="{2C71AD63-AD17-4A16-92E8-2B085B60409F}"/>
              </a:ext>
            </a:extLst>
          </p:cNvPr>
          <p:cNvSpPr>
            <a:spLocks noChangeShapeType="1"/>
          </p:cNvSpPr>
          <p:nvPr/>
        </p:nvSpPr>
        <p:spPr bwMode="auto">
          <a:xfrm flipV="1">
            <a:off x="3132138"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6516" name="Line 45">
            <a:extLst>
              <a:ext uri="{FF2B5EF4-FFF2-40B4-BE49-F238E27FC236}">
                <a16:creationId xmlns:a16="http://schemas.microsoft.com/office/drawing/2014/main" id="{402633E8-721F-446E-8BB1-589AE3EDEA50}"/>
              </a:ext>
            </a:extLst>
          </p:cNvPr>
          <p:cNvSpPr>
            <a:spLocks noChangeShapeType="1"/>
          </p:cNvSpPr>
          <p:nvPr/>
        </p:nvSpPr>
        <p:spPr bwMode="auto">
          <a:xfrm flipV="1">
            <a:off x="1908175" y="2854325"/>
            <a:ext cx="1223963"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17" name="Line 46">
            <a:extLst>
              <a:ext uri="{FF2B5EF4-FFF2-40B4-BE49-F238E27FC236}">
                <a16:creationId xmlns:a16="http://schemas.microsoft.com/office/drawing/2014/main" id="{7A124BE2-6F7F-4CA5-A23E-D491573A8BA0}"/>
              </a:ext>
            </a:extLst>
          </p:cNvPr>
          <p:cNvSpPr>
            <a:spLocks noChangeShapeType="1"/>
          </p:cNvSpPr>
          <p:nvPr/>
        </p:nvSpPr>
        <p:spPr bwMode="auto">
          <a:xfrm>
            <a:off x="3132138" y="2854325"/>
            <a:ext cx="1223962" cy="86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18" name="Line 47">
            <a:extLst>
              <a:ext uri="{FF2B5EF4-FFF2-40B4-BE49-F238E27FC236}">
                <a16:creationId xmlns:a16="http://schemas.microsoft.com/office/drawing/2014/main" id="{3D0BFDB2-5B95-44B1-9633-FD00DD65EEBD}"/>
              </a:ext>
            </a:extLst>
          </p:cNvPr>
          <p:cNvSpPr>
            <a:spLocks noChangeShapeType="1"/>
          </p:cNvSpPr>
          <p:nvPr/>
        </p:nvSpPr>
        <p:spPr bwMode="auto">
          <a:xfrm flipV="1">
            <a:off x="4356100" y="3573463"/>
            <a:ext cx="122555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6519" name="Text Box 48">
            <a:extLst>
              <a:ext uri="{FF2B5EF4-FFF2-40B4-BE49-F238E27FC236}">
                <a16:creationId xmlns:a16="http://schemas.microsoft.com/office/drawing/2014/main" id="{CE143FC1-5D05-4937-8ED0-128F3A50065A}"/>
              </a:ext>
            </a:extLst>
          </p:cNvPr>
          <p:cNvSpPr txBox="1">
            <a:spLocks noChangeArrowheads="1"/>
          </p:cNvSpPr>
          <p:nvPr/>
        </p:nvSpPr>
        <p:spPr bwMode="auto">
          <a:xfrm>
            <a:off x="1476375" y="19177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Physics</a:t>
            </a:r>
          </a:p>
        </p:txBody>
      </p:sp>
      <p:sp>
        <p:nvSpPr>
          <p:cNvPr id="106520" name="Text Box 49">
            <a:extLst>
              <a:ext uri="{FF2B5EF4-FFF2-40B4-BE49-F238E27FC236}">
                <a16:creationId xmlns:a16="http://schemas.microsoft.com/office/drawing/2014/main" id="{94795BFF-8BB5-4222-85A9-F8FF610BFD7C}"/>
              </a:ext>
            </a:extLst>
          </p:cNvPr>
          <p:cNvSpPr txBox="1">
            <a:spLocks noChangeArrowheads="1"/>
          </p:cNvSpPr>
          <p:nvPr/>
        </p:nvSpPr>
        <p:spPr bwMode="auto">
          <a:xfrm>
            <a:off x="2773363" y="1917700"/>
            <a:ext cx="79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6521" name="Text Box 50">
            <a:extLst>
              <a:ext uri="{FF2B5EF4-FFF2-40B4-BE49-F238E27FC236}">
                <a16:creationId xmlns:a16="http://schemas.microsoft.com/office/drawing/2014/main" id="{BDCF83AE-7331-42D7-8FEF-AE30767EC3FD}"/>
              </a:ext>
            </a:extLst>
          </p:cNvPr>
          <p:cNvSpPr txBox="1">
            <a:spLocks noChangeArrowheads="1"/>
          </p:cNvSpPr>
          <p:nvPr/>
        </p:nvSpPr>
        <p:spPr bwMode="auto">
          <a:xfrm>
            <a:off x="3852863" y="1630363"/>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6522" name="Text Box 51">
            <a:extLst>
              <a:ext uri="{FF2B5EF4-FFF2-40B4-BE49-F238E27FC236}">
                <a16:creationId xmlns:a16="http://schemas.microsoft.com/office/drawing/2014/main" id="{1AF5BB0F-1E6D-4D36-8BC7-4B0D68A642B4}"/>
              </a:ext>
            </a:extLst>
          </p:cNvPr>
          <p:cNvSpPr txBox="1">
            <a:spLocks noChangeArrowheads="1"/>
          </p:cNvSpPr>
          <p:nvPr/>
        </p:nvSpPr>
        <p:spPr bwMode="auto">
          <a:xfrm>
            <a:off x="5221288" y="19177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History</a:t>
            </a:r>
          </a:p>
        </p:txBody>
      </p:sp>
      <p:sp>
        <p:nvSpPr>
          <p:cNvPr id="106523" name="Text Box 52">
            <a:extLst>
              <a:ext uri="{FF2B5EF4-FFF2-40B4-BE49-F238E27FC236}">
                <a16:creationId xmlns:a16="http://schemas.microsoft.com/office/drawing/2014/main" id="{94DD1069-E9CB-465C-B5C7-8060DAC5830E}"/>
              </a:ext>
            </a:extLst>
          </p:cNvPr>
          <p:cNvSpPr txBox="1">
            <a:spLocks noChangeArrowheads="1"/>
          </p:cNvSpPr>
          <p:nvPr/>
        </p:nvSpPr>
        <p:spPr bwMode="auto">
          <a:xfrm>
            <a:off x="6300788" y="34290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(90%, 95%, 65%, 70%)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D55B8A5-8DE3-4350-8A61-5197AA85AAF5}"/>
              </a:ext>
            </a:extLst>
          </p:cNvPr>
          <p:cNvSpPr>
            <a:spLocks noGrp="1" noChangeArrowheads="1"/>
          </p:cNvSpPr>
          <p:nvPr>
            <p:ph type="title" idx="4294967295"/>
          </p:nvPr>
        </p:nvSpPr>
        <p:spPr/>
        <p:txBody>
          <a:bodyPr/>
          <a:lstStyle/>
          <a:p>
            <a:pPr eaLnBrk="1" hangingPunct="1"/>
            <a:r>
              <a:rPr lang="en-US" altLang="en-US"/>
              <a:t>Parallel Coordinates</a:t>
            </a:r>
            <a:br>
              <a:rPr lang="en-US" altLang="en-US"/>
            </a:br>
            <a:r>
              <a:rPr lang="en-US" altLang="en-US" sz="4000"/>
              <a:t>(Alfred Inselberg)</a:t>
            </a:r>
            <a:endParaRPr lang="en-US" altLang="en-US"/>
          </a:p>
        </p:txBody>
      </p:sp>
      <p:sp>
        <p:nvSpPr>
          <p:cNvPr id="107523" name="Line 4">
            <a:extLst>
              <a:ext uri="{FF2B5EF4-FFF2-40B4-BE49-F238E27FC236}">
                <a16:creationId xmlns:a16="http://schemas.microsoft.com/office/drawing/2014/main" id="{9AA3621A-BE0E-41A5-810B-2D8EF39BCAE6}"/>
              </a:ext>
            </a:extLst>
          </p:cNvPr>
          <p:cNvSpPr>
            <a:spLocks noChangeShapeType="1"/>
          </p:cNvSpPr>
          <p:nvPr/>
        </p:nvSpPr>
        <p:spPr bwMode="auto">
          <a:xfrm flipV="1">
            <a:off x="1908175"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7524" name="Line 15">
            <a:extLst>
              <a:ext uri="{FF2B5EF4-FFF2-40B4-BE49-F238E27FC236}">
                <a16:creationId xmlns:a16="http://schemas.microsoft.com/office/drawing/2014/main" id="{C2CD2775-1EFA-4B72-A49B-E2762F93E19B}"/>
              </a:ext>
            </a:extLst>
          </p:cNvPr>
          <p:cNvSpPr>
            <a:spLocks noChangeShapeType="1"/>
          </p:cNvSpPr>
          <p:nvPr/>
        </p:nvSpPr>
        <p:spPr bwMode="auto">
          <a:xfrm>
            <a:off x="1547813" y="2709863"/>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25" name="Line 16">
            <a:extLst>
              <a:ext uri="{FF2B5EF4-FFF2-40B4-BE49-F238E27FC236}">
                <a16:creationId xmlns:a16="http://schemas.microsoft.com/office/drawing/2014/main" id="{4BFFC628-C776-402D-AB39-D60999F07BDE}"/>
              </a:ext>
            </a:extLst>
          </p:cNvPr>
          <p:cNvSpPr>
            <a:spLocks noChangeShapeType="1"/>
          </p:cNvSpPr>
          <p:nvPr/>
        </p:nvSpPr>
        <p:spPr bwMode="auto">
          <a:xfrm>
            <a:off x="1547813" y="299720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26" name="Line 17">
            <a:extLst>
              <a:ext uri="{FF2B5EF4-FFF2-40B4-BE49-F238E27FC236}">
                <a16:creationId xmlns:a16="http://schemas.microsoft.com/office/drawing/2014/main" id="{C6696B3D-2932-4762-A9BB-73EA394902DE}"/>
              </a:ext>
            </a:extLst>
          </p:cNvPr>
          <p:cNvSpPr>
            <a:spLocks noChangeShapeType="1"/>
          </p:cNvSpPr>
          <p:nvPr/>
        </p:nvSpPr>
        <p:spPr bwMode="auto">
          <a:xfrm>
            <a:off x="1547813" y="32861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27" name="Line 18">
            <a:extLst>
              <a:ext uri="{FF2B5EF4-FFF2-40B4-BE49-F238E27FC236}">
                <a16:creationId xmlns:a16="http://schemas.microsoft.com/office/drawing/2014/main" id="{103976DF-F04E-44A2-AD60-BA02B0E569AB}"/>
              </a:ext>
            </a:extLst>
          </p:cNvPr>
          <p:cNvSpPr>
            <a:spLocks noChangeShapeType="1"/>
          </p:cNvSpPr>
          <p:nvPr/>
        </p:nvSpPr>
        <p:spPr bwMode="auto">
          <a:xfrm>
            <a:off x="1547813" y="3573463"/>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28" name="Line 19">
            <a:extLst>
              <a:ext uri="{FF2B5EF4-FFF2-40B4-BE49-F238E27FC236}">
                <a16:creationId xmlns:a16="http://schemas.microsoft.com/office/drawing/2014/main" id="{894E4BF5-E315-48FD-8324-A19CB064B63A}"/>
              </a:ext>
            </a:extLst>
          </p:cNvPr>
          <p:cNvSpPr>
            <a:spLocks noChangeShapeType="1"/>
          </p:cNvSpPr>
          <p:nvPr/>
        </p:nvSpPr>
        <p:spPr bwMode="auto">
          <a:xfrm>
            <a:off x="1547813" y="38623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29" name="Line 20">
            <a:extLst>
              <a:ext uri="{FF2B5EF4-FFF2-40B4-BE49-F238E27FC236}">
                <a16:creationId xmlns:a16="http://schemas.microsoft.com/office/drawing/2014/main" id="{EC0FC68F-E5E3-48FB-A9CB-6B14855B417E}"/>
              </a:ext>
            </a:extLst>
          </p:cNvPr>
          <p:cNvSpPr>
            <a:spLocks noChangeShapeType="1"/>
          </p:cNvSpPr>
          <p:nvPr/>
        </p:nvSpPr>
        <p:spPr bwMode="auto">
          <a:xfrm>
            <a:off x="1547813" y="41497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0" name="Line 21">
            <a:extLst>
              <a:ext uri="{FF2B5EF4-FFF2-40B4-BE49-F238E27FC236}">
                <a16:creationId xmlns:a16="http://schemas.microsoft.com/office/drawing/2014/main" id="{2A67AB1D-BC3C-4474-AEAB-467C85799DCA}"/>
              </a:ext>
            </a:extLst>
          </p:cNvPr>
          <p:cNvSpPr>
            <a:spLocks noChangeShapeType="1"/>
          </p:cNvSpPr>
          <p:nvPr/>
        </p:nvSpPr>
        <p:spPr bwMode="auto">
          <a:xfrm>
            <a:off x="1547813" y="443865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1" name="Line 22">
            <a:extLst>
              <a:ext uri="{FF2B5EF4-FFF2-40B4-BE49-F238E27FC236}">
                <a16:creationId xmlns:a16="http://schemas.microsoft.com/office/drawing/2014/main" id="{679F8056-CCCB-43A8-80A6-0384B603CE30}"/>
              </a:ext>
            </a:extLst>
          </p:cNvPr>
          <p:cNvSpPr>
            <a:spLocks noChangeShapeType="1"/>
          </p:cNvSpPr>
          <p:nvPr/>
        </p:nvSpPr>
        <p:spPr bwMode="auto">
          <a:xfrm>
            <a:off x="1547813" y="47259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2" name="Line 23">
            <a:extLst>
              <a:ext uri="{FF2B5EF4-FFF2-40B4-BE49-F238E27FC236}">
                <a16:creationId xmlns:a16="http://schemas.microsoft.com/office/drawing/2014/main" id="{EC498B8C-5053-4B25-B3C5-A0EFC11A852E}"/>
              </a:ext>
            </a:extLst>
          </p:cNvPr>
          <p:cNvSpPr>
            <a:spLocks noChangeShapeType="1"/>
          </p:cNvSpPr>
          <p:nvPr/>
        </p:nvSpPr>
        <p:spPr bwMode="auto">
          <a:xfrm>
            <a:off x="1547813" y="5013325"/>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3" name="Line 24">
            <a:extLst>
              <a:ext uri="{FF2B5EF4-FFF2-40B4-BE49-F238E27FC236}">
                <a16:creationId xmlns:a16="http://schemas.microsoft.com/office/drawing/2014/main" id="{67AD24E9-0416-433E-86E8-E41635662741}"/>
              </a:ext>
            </a:extLst>
          </p:cNvPr>
          <p:cNvSpPr>
            <a:spLocks noChangeShapeType="1"/>
          </p:cNvSpPr>
          <p:nvPr/>
        </p:nvSpPr>
        <p:spPr bwMode="auto">
          <a:xfrm>
            <a:off x="1547813" y="5302250"/>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4" name="Line 25">
            <a:extLst>
              <a:ext uri="{FF2B5EF4-FFF2-40B4-BE49-F238E27FC236}">
                <a16:creationId xmlns:a16="http://schemas.microsoft.com/office/drawing/2014/main" id="{C9D35F2C-0855-4A5A-A85E-C132DC45C648}"/>
              </a:ext>
            </a:extLst>
          </p:cNvPr>
          <p:cNvSpPr>
            <a:spLocks noChangeShapeType="1"/>
          </p:cNvSpPr>
          <p:nvPr/>
        </p:nvSpPr>
        <p:spPr bwMode="auto">
          <a:xfrm>
            <a:off x="1547813" y="5589588"/>
            <a:ext cx="360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35" name="Text Box 37">
            <a:extLst>
              <a:ext uri="{FF2B5EF4-FFF2-40B4-BE49-F238E27FC236}">
                <a16:creationId xmlns:a16="http://schemas.microsoft.com/office/drawing/2014/main" id="{85DBD4B2-4354-4A85-8966-F7740B12BA13}"/>
              </a:ext>
            </a:extLst>
          </p:cNvPr>
          <p:cNvSpPr txBox="1">
            <a:spLocks noChangeArrowheads="1"/>
          </p:cNvSpPr>
          <p:nvPr/>
        </p:nvSpPr>
        <p:spPr bwMode="auto">
          <a:xfrm>
            <a:off x="755650" y="2493963"/>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100%</a:t>
            </a:r>
          </a:p>
        </p:txBody>
      </p:sp>
      <p:sp>
        <p:nvSpPr>
          <p:cNvPr id="107536" name="Text Box 38">
            <a:extLst>
              <a:ext uri="{FF2B5EF4-FFF2-40B4-BE49-F238E27FC236}">
                <a16:creationId xmlns:a16="http://schemas.microsoft.com/office/drawing/2014/main" id="{566B56A9-1A09-47CA-884D-BA1766C12DD4}"/>
              </a:ext>
            </a:extLst>
          </p:cNvPr>
          <p:cNvSpPr txBox="1">
            <a:spLocks noChangeArrowheads="1"/>
          </p:cNvSpPr>
          <p:nvPr/>
        </p:nvSpPr>
        <p:spPr bwMode="auto">
          <a:xfrm>
            <a:off x="1044575" y="537368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0%</a:t>
            </a:r>
          </a:p>
        </p:txBody>
      </p:sp>
      <p:sp>
        <p:nvSpPr>
          <p:cNvPr id="107537" name="Line 39">
            <a:extLst>
              <a:ext uri="{FF2B5EF4-FFF2-40B4-BE49-F238E27FC236}">
                <a16:creationId xmlns:a16="http://schemas.microsoft.com/office/drawing/2014/main" id="{9AA20312-32F9-43F8-8A80-5C06314E1B2A}"/>
              </a:ext>
            </a:extLst>
          </p:cNvPr>
          <p:cNvSpPr>
            <a:spLocks noChangeShapeType="1"/>
          </p:cNvSpPr>
          <p:nvPr/>
        </p:nvSpPr>
        <p:spPr bwMode="auto">
          <a:xfrm flipV="1">
            <a:off x="5581650"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7538" name="Line 40">
            <a:extLst>
              <a:ext uri="{FF2B5EF4-FFF2-40B4-BE49-F238E27FC236}">
                <a16:creationId xmlns:a16="http://schemas.microsoft.com/office/drawing/2014/main" id="{3D58C804-832A-4468-BF63-469EE4F0EA83}"/>
              </a:ext>
            </a:extLst>
          </p:cNvPr>
          <p:cNvSpPr>
            <a:spLocks noChangeShapeType="1"/>
          </p:cNvSpPr>
          <p:nvPr/>
        </p:nvSpPr>
        <p:spPr bwMode="auto">
          <a:xfrm flipV="1">
            <a:off x="4356100"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7539" name="Line 41">
            <a:extLst>
              <a:ext uri="{FF2B5EF4-FFF2-40B4-BE49-F238E27FC236}">
                <a16:creationId xmlns:a16="http://schemas.microsoft.com/office/drawing/2014/main" id="{7DB33C67-FAD1-49A4-97E4-AFDD3162BA18}"/>
              </a:ext>
            </a:extLst>
          </p:cNvPr>
          <p:cNvSpPr>
            <a:spLocks noChangeShapeType="1"/>
          </p:cNvSpPr>
          <p:nvPr/>
        </p:nvSpPr>
        <p:spPr bwMode="auto">
          <a:xfrm flipV="1">
            <a:off x="3132138" y="2349500"/>
            <a:ext cx="0" cy="34559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7540" name="Line 45">
            <a:extLst>
              <a:ext uri="{FF2B5EF4-FFF2-40B4-BE49-F238E27FC236}">
                <a16:creationId xmlns:a16="http://schemas.microsoft.com/office/drawing/2014/main" id="{7146B59D-2817-4D33-ABD3-D2531221AF4A}"/>
              </a:ext>
            </a:extLst>
          </p:cNvPr>
          <p:cNvSpPr>
            <a:spLocks noChangeShapeType="1"/>
          </p:cNvSpPr>
          <p:nvPr/>
        </p:nvSpPr>
        <p:spPr bwMode="auto">
          <a:xfrm flipV="1">
            <a:off x="1908175" y="2854325"/>
            <a:ext cx="1223963" cy="14287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41" name="Line 46">
            <a:extLst>
              <a:ext uri="{FF2B5EF4-FFF2-40B4-BE49-F238E27FC236}">
                <a16:creationId xmlns:a16="http://schemas.microsoft.com/office/drawing/2014/main" id="{35CB0059-605D-40C6-91AA-9DF13CBDA99A}"/>
              </a:ext>
            </a:extLst>
          </p:cNvPr>
          <p:cNvSpPr>
            <a:spLocks noChangeShapeType="1"/>
          </p:cNvSpPr>
          <p:nvPr/>
        </p:nvSpPr>
        <p:spPr bwMode="auto">
          <a:xfrm>
            <a:off x="3132138" y="2854325"/>
            <a:ext cx="1223962" cy="863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42" name="Line 47">
            <a:extLst>
              <a:ext uri="{FF2B5EF4-FFF2-40B4-BE49-F238E27FC236}">
                <a16:creationId xmlns:a16="http://schemas.microsoft.com/office/drawing/2014/main" id="{E3928C04-2FB2-4EF4-88FE-77BF8675B7B0}"/>
              </a:ext>
            </a:extLst>
          </p:cNvPr>
          <p:cNvSpPr>
            <a:spLocks noChangeShapeType="1"/>
          </p:cNvSpPr>
          <p:nvPr/>
        </p:nvSpPr>
        <p:spPr bwMode="auto">
          <a:xfrm flipV="1">
            <a:off x="4356100" y="3573463"/>
            <a:ext cx="122555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43" name="Text Box 48">
            <a:extLst>
              <a:ext uri="{FF2B5EF4-FFF2-40B4-BE49-F238E27FC236}">
                <a16:creationId xmlns:a16="http://schemas.microsoft.com/office/drawing/2014/main" id="{F79D7B88-4E07-486C-8CC2-4CDBC9CEE0C2}"/>
              </a:ext>
            </a:extLst>
          </p:cNvPr>
          <p:cNvSpPr txBox="1">
            <a:spLocks noChangeArrowheads="1"/>
          </p:cNvSpPr>
          <p:nvPr/>
        </p:nvSpPr>
        <p:spPr bwMode="auto">
          <a:xfrm>
            <a:off x="1476375" y="1917700"/>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Physics</a:t>
            </a:r>
          </a:p>
        </p:txBody>
      </p:sp>
      <p:sp>
        <p:nvSpPr>
          <p:cNvPr id="107544" name="Text Box 49">
            <a:extLst>
              <a:ext uri="{FF2B5EF4-FFF2-40B4-BE49-F238E27FC236}">
                <a16:creationId xmlns:a16="http://schemas.microsoft.com/office/drawing/2014/main" id="{1212053A-8143-4946-BEFC-286F07FD5900}"/>
              </a:ext>
            </a:extLst>
          </p:cNvPr>
          <p:cNvSpPr txBox="1">
            <a:spLocks noChangeArrowheads="1"/>
          </p:cNvSpPr>
          <p:nvPr/>
        </p:nvSpPr>
        <p:spPr bwMode="auto">
          <a:xfrm>
            <a:off x="2773363" y="1917700"/>
            <a:ext cx="790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7545" name="Text Box 50">
            <a:extLst>
              <a:ext uri="{FF2B5EF4-FFF2-40B4-BE49-F238E27FC236}">
                <a16:creationId xmlns:a16="http://schemas.microsoft.com/office/drawing/2014/main" id="{7E503BD2-016D-4ECA-923E-D5A9F600F143}"/>
              </a:ext>
            </a:extLst>
          </p:cNvPr>
          <p:cNvSpPr txBox="1">
            <a:spLocks noChangeArrowheads="1"/>
          </p:cNvSpPr>
          <p:nvPr/>
        </p:nvSpPr>
        <p:spPr bwMode="auto">
          <a:xfrm>
            <a:off x="3852863" y="1630363"/>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7546" name="Text Box 51">
            <a:extLst>
              <a:ext uri="{FF2B5EF4-FFF2-40B4-BE49-F238E27FC236}">
                <a16:creationId xmlns:a16="http://schemas.microsoft.com/office/drawing/2014/main" id="{BBBBD509-792E-417E-8C61-B6CF46D9C84C}"/>
              </a:ext>
            </a:extLst>
          </p:cNvPr>
          <p:cNvSpPr txBox="1">
            <a:spLocks noChangeArrowheads="1"/>
          </p:cNvSpPr>
          <p:nvPr/>
        </p:nvSpPr>
        <p:spPr bwMode="auto">
          <a:xfrm>
            <a:off x="5221288" y="1917700"/>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History</a:t>
            </a:r>
          </a:p>
        </p:txBody>
      </p:sp>
      <p:sp>
        <p:nvSpPr>
          <p:cNvPr id="107547" name="Text Box 52">
            <a:extLst>
              <a:ext uri="{FF2B5EF4-FFF2-40B4-BE49-F238E27FC236}">
                <a16:creationId xmlns:a16="http://schemas.microsoft.com/office/drawing/2014/main" id="{8B3183BC-732B-4709-90F9-93D7FBDFBEEF}"/>
              </a:ext>
            </a:extLst>
          </p:cNvPr>
          <p:cNvSpPr txBox="1">
            <a:spLocks noChangeArrowheads="1"/>
          </p:cNvSpPr>
          <p:nvPr/>
        </p:nvSpPr>
        <p:spPr bwMode="auto">
          <a:xfrm>
            <a:off x="6300788" y="34290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(90%, 95%, 65%, 70%)</a:t>
            </a:r>
          </a:p>
        </p:txBody>
      </p:sp>
      <p:sp>
        <p:nvSpPr>
          <p:cNvPr id="107548" name="Line 28">
            <a:extLst>
              <a:ext uri="{FF2B5EF4-FFF2-40B4-BE49-F238E27FC236}">
                <a16:creationId xmlns:a16="http://schemas.microsoft.com/office/drawing/2014/main" id="{79D013A7-A585-43A4-9B78-1BB13D049E9A}"/>
              </a:ext>
            </a:extLst>
          </p:cNvPr>
          <p:cNvSpPr>
            <a:spLocks noChangeShapeType="1"/>
          </p:cNvSpPr>
          <p:nvPr/>
        </p:nvSpPr>
        <p:spPr bwMode="auto">
          <a:xfrm>
            <a:off x="1908175" y="4724400"/>
            <a:ext cx="1223963" cy="2889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49" name="Line 29">
            <a:extLst>
              <a:ext uri="{FF2B5EF4-FFF2-40B4-BE49-F238E27FC236}">
                <a16:creationId xmlns:a16="http://schemas.microsoft.com/office/drawing/2014/main" id="{695DBB08-A59B-4D00-B0BC-82E62A06AEA9}"/>
              </a:ext>
            </a:extLst>
          </p:cNvPr>
          <p:cNvSpPr>
            <a:spLocks noChangeShapeType="1"/>
          </p:cNvSpPr>
          <p:nvPr/>
        </p:nvSpPr>
        <p:spPr bwMode="auto">
          <a:xfrm flipV="1">
            <a:off x="3132138" y="2997200"/>
            <a:ext cx="1223962" cy="20161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50" name="Line 30">
            <a:extLst>
              <a:ext uri="{FF2B5EF4-FFF2-40B4-BE49-F238E27FC236}">
                <a16:creationId xmlns:a16="http://schemas.microsoft.com/office/drawing/2014/main" id="{A5FA7DBE-E9F8-49E9-A27D-0D57915757E8}"/>
              </a:ext>
            </a:extLst>
          </p:cNvPr>
          <p:cNvSpPr>
            <a:spLocks noChangeShapeType="1"/>
          </p:cNvSpPr>
          <p:nvPr/>
        </p:nvSpPr>
        <p:spPr bwMode="auto">
          <a:xfrm>
            <a:off x="4356100" y="2997200"/>
            <a:ext cx="12239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7551" name="Text Box 52">
            <a:extLst>
              <a:ext uri="{FF2B5EF4-FFF2-40B4-BE49-F238E27FC236}">
                <a16:creationId xmlns:a16="http://schemas.microsoft.com/office/drawing/2014/main" id="{A89012F4-8B61-4163-AC52-FFF830983DEB}"/>
              </a:ext>
            </a:extLst>
          </p:cNvPr>
          <p:cNvSpPr txBox="1">
            <a:spLocks noChangeArrowheads="1"/>
          </p:cNvSpPr>
          <p:nvPr/>
        </p:nvSpPr>
        <p:spPr bwMode="auto">
          <a:xfrm>
            <a:off x="6300788" y="27813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solidFill>
                  <a:srgbClr val="FF0000"/>
                </a:solidFill>
                <a:ea typeface="新細明體" panose="02020500000000000000" pitchFamily="18" charset="-120"/>
              </a:rPr>
              <a:t>(30%, 20%, 90%, 90%)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FEBC914-7B7E-4E06-8E68-768974533F9D}"/>
              </a:ext>
            </a:extLst>
          </p:cNvPr>
          <p:cNvSpPr>
            <a:spLocks noGrp="1" noChangeArrowheads="1"/>
          </p:cNvSpPr>
          <p:nvPr>
            <p:ph type="title" idx="4294967295"/>
          </p:nvPr>
        </p:nvSpPr>
        <p:spPr>
          <a:xfrm>
            <a:off x="468313" y="0"/>
            <a:ext cx="8229600" cy="765175"/>
          </a:xfrm>
        </p:spPr>
        <p:txBody>
          <a:bodyPr/>
          <a:lstStyle/>
          <a:p>
            <a:pPr eaLnBrk="1" hangingPunct="1"/>
            <a:r>
              <a:rPr lang="en-US" altLang="en-US"/>
              <a:t>Scatterplot Matrix (SPLOM)</a:t>
            </a:r>
          </a:p>
        </p:txBody>
      </p:sp>
      <p:sp>
        <p:nvSpPr>
          <p:cNvPr id="108547" name="Text Box 48">
            <a:extLst>
              <a:ext uri="{FF2B5EF4-FFF2-40B4-BE49-F238E27FC236}">
                <a16:creationId xmlns:a16="http://schemas.microsoft.com/office/drawing/2014/main" id="{8D12E492-1855-4723-BA01-33B2B295B5F5}"/>
              </a:ext>
            </a:extLst>
          </p:cNvPr>
          <p:cNvSpPr txBox="1">
            <a:spLocks noChangeArrowheads="1"/>
          </p:cNvSpPr>
          <p:nvPr/>
        </p:nvSpPr>
        <p:spPr bwMode="auto">
          <a:xfrm>
            <a:off x="1763713" y="636111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Physics</a:t>
            </a:r>
          </a:p>
        </p:txBody>
      </p:sp>
      <p:sp>
        <p:nvSpPr>
          <p:cNvPr id="108548" name="Text Box 49">
            <a:extLst>
              <a:ext uri="{FF2B5EF4-FFF2-40B4-BE49-F238E27FC236}">
                <a16:creationId xmlns:a16="http://schemas.microsoft.com/office/drawing/2014/main" id="{943A98FA-6C92-481F-8500-5DFD0FA0EB6A}"/>
              </a:ext>
            </a:extLst>
          </p:cNvPr>
          <p:cNvSpPr txBox="1">
            <a:spLocks noChangeArrowheads="1"/>
          </p:cNvSpPr>
          <p:nvPr/>
        </p:nvSpPr>
        <p:spPr bwMode="auto">
          <a:xfrm>
            <a:off x="357188" y="1535113"/>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8549" name="Text Box 50">
            <a:extLst>
              <a:ext uri="{FF2B5EF4-FFF2-40B4-BE49-F238E27FC236}">
                <a16:creationId xmlns:a16="http://schemas.microsoft.com/office/drawing/2014/main" id="{A82EA230-DAE2-4BF9-B9CA-201323CF3943}"/>
              </a:ext>
            </a:extLst>
          </p:cNvPr>
          <p:cNvSpPr txBox="1">
            <a:spLocks noChangeArrowheads="1"/>
          </p:cNvSpPr>
          <p:nvPr/>
        </p:nvSpPr>
        <p:spPr bwMode="auto">
          <a:xfrm>
            <a:off x="106363" y="3192463"/>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8550" name="Text Box 51">
            <a:extLst>
              <a:ext uri="{FF2B5EF4-FFF2-40B4-BE49-F238E27FC236}">
                <a16:creationId xmlns:a16="http://schemas.microsoft.com/office/drawing/2014/main" id="{589EA3C1-B796-48B4-9ADB-7A02F76D3D96}"/>
              </a:ext>
            </a:extLst>
          </p:cNvPr>
          <p:cNvSpPr txBox="1">
            <a:spLocks noChangeArrowheads="1"/>
          </p:cNvSpPr>
          <p:nvPr/>
        </p:nvSpPr>
        <p:spPr bwMode="auto">
          <a:xfrm>
            <a:off x="179388" y="506412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History</a:t>
            </a:r>
          </a:p>
        </p:txBody>
      </p:sp>
      <p:sp>
        <p:nvSpPr>
          <p:cNvPr id="108551" name="Text Box 52">
            <a:extLst>
              <a:ext uri="{FF2B5EF4-FFF2-40B4-BE49-F238E27FC236}">
                <a16:creationId xmlns:a16="http://schemas.microsoft.com/office/drawing/2014/main" id="{56B19362-8B8A-4333-8FDC-FC439B3AC39F}"/>
              </a:ext>
            </a:extLst>
          </p:cNvPr>
          <p:cNvSpPr txBox="1">
            <a:spLocks noChangeArrowheads="1"/>
          </p:cNvSpPr>
          <p:nvPr/>
        </p:nvSpPr>
        <p:spPr bwMode="auto">
          <a:xfrm>
            <a:off x="6553200" y="177323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(90%, 95%, 65%, 70%)</a:t>
            </a:r>
          </a:p>
        </p:txBody>
      </p:sp>
      <p:grpSp>
        <p:nvGrpSpPr>
          <p:cNvPr id="108552" name="Group 88">
            <a:extLst>
              <a:ext uri="{FF2B5EF4-FFF2-40B4-BE49-F238E27FC236}">
                <a16:creationId xmlns:a16="http://schemas.microsoft.com/office/drawing/2014/main" id="{216186DD-9E7B-46B1-AF1A-A9E74977A095}"/>
              </a:ext>
            </a:extLst>
          </p:cNvPr>
          <p:cNvGrpSpPr>
            <a:grpSpLocks/>
          </p:cNvGrpSpPr>
          <p:nvPr/>
        </p:nvGrpSpPr>
        <p:grpSpPr bwMode="auto">
          <a:xfrm>
            <a:off x="1258888" y="744538"/>
            <a:ext cx="146050" cy="1728787"/>
            <a:chOff x="748" y="618"/>
            <a:chExt cx="92" cy="1089"/>
          </a:xfrm>
        </p:grpSpPr>
        <p:sp>
          <p:nvSpPr>
            <p:cNvPr id="108607" name="Line 4">
              <a:extLst>
                <a:ext uri="{FF2B5EF4-FFF2-40B4-BE49-F238E27FC236}">
                  <a16:creationId xmlns:a16="http://schemas.microsoft.com/office/drawing/2014/main" id="{BFDE471F-AD8B-4FDB-B90B-ABC0152FAC72}"/>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608" name="Line 25">
              <a:extLst>
                <a:ext uri="{FF2B5EF4-FFF2-40B4-BE49-F238E27FC236}">
                  <a16:creationId xmlns:a16="http://schemas.microsoft.com/office/drawing/2014/main" id="{9C6528B6-04B3-4C71-A5EC-723C0096E1EA}"/>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9" name="Line 25">
              <a:extLst>
                <a:ext uri="{FF2B5EF4-FFF2-40B4-BE49-F238E27FC236}">
                  <a16:creationId xmlns:a16="http://schemas.microsoft.com/office/drawing/2014/main" id="{43AD4627-88C7-4586-9310-E3EFAC5E7EC1}"/>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10" name="Line 25">
              <a:extLst>
                <a:ext uri="{FF2B5EF4-FFF2-40B4-BE49-F238E27FC236}">
                  <a16:creationId xmlns:a16="http://schemas.microsoft.com/office/drawing/2014/main" id="{338E9C03-9D12-49B3-9FAD-CAD5CA9BBEA3}"/>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11" name="Line 25">
              <a:extLst>
                <a:ext uri="{FF2B5EF4-FFF2-40B4-BE49-F238E27FC236}">
                  <a16:creationId xmlns:a16="http://schemas.microsoft.com/office/drawing/2014/main" id="{E02AC606-FD0C-4E16-A14A-C99B7451837B}"/>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12" name="Line 25">
              <a:extLst>
                <a:ext uri="{FF2B5EF4-FFF2-40B4-BE49-F238E27FC236}">
                  <a16:creationId xmlns:a16="http://schemas.microsoft.com/office/drawing/2014/main" id="{6A40A645-D81E-45B1-AD3B-575D1C5A6E2B}"/>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13" name="Line 25">
              <a:extLst>
                <a:ext uri="{FF2B5EF4-FFF2-40B4-BE49-F238E27FC236}">
                  <a16:creationId xmlns:a16="http://schemas.microsoft.com/office/drawing/2014/main" id="{18EA0A96-7142-485B-B3EC-DE32787ECFF0}"/>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8553" name="Group 89">
            <a:extLst>
              <a:ext uri="{FF2B5EF4-FFF2-40B4-BE49-F238E27FC236}">
                <a16:creationId xmlns:a16="http://schemas.microsoft.com/office/drawing/2014/main" id="{D56BFC96-EE72-4C99-87D1-325394524438}"/>
              </a:ext>
            </a:extLst>
          </p:cNvPr>
          <p:cNvGrpSpPr>
            <a:grpSpLocks/>
          </p:cNvGrpSpPr>
          <p:nvPr/>
        </p:nvGrpSpPr>
        <p:grpSpPr bwMode="auto">
          <a:xfrm>
            <a:off x="1258888" y="2544763"/>
            <a:ext cx="146050" cy="1728787"/>
            <a:chOff x="748" y="618"/>
            <a:chExt cx="92" cy="1089"/>
          </a:xfrm>
        </p:grpSpPr>
        <p:sp>
          <p:nvSpPr>
            <p:cNvPr id="108600" name="Line 4">
              <a:extLst>
                <a:ext uri="{FF2B5EF4-FFF2-40B4-BE49-F238E27FC236}">
                  <a16:creationId xmlns:a16="http://schemas.microsoft.com/office/drawing/2014/main" id="{953AE117-50EF-44A9-A9B2-5B5C1F64883E}"/>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601" name="Line 25">
              <a:extLst>
                <a:ext uri="{FF2B5EF4-FFF2-40B4-BE49-F238E27FC236}">
                  <a16:creationId xmlns:a16="http://schemas.microsoft.com/office/drawing/2014/main" id="{E1BDE92E-B618-4D77-8B5F-173FEA78198F}"/>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2" name="Line 25">
              <a:extLst>
                <a:ext uri="{FF2B5EF4-FFF2-40B4-BE49-F238E27FC236}">
                  <a16:creationId xmlns:a16="http://schemas.microsoft.com/office/drawing/2014/main" id="{A3F77488-3393-4314-A24B-32921EA8FC03}"/>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3" name="Line 25">
              <a:extLst>
                <a:ext uri="{FF2B5EF4-FFF2-40B4-BE49-F238E27FC236}">
                  <a16:creationId xmlns:a16="http://schemas.microsoft.com/office/drawing/2014/main" id="{66FEF403-5878-4445-8D75-A5FC62B3EAC5}"/>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4" name="Line 25">
              <a:extLst>
                <a:ext uri="{FF2B5EF4-FFF2-40B4-BE49-F238E27FC236}">
                  <a16:creationId xmlns:a16="http://schemas.microsoft.com/office/drawing/2014/main" id="{8BEFC98B-D36A-45B2-82CE-E38190057A17}"/>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5" name="Line 25">
              <a:extLst>
                <a:ext uri="{FF2B5EF4-FFF2-40B4-BE49-F238E27FC236}">
                  <a16:creationId xmlns:a16="http://schemas.microsoft.com/office/drawing/2014/main" id="{8AE68FD6-15D3-42A9-9F69-5A264DF0669F}"/>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606" name="Line 25">
              <a:extLst>
                <a:ext uri="{FF2B5EF4-FFF2-40B4-BE49-F238E27FC236}">
                  <a16:creationId xmlns:a16="http://schemas.microsoft.com/office/drawing/2014/main" id="{1F26099F-0CD3-4D2D-A885-4FFA1325D481}"/>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8554" name="Group 97">
            <a:extLst>
              <a:ext uri="{FF2B5EF4-FFF2-40B4-BE49-F238E27FC236}">
                <a16:creationId xmlns:a16="http://schemas.microsoft.com/office/drawing/2014/main" id="{06F67C4B-AFD2-4D17-8306-3B2FB401A595}"/>
              </a:ext>
            </a:extLst>
          </p:cNvPr>
          <p:cNvGrpSpPr>
            <a:grpSpLocks/>
          </p:cNvGrpSpPr>
          <p:nvPr/>
        </p:nvGrpSpPr>
        <p:grpSpPr bwMode="auto">
          <a:xfrm>
            <a:off x="1258888" y="4344988"/>
            <a:ext cx="146050" cy="1728787"/>
            <a:chOff x="748" y="618"/>
            <a:chExt cx="92" cy="1089"/>
          </a:xfrm>
        </p:grpSpPr>
        <p:sp>
          <p:nvSpPr>
            <p:cNvPr id="108593" name="Line 4">
              <a:extLst>
                <a:ext uri="{FF2B5EF4-FFF2-40B4-BE49-F238E27FC236}">
                  <a16:creationId xmlns:a16="http://schemas.microsoft.com/office/drawing/2014/main" id="{223645E1-B306-4830-807C-AB3F36AD0763}"/>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94" name="Line 25">
              <a:extLst>
                <a:ext uri="{FF2B5EF4-FFF2-40B4-BE49-F238E27FC236}">
                  <a16:creationId xmlns:a16="http://schemas.microsoft.com/office/drawing/2014/main" id="{34A36C03-8872-4C8F-9502-78DCAA42E75D}"/>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5" name="Line 25">
              <a:extLst>
                <a:ext uri="{FF2B5EF4-FFF2-40B4-BE49-F238E27FC236}">
                  <a16:creationId xmlns:a16="http://schemas.microsoft.com/office/drawing/2014/main" id="{B570990C-0C28-45C9-B0C5-CEF2A8486487}"/>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6" name="Line 25">
              <a:extLst>
                <a:ext uri="{FF2B5EF4-FFF2-40B4-BE49-F238E27FC236}">
                  <a16:creationId xmlns:a16="http://schemas.microsoft.com/office/drawing/2014/main" id="{D3AAFC7C-03D7-427C-A4D7-06AC3DD185AD}"/>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7" name="Line 25">
              <a:extLst>
                <a:ext uri="{FF2B5EF4-FFF2-40B4-BE49-F238E27FC236}">
                  <a16:creationId xmlns:a16="http://schemas.microsoft.com/office/drawing/2014/main" id="{0CB02758-C0E3-4421-8C21-084DAE2F758F}"/>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8" name="Line 25">
              <a:extLst>
                <a:ext uri="{FF2B5EF4-FFF2-40B4-BE49-F238E27FC236}">
                  <a16:creationId xmlns:a16="http://schemas.microsoft.com/office/drawing/2014/main" id="{7BFE9932-A4EB-49D4-9A08-F4CED6ED2144}"/>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9" name="Line 25">
              <a:extLst>
                <a:ext uri="{FF2B5EF4-FFF2-40B4-BE49-F238E27FC236}">
                  <a16:creationId xmlns:a16="http://schemas.microsoft.com/office/drawing/2014/main" id="{A05EE17B-AB49-41C2-A1C4-F8D10319A688}"/>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8555" name="Group 113">
            <a:extLst>
              <a:ext uri="{FF2B5EF4-FFF2-40B4-BE49-F238E27FC236}">
                <a16:creationId xmlns:a16="http://schemas.microsoft.com/office/drawing/2014/main" id="{E30ED53D-305A-449E-A009-2E119411360C}"/>
              </a:ext>
            </a:extLst>
          </p:cNvPr>
          <p:cNvGrpSpPr>
            <a:grpSpLocks/>
          </p:cNvGrpSpPr>
          <p:nvPr/>
        </p:nvGrpSpPr>
        <p:grpSpPr bwMode="auto">
          <a:xfrm>
            <a:off x="1403350" y="6072188"/>
            <a:ext cx="1728788" cy="146050"/>
            <a:chOff x="2562" y="2840"/>
            <a:chExt cx="1089" cy="92"/>
          </a:xfrm>
        </p:grpSpPr>
        <p:sp>
          <p:nvSpPr>
            <p:cNvPr id="108586" name="Line 4">
              <a:extLst>
                <a:ext uri="{FF2B5EF4-FFF2-40B4-BE49-F238E27FC236}">
                  <a16:creationId xmlns:a16="http://schemas.microsoft.com/office/drawing/2014/main" id="{428BAE2F-7A8B-473C-B834-52EADFE3B864}"/>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87" name="Line 25">
              <a:extLst>
                <a:ext uri="{FF2B5EF4-FFF2-40B4-BE49-F238E27FC236}">
                  <a16:creationId xmlns:a16="http://schemas.microsoft.com/office/drawing/2014/main" id="{75781B44-E4D8-4AD6-BC00-C5E47467EBBF}"/>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8" name="Line 25">
              <a:extLst>
                <a:ext uri="{FF2B5EF4-FFF2-40B4-BE49-F238E27FC236}">
                  <a16:creationId xmlns:a16="http://schemas.microsoft.com/office/drawing/2014/main" id="{63DE3C1E-BFFE-4B2F-B800-7B2D983CF516}"/>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9" name="Line 25">
              <a:extLst>
                <a:ext uri="{FF2B5EF4-FFF2-40B4-BE49-F238E27FC236}">
                  <a16:creationId xmlns:a16="http://schemas.microsoft.com/office/drawing/2014/main" id="{B5C5B73C-D182-4B36-8DE1-E728A89D4351}"/>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0" name="Line 25">
              <a:extLst>
                <a:ext uri="{FF2B5EF4-FFF2-40B4-BE49-F238E27FC236}">
                  <a16:creationId xmlns:a16="http://schemas.microsoft.com/office/drawing/2014/main" id="{9718EE63-5CE0-4524-A40D-8A234BF82891}"/>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1" name="Line 25">
              <a:extLst>
                <a:ext uri="{FF2B5EF4-FFF2-40B4-BE49-F238E27FC236}">
                  <a16:creationId xmlns:a16="http://schemas.microsoft.com/office/drawing/2014/main" id="{8B6009DD-33A5-4F23-A12D-CE7845982791}"/>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92" name="Line 25">
              <a:extLst>
                <a:ext uri="{FF2B5EF4-FFF2-40B4-BE49-F238E27FC236}">
                  <a16:creationId xmlns:a16="http://schemas.microsoft.com/office/drawing/2014/main" id="{E0408736-3E81-4B09-886D-D7AAFE15E4AA}"/>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8556" name="Line 4">
            <a:extLst>
              <a:ext uri="{FF2B5EF4-FFF2-40B4-BE49-F238E27FC236}">
                <a16:creationId xmlns:a16="http://schemas.microsoft.com/office/drawing/2014/main" id="{6428D9FD-0821-4804-AAAD-4E2C48F1B5F0}"/>
              </a:ext>
            </a:extLst>
          </p:cNvPr>
          <p:cNvSpPr>
            <a:spLocks noChangeShapeType="1"/>
          </p:cNvSpPr>
          <p:nvPr/>
        </p:nvSpPr>
        <p:spPr bwMode="auto">
          <a:xfrm flipV="1">
            <a:off x="3203575" y="4344988"/>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grpSp>
        <p:nvGrpSpPr>
          <p:cNvPr id="108557" name="Group 122">
            <a:extLst>
              <a:ext uri="{FF2B5EF4-FFF2-40B4-BE49-F238E27FC236}">
                <a16:creationId xmlns:a16="http://schemas.microsoft.com/office/drawing/2014/main" id="{4736D2BA-836C-462B-B24A-A14412653391}"/>
              </a:ext>
            </a:extLst>
          </p:cNvPr>
          <p:cNvGrpSpPr>
            <a:grpSpLocks/>
          </p:cNvGrpSpPr>
          <p:nvPr/>
        </p:nvGrpSpPr>
        <p:grpSpPr bwMode="auto">
          <a:xfrm>
            <a:off x="3203575" y="6072188"/>
            <a:ext cx="1728788" cy="146050"/>
            <a:chOff x="2562" y="2840"/>
            <a:chExt cx="1089" cy="92"/>
          </a:xfrm>
        </p:grpSpPr>
        <p:sp>
          <p:nvSpPr>
            <p:cNvPr id="108579" name="Line 4">
              <a:extLst>
                <a:ext uri="{FF2B5EF4-FFF2-40B4-BE49-F238E27FC236}">
                  <a16:creationId xmlns:a16="http://schemas.microsoft.com/office/drawing/2014/main" id="{127AFC8F-8BDF-40EA-A9B9-B746260AD6EE}"/>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80" name="Line 25">
              <a:extLst>
                <a:ext uri="{FF2B5EF4-FFF2-40B4-BE49-F238E27FC236}">
                  <a16:creationId xmlns:a16="http://schemas.microsoft.com/office/drawing/2014/main" id="{3A5A99E3-144E-49E9-B37B-4B4D422D47AA}"/>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1" name="Line 25">
              <a:extLst>
                <a:ext uri="{FF2B5EF4-FFF2-40B4-BE49-F238E27FC236}">
                  <a16:creationId xmlns:a16="http://schemas.microsoft.com/office/drawing/2014/main" id="{E1379913-9C2E-40DA-A34F-163531D9286F}"/>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2" name="Line 25">
              <a:extLst>
                <a:ext uri="{FF2B5EF4-FFF2-40B4-BE49-F238E27FC236}">
                  <a16:creationId xmlns:a16="http://schemas.microsoft.com/office/drawing/2014/main" id="{C8049F99-DDEF-48CC-95A2-1A245BB8151E}"/>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3" name="Line 25">
              <a:extLst>
                <a:ext uri="{FF2B5EF4-FFF2-40B4-BE49-F238E27FC236}">
                  <a16:creationId xmlns:a16="http://schemas.microsoft.com/office/drawing/2014/main" id="{86268D3D-099D-4278-A5AA-5F67CD1926A1}"/>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4" name="Line 25">
              <a:extLst>
                <a:ext uri="{FF2B5EF4-FFF2-40B4-BE49-F238E27FC236}">
                  <a16:creationId xmlns:a16="http://schemas.microsoft.com/office/drawing/2014/main" id="{679F04E1-C1F9-4A61-981C-55DF5F305FB0}"/>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85" name="Line 25">
              <a:extLst>
                <a:ext uri="{FF2B5EF4-FFF2-40B4-BE49-F238E27FC236}">
                  <a16:creationId xmlns:a16="http://schemas.microsoft.com/office/drawing/2014/main" id="{67C956B1-C911-4F99-92B6-4625E76B40BB}"/>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8558" name="Line 4">
            <a:extLst>
              <a:ext uri="{FF2B5EF4-FFF2-40B4-BE49-F238E27FC236}">
                <a16:creationId xmlns:a16="http://schemas.microsoft.com/office/drawing/2014/main" id="{7D84467C-8838-4BCA-9D56-CCAFCB7DB228}"/>
              </a:ext>
            </a:extLst>
          </p:cNvPr>
          <p:cNvSpPr>
            <a:spLocks noChangeShapeType="1"/>
          </p:cNvSpPr>
          <p:nvPr/>
        </p:nvSpPr>
        <p:spPr bwMode="auto">
          <a:xfrm rot="5400000" flipV="1">
            <a:off x="2267744" y="3407569"/>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59" name="Line 4">
            <a:extLst>
              <a:ext uri="{FF2B5EF4-FFF2-40B4-BE49-F238E27FC236}">
                <a16:creationId xmlns:a16="http://schemas.microsoft.com/office/drawing/2014/main" id="{F79A1B27-BE24-4C2B-B20C-21FB3427C4E8}"/>
              </a:ext>
            </a:extLst>
          </p:cNvPr>
          <p:cNvSpPr>
            <a:spLocks noChangeShapeType="1"/>
          </p:cNvSpPr>
          <p:nvPr/>
        </p:nvSpPr>
        <p:spPr bwMode="auto">
          <a:xfrm rot="5400000" flipV="1">
            <a:off x="4067969" y="3407569"/>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60" name="Line 4">
            <a:extLst>
              <a:ext uri="{FF2B5EF4-FFF2-40B4-BE49-F238E27FC236}">
                <a16:creationId xmlns:a16="http://schemas.microsoft.com/office/drawing/2014/main" id="{BB8FD398-E7FD-4B85-948F-752518D8F620}"/>
              </a:ext>
            </a:extLst>
          </p:cNvPr>
          <p:cNvSpPr>
            <a:spLocks noChangeShapeType="1"/>
          </p:cNvSpPr>
          <p:nvPr/>
        </p:nvSpPr>
        <p:spPr bwMode="auto">
          <a:xfrm flipV="1">
            <a:off x="3203575" y="2544763"/>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61" name="Line 4">
            <a:extLst>
              <a:ext uri="{FF2B5EF4-FFF2-40B4-BE49-F238E27FC236}">
                <a16:creationId xmlns:a16="http://schemas.microsoft.com/office/drawing/2014/main" id="{048BB776-CE2A-42C4-BC30-873F436C0B26}"/>
              </a:ext>
            </a:extLst>
          </p:cNvPr>
          <p:cNvSpPr>
            <a:spLocks noChangeShapeType="1"/>
          </p:cNvSpPr>
          <p:nvPr/>
        </p:nvSpPr>
        <p:spPr bwMode="auto">
          <a:xfrm rot="5400000" flipV="1">
            <a:off x="2267744" y="1607344"/>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62" name="Line 4">
            <a:extLst>
              <a:ext uri="{FF2B5EF4-FFF2-40B4-BE49-F238E27FC236}">
                <a16:creationId xmlns:a16="http://schemas.microsoft.com/office/drawing/2014/main" id="{5EADEBBD-F95C-4BDA-8D97-7F9067634552}"/>
              </a:ext>
            </a:extLst>
          </p:cNvPr>
          <p:cNvSpPr>
            <a:spLocks noChangeShapeType="1"/>
          </p:cNvSpPr>
          <p:nvPr/>
        </p:nvSpPr>
        <p:spPr bwMode="auto">
          <a:xfrm flipV="1">
            <a:off x="5003800" y="4344988"/>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grpSp>
        <p:nvGrpSpPr>
          <p:cNvPr id="108563" name="Group 142">
            <a:extLst>
              <a:ext uri="{FF2B5EF4-FFF2-40B4-BE49-F238E27FC236}">
                <a16:creationId xmlns:a16="http://schemas.microsoft.com/office/drawing/2014/main" id="{E2CD8EDA-644C-4ADE-9DC6-293DB18F8955}"/>
              </a:ext>
            </a:extLst>
          </p:cNvPr>
          <p:cNvGrpSpPr>
            <a:grpSpLocks/>
          </p:cNvGrpSpPr>
          <p:nvPr/>
        </p:nvGrpSpPr>
        <p:grpSpPr bwMode="auto">
          <a:xfrm>
            <a:off x="5003800" y="6072188"/>
            <a:ext cx="1728788" cy="146050"/>
            <a:chOff x="2562" y="2840"/>
            <a:chExt cx="1089" cy="92"/>
          </a:xfrm>
        </p:grpSpPr>
        <p:sp>
          <p:nvSpPr>
            <p:cNvPr id="108572" name="Line 4">
              <a:extLst>
                <a:ext uri="{FF2B5EF4-FFF2-40B4-BE49-F238E27FC236}">
                  <a16:creationId xmlns:a16="http://schemas.microsoft.com/office/drawing/2014/main" id="{BB53F3AB-74B5-409C-8DDC-BA55E3018C29}"/>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8573" name="Line 25">
              <a:extLst>
                <a:ext uri="{FF2B5EF4-FFF2-40B4-BE49-F238E27FC236}">
                  <a16:creationId xmlns:a16="http://schemas.microsoft.com/office/drawing/2014/main" id="{8BBDEB76-44E4-477F-B085-729B48A60832}"/>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74" name="Line 25">
              <a:extLst>
                <a:ext uri="{FF2B5EF4-FFF2-40B4-BE49-F238E27FC236}">
                  <a16:creationId xmlns:a16="http://schemas.microsoft.com/office/drawing/2014/main" id="{B809B53D-77B9-488A-B3DF-CD09DFB22DEC}"/>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75" name="Line 25">
              <a:extLst>
                <a:ext uri="{FF2B5EF4-FFF2-40B4-BE49-F238E27FC236}">
                  <a16:creationId xmlns:a16="http://schemas.microsoft.com/office/drawing/2014/main" id="{930658DB-D663-45D8-A238-A5F25019439C}"/>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76" name="Line 25">
              <a:extLst>
                <a:ext uri="{FF2B5EF4-FFF2-40B4-BE49-F238E27FC236}">
                  <a16:creationId xmlns:a16="http://schemas.microsoft.com/office/drawing/2014/main" id="{5611C999-F34C-476D-A401-8C0526AC9629}"/>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77" name="Line 25">
              <a:extLst>
                <a:ext uri="{FF2B5EF4-FFF2-40B4-BE49-F238E27FC236}">
                  <a16:creationId xmlns:a16="http://schemas.microsoft.com/office/drawing/2014/main" id="{666AD3D9-E289-49B6-8849-A66D7869BE91}"/>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8578" name="Line 25">
              <a:extLst>
                <a:ext uri="{FF2B5EF4-FFF2-40B4-BE49-F238E27FC236}">
                  <a16:creationId xmlns:a16="http://schemas.microsoft.com/office/drawing/2014/main" id="{41C1EFA1-D916-4ED0-A4F0-3FBBA971F618}"/>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8564" name="Text Box 50">
            <a:extLst>
              <a:ext uri="{FF2B5EF4-FFF2-40B4-BE49-F238E27FC236}">
                <a16:creationId xmlns:a16="http://schemas.microsoft.com/office/drawing/2014/main" id="{F07B4EE6-BFA3-4021-8518-4197D9FECFBF}"/>
              </a:ext>
            </a:extLst>
          </p:cNvPr>
          <p:cNvSpPr txBox="1">
            <a:spLocks noChangeArrowheads="1"/>
          </p:cNvSpPr>
          <p:nvPr/>
        </p:nvSpPr>
        <p:spPr bwMode="auto">
          <a:xfrm>
            <a:off x="5219700" y="6216650"/>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8565" name="Text Box 49">
            <a:extLst>
              <a:ext uri="{FF2B5EF4-FFF2-40B4-BE49-F238E27FC236}">
                <a16:creationId xmlns:a16="http://schemas.microsoft.com/office/drawing/2014/main" id="{FE843172-81A3-4D64-9638-E07BD2587DC6}"/>
              </a:ext>
            </a:extLst>
          </p:cNvPr>
          <p:cNvSpPr txBox="1">
            <a:spLocks noChangeArrowheads="1"/>
          </p:cNvSpPr>
          <p:nvPr/>
        </p:nvSpPr>
        <p:spPr bwMode="auto">
          <a:xfrm>
            <a:off x="3635375" y="6361113"/>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8566" name="Oval 160">
            <a:extLst>
              <a:ext uri="{FF2B5EF4-FFF2-40B4-BE49-F238E27FC236}">
                <a16:creationId xmlns:a16="http://schemas.microsoft.com/office/drawing/2014/main" id="{84EC0D8E-6CE9-4CF6-B33D-19445DEE837A}"/>
              </a:ext>
            </a:extLst>
          </p:cNvPr>
          <p:cNvSpPr>
            <a:spLocks noChangeArrowheads="1"/>
          </p:cNvSpPr>
          <p:nvPr/>
        </p:nvSpPr>
        <p:spPr bwMode="auto">
          <a:xfrm>
            <a:off x="2700338" y="105251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8567" name="Oval 161">
            <a:extLst>
              <a:ext uri="{FF2B5EF4-FFF2-40B4-BE49-F238E27FC236}">
                <a16:creationId xmlns:a16="http://schemas.microsoft.com/office/drawing/2014/main" id="{A5D40B41-E221-4CA9-AECD-4F56FEBA4149}"/>
              </a:ext>
            </a:extLst>
          </p:cNvPr>
          <p:cNvSpPr>
            <a:spLocks noChangeArrowheads="1"/>
          </p:cNvSpPr>
          <p:nvPr/>
        </p:nvSpPr>
        <p:spPr bwMode="auto">
          <a:xfrm>
            <a:off x="4572000" y="50847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8568" name="Oval 162">
            <a:extLst>
              <a:ext uri="{FF2B5EF4-FFF2-40B4-BE49-F238E27FC236}">
                <a16:creationId xmlns:a16="http://schemas.microsoft.com/office/drawing/2014/main" id="{ADD68EC0-11BD-439D-9798-7ACEA43D5BA9}"/>
              </a:ext>
            </a:extLst>
          </p:cNvPr>
          <p:cNvSpPr>
            <a:spLocks noChangeArrowheads="1"/>
          </p:cNvSpPr>
          <p:nvPr/>
        </p:nvSpPr>
        <p:spPr bwMode="auto">
          <a:xfrm>
            <a:off x="5940425" y="50847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8569" name="Oval 163">
            <a:extLst>
              <a:ext uri="{FF2B5EF4-FFF2-40B4-BE49-F238E27FC236}">
                <a16:creationId xmlns:a16="http://schemas.microsoft.com/office/drawing/2014/main" id="{8ABA0BE0-297E-4645-B33C-F6E2A59EFA42}"/>
              </a:ext>
            </a:extLst>
          </p:cNvPr>
          <p:cNvSpPr>
            <a:spLocks noChangeArrowheads="1"/>
          </p:cNvSpPr>
          <p:nvPr/>
        </p:nvSpPr>
        <p:spPr bwMode="auto">
          <a:xfrm>
            <a:off x="4572000" y="33575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8570" name="Oval 164">
            <a:extLst>
              <a:ext uri="{FF2B5EF4-FFF2-40B4-BE49-F238E27FC236}">
                <a16:creationId xmlns:a16="http://schemas.microsoft.com/office/drawing/2014/main" id="{58B1D693-8EAF-4A6E-B2D7-4E946CC37A21}"/>
              </a:ext>
            </a:extLst>
          </p:cNvPr>
          <p:cNvSpPr>
            <a:spLocks noChangeArrowheads="1"/>
          </p:cNvSpPr>
          <p:nvPr/>
        </p:nvSpPr>
        <p:spPr bwMode="auto">
          <a:xfrm>
            <a:off x="2700338" y="508476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8571" name="Oval 165">
            <a:extLst>
              <a:ext uri="{FF2B5EF4-FFF2-40B4-BE49-F238E27FC236}">
                <a16:creationId xmlns:a16="http://schemas.microsoft.com/office/drawing/2014/main" id="{18350E9C-EBA9-4E94-8FBB-77043E739E07}"/>
              </a:ext>
            </a:extLst>
          </p:cNvPr>
          <p:cNvSpPr>
            <a:spLocks noChangeArrowheads="1"/>
          </p:cNvSpPr>
          <p:nvPr/>
        </p:nvSpPr>
        <p:spPr bwMode="auto">
          <a:xfrm>
            <a:off x="2700338" y="335756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E19E58E3-893E-4EF7-B7DF-80DBA222D8C5}"/>
              </a:ext>
            </a:extLst>
          </p:cNvPr>
          <p:cNvSpPr>
            <a:spLocks noGrp="1" noChangeArrowheads="1"/>
          </p:cNvSpPr>
          <p:nvPr>
            <p:ph type="title" idx="4294967295"/>
          </p:nvPr>
        </p:nvSpPr>
        <p:spPr>
          <a:xfrm>
            <a:off x="468313" y="0"/>
            <a:ext cx="8229600" cy="765175"/>
          </a:xfrm>
        </p:spPr>
        <p:txBody>
          <a:bodyPr/>
          <a:lstStyle/>
          <a:p>
            <a:pPr eaLnBrk="1" hangingPunct="1"/>
            <a:r>
              <a:rPr lang="en-US" altLang="en-US"/>
              <a:t>Scatterplot Matrix (SPLOM)</a:t>
            </a:r>
          </a:p>
        </p:txBody>
      </p:sp>
      <p:sp>
        <p:nvSpPr>
          <p:cNvPr id="109571" name="Text Box 48">
            <a:extLst>
              <a:ext uri="{FF2B5EF4-FFF2-40B4-BE49-F238E27FC236}">
                <a16:creationId xmlns:a16="http://schemas.microsoft.com/office/drawing/2014/main" id="{BE9B883F-97C9-4E3D-A829-4C8E5D6719E1}"/>
              </a:ext>
            </a:extLst>
          </p:cNvPr>
          <p:cNvSpPr txBox="1">
            <a:spLocks noChangeArrowheads="1"/>
          </p:cNvSpPr>
          <p:nvPr/>
        </p:nvSpPr>
        <p:spPr bwMode="auto">
          <a:xfrm>
            <a:off x="1763713" y="6361113"/>
            <a:ext cx="10080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Physics</a:t>
            </a:r>
          </a:p>
        </p:txBody>
      </p:sp>
      <p:sp>
        <p:nvSpPr>
          <p:cNvPr id="109572" name="Text Box 49">
            <a:extLst>
              <a:ext uri="{FF2B5EF4-FFF2-40B4-BE49-F238E27FC236}">
                <a16:creationId xmlns:a16="http://schemas.microsoft.com/office/drawing/2014/main" id="{530CA625-9632-43BB-A702-EE14BFBA1A67}"/>
              </a:ext>
            </a:extLst>
          </p:cNvPr>
          <p:cNvSpPr txBox="1">
            <a:spLocks noChangeArrowheads="1"/>
          </p:cNvSpPr>
          <p:nvPr/>
        </p:nvSpPr>
        <p:spPr bwMode="auto">
          <a:xfrm>
            <a:off x="357188" y="1535113"/>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9573" name="Text Box 50">
            <a:extLst>
              <a:ext uri="{FF2B5EF4-FFF2-40B4-BE49-F238E27FC236}">
                <a16:creationId xmlns:a16="http://schemas.microsoft.com/office/drawing/2014/main" id="{4B306C2E-C5DC-4401-8D24-97097B410C99}"/>
              </a:ext>
            </a:extLst>
          </p:cNvPr>
          <p:cNvSpPr txBox="1">
            <a:spLocks noChangeArrowheads="1"/>
          </p:cNvSpPr>
          <p:nvPr/>
        </p:nvSpPr>
        <p:spPr bwMode="auto">
          <a:xfrm>
            <a:off x="106363" y="3192463"/>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9574" name="Text Box 51">
            <a:extLst>
              <a:ext uri="{FF2B5EF4-FFF2-40B4-BE49-F238E27FC236}">
                <a16:creationId xmlns:a16="http://schemas.microsoft.com/office/drawing/2014/main" id="{DFD3AEC0-E875-4E6C-B584-5B8B37EBC9AA}"/>
              </a:ext>
            </a:extLst>
          </p:cNvPr>
          <p:cNvSpPr txBox="1">
            <a:spLocks noChangeArrowheads="1"/>
          </p:cNvSpPr>
          <p:nvPr/>
        </p:nvSpPr>
        <p:spPr bwMode="auto">
          <a:xfrm>
            <a:off x="179388" y="5064125"/>
            <a:ext cx="1008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History</a:t>
            </a:r>
          </a:p>
        </p:txBody>
      </p:sp>
      <p:sp>
        <p:nvSpPr>
          <p:cNvPr id="109575" name="Text Box 52">
            <a:extLst>
              <a:ext uri="{FF2B5EF4-FFF2-40B4-BE49-F238E27FC236}">
                <a16:creationId xmlns:a16="http://schemas.microsoft.com/office/drawing/2014/main" id="{C775949B-371E-48A7-AC33-DBB7538380DF}"/>
              </a:ext>
            </a:extLst>
          </p:cNvPr>
          <p:cNvSpPr txBox="1">
            <a:spLocks noChangeArrowheads="1"/>
          </p:cNvSpPr>
          <p:nvPr/>
        </p:nvSpPr>
        <p:spPr bwMode="auto">
          <a:xfrm>
            <a:off x="6553200" y="177323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(90%, 95%, 65%, 70%)</a:t>
            </a:r>
          </a:p>
        </p:txBody>
      </p:sp>
      <p:sp>
        <p:nvSpPr>
          <p:cNvPr id="109576" name="Text Box 52">
            <a:extLst>
              <a:ext uri="{FF2B5EF4-FFF2-40B4-BE49-F238E27FC236}">
                <a16:creationId xmlns:a16="http://schemas.microsoft.com/office/drawing/2014/main" id="{D9339C47-B4EA-407B-9BFE-32E221FAED4C}"/>
              </a:ext>
            </a:extLst>
          </p:cNvPr>
          <p:cNvSpPr txBox="1">
            <a:spLocks noChangeArrowheads="1"/>
          </p:cNvSpPr>
          <p:nvPr/>
        </p:nvSpPr>
        <p:spPr bwMode="auto">
          <a:xfrm>
            <a:off x="6553200" y="25654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solidFill>
                  <a:srgbClr val="FF0000"/>
                </a:solidFill>
                <a:ea typeface="新細明體" panose="02020500000000000000" pitchFamily="18" charset="-120"/>
              </a:rPr>
              <a:t>(30%, 20%, 90%, 90%)</a:t>
            </a:r>
          </a:p>
        </p:txBody>
      </p:sp>
      <p:grpSp>
        <p:nvGrpSpPr>
          <p:cNvPr id="109577" name="Group 9">
            <a:extLst>
              <a:ext uri="{FF2B5EF4-FFF2-40B4-BE49-F238E27FC236}">
                <a16:creationId xmlns:a16="http://schemas.microsoft.com/office/drawing/2014/main" id="{C8C2093B-FE20-4A50-9530-97D0B0DFEFB6}"/>
              </a:ext>
            </a:extLst>
          </p:cNvPr>
          <p:cNvGrpSpPr>
            <a:grpSpLocks/>
          </p:cNvGrpSpPr>
          <p:nvPr/>
        </p:nvGrpSpPr>
        <p:grpSpPr bwMode="auto">
          <a:xfrm>
            <a:off x="1258888" y="744538"/>
            <a:ext cx="146050" cy="1728787"/>
            <a:chOff x="748" y="618"/>
            <a:chExt cx="92" cy="1089"/>
          </a:xfrm>
        </p:grpSpPr>
        <p:sp>
          <p:nvSpPr>
            <p:cNvPr id="109638" name="Line 4">
              <a:extLst>
                <a:ext uri="{FF2B5EF4-FFF2-40B4-BE49-F238E27FC236}">
                  <a16:creationId xmlns:a16="http://schemas.microsoft.com/office/drawing/2014/main" id="{AA1D862F-45A3-4C48-A476-3414F13400E2}"/>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39" name="Line 25">
              <a:extLst>
                <a:ext uri="{FF2B5EF4-FFF2-40B4-BE49-F238E27FC236}">
                  <a16:creationId xmlns:a16="http://schemas.microsoft.com/office/drawing/2014/main" id="{BFC7CDA4-19FD-4866-8A9B-D0D7D615C147}"/>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40" name="Line 25">
              <a:extLst>
                <a:ext uri="{FF2B5EF4-FFF2-40B4-BE49-F238E27FC236}">
                  <a16:creationId xmlns:a16="http://schemas.microsoft.com/office/drawing/2014/main" id="{048B225C-05A7-4656-ABD6-9AD02AFC5274}"/>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41" name="Line 25">
              <a:extLst>
                <a:ext uri="{FF2B5EF4-FFF2-40B4-BE49-F238E27FC236}">
                  <a16:creationId xmlns:a16="http://schemas.microsoft.com/office/drawing/2014/main" id="{0DBC7149-3C8F-43B4-8A46-317A759EB017}"/>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42" name="Line 25">
              <a:extLst>
                <a:ext uri="{FF2B5EF4-FFF2-40B4-BE49-F238E27FC236}">
                  <a16:creationId xmlns:a16="http://schemas.microsoft.com/office/drawing/2014/main" id="{4C529535-DCA3-4DB0-862B-E65C52DBF3F3}"/>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43" name="Line 25">
              <a:extLst>
                <a:ext uri="{FF2B5EF4-FFF2-40B4-BE49-F238E27FC236}">
                  <a16:creationId xmlns:a16="http://schemas.microsoft.com/office/drawing/2014/main" id="{B63F7209-514F-4306-AE5A-3DAE4B7D2E57}"/>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44" name="Line 25">
              <a:extLst>
                <a:ext uri="{FF2B5EF4-FFF2-40B4-BE49-F238E27FC236}">
                  <a16:creationId xmlns:a16="http://schemas.microsoft.com/office/drawing/2014/main" id="{A2117C53-3374-4A80-B3FA-9A1734ED7897}"/>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9578" name="Group 17">
            <a:extLst>
              <a:ext uri="{FF2B5EF4-FFF2-40B4-BE49-F238E27FC236}">
                <a16:creationId xmlns:a16="http://schemas.microsoft.com/office/drawing/2014/main" id="{745EB7B4-FBF6-48B9-853C-31452F587091}"/>
              </a:ext>
            </a:extLst>
          </p:cNvPr>
          <p:cNvGrpSpPr>
            <a:grpSpLocks/>
          </p:cNvGrpSpPr>
          <p:nvPr/>
        </p:nvGrpSpPr>
        <p:grpSpPr bwMode="auto">
          <a:xfrm>
            <a:off x="1258888" y="2544763"/>
            <a:ext cx="146050" cy="1728787"/>
            <a:chOff x="748" y="618"/>
            <a:chExt cx="92" cy="1089"/>
          </a:xfrm>
        </p:grpSpPr>
        <p:sp>
          <p:nvSpPr>
            <p:cNvPr id="109631" name="Line 4">
              <a:extLst>
                <a:ext uri="{FF2B5EF4-FFF2-40B4-BE49-F238E27FC236}">
                  <a16:creationId xmlns:a16="http://schemas.microsoft.com/office/drawing/2014/main" id="{E8549B29-CB7C-4175-B9D2-BE2C98034661}"/>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32" name="Line 25">
              <a:extLst>
                <a:ext uri="{FF2B5EF4-FFF2-40B4-BE49-F238E27FC236}">
                  <a16:creationId xmlns:a16="http://schemas.microsoft.com/office/drawing/2014/main" id="{CDF73191-A7DD-4B05-8F19-F4A5368E7757}"/>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3" name="Line 25">
              <a:extLst>
                <a:ext uri="{FF2B5EF4-FFF2-40B4-BE49-F238E27FC236}">
                  <a16:creationId xmlns:a16="http://schemas.microsoft.com/office/drawing/2014/main" id="{8D68FF03-648D-462C-BD44-E3A90BB82E47}"/>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4" name="Line 25">
              <a:extLst>
                <a:ext uri="{FF2B5EF4-FFF2-40B4-BE49-F238E27FC236}">
                  <a16:creationId xmlns:a16="http://schemas.microsoft.com/office/drawing/2014/main" id="{9F2A7689-A839-4A82-8776-E5F45BFBD187}"/>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5" name="Line 25">
              <a:extLst>
                <a:ext uri="{FF2B5EF4-FFF2-40B4-BE49-F238E27FC236}">
                  <a16:creationId xmlns:a16="http://schemas.microsoft.com/office/drawing/2014/main" id="{14EC5329-D8C4-4D30-B416-1CAD6A122B97}"/>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6" name="Line 25">
              <a:extLst>
                <a:ext uri="{FF2B5EF4-FFF2-40B4-BE49-F238E27FC236}">
                  <a16:creationId xmlns:a16="http://schemas.microsoft.com/office/drawing/2014/main" id="{7063F005-5F38-4A25-B81C-8BD4E58F5AE7}"/>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7" name="Line 25">
              <a:extLst>
                <a:ext uri="{FF2B5EF4-FFF2-40B4-BE49-F238E27FC236}">
                  <a16:creationId xmlns:a16="http://schemas.microsoft.com/office/drawing/2014/main" id="{18A2B2BE-E284-480E-AF2B-224D940E609C}"/>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9579" name="Group 25">
            <a:extLst>
              <a:ext uri="{FF2B5EF4-FFF2-40B4-BE49-F238E27FC236}">
                <a16:creationId xmlns:a16="http://schemas.microsoft.com/office/drawing/2014/main" id="{123B1C85-57B8-4591-86F5-96A58A154A4E}"/>
              </a:ext>
            </a:extLst>
          </p:cNvPr>
          <p:cNvGrpSpPr>
            <a:grpSpLocks/>
          </p:cNvGrpSpPr>
          <p:nvPr/>
        </p:nvGrpSpPr>
        <p:grpSpPr bwMode="auto">
          <a:xfrm>
            <a:off x="1258888" y="4344988"/>
            <a:ext cx="146050" cy="1728787"/>
            <a:chOff x="748" y="618"/>
            <a:chExt cx="92" cy="1089"/>
          </a:xfrm>
        </p:grpSpPr>
        <p:sp>
          <p:nvSpPr>
            <p:cNvPr id="109624" name="Line 4">
              <a:extLst>
                <a:ext uri="{FF2B5EF4-FFF2-40B4-BE49-F238E27FC236}">
                  <a16:creationId xmlns:a16="http://schemas.microsoft.com/office/drawing/2014/main" id="{C17D5476-1F14-42C8-8AB7-846E14BE960C}"/>
                </a:ext>
              </a:extLst>
            </p:cNvPr>
            <p:cNvSpPr>
              <a:spLocks noChangeShapeType="1"/>
            </p:cNvSpPr>
            <p:nvPr/>
          </p:nvSpPr>
          <p:spPr bwMode="auto">
            <a:xfrm flipV="1">
              <a:off x="839" y="618"/>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25" name="Line 25">
              <a:extLst>
                <a:ext uri="{FF2B5EF4-FFF2-40B4-BE49-F238E27FC236}">
                  <a16:creationId xmlns:a16="http://schemas.microsoft.com/office/drawing/2014/main" id="{89CEFB0F-3E24-46F5-9683-FDF010DA80CF}"/>
                </a:ext>
              </a:extLst>
            </p:cNvPr>
            <p:cNvSpPr>
              <a:spLocks noChangeShapeType="1"/>
            </p:cNvSpPr>
            <p:nvPr/>
          </p:nvSpPr>
          <p:spPr bwMode="auto">
            <a:xfrm>
              <a:off x="748" y="170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6" name="Line 25">
              <a:extLst>
                <a:ext uri="{FF2B5EF4-FFF2-40B4-BE49-F238E27FC236}">
                  <a16:creationId xmlns:a16="http://schemas.microsoft.com/office/drawing/2014/main" id="{A53D9A7D-C2E9-4FA9-9B1C-6ECCF3D1F9F8}"/>
                </a:ext>
              </a:extLst>
            </p:cNvPr>
            <p:cNvSpPr>
              <a:spLocks noChangeShapeType="1"/>
            </p:cNvSpPr>
            <p:nvPr/>
          </p:nvSpPr>
          <p:spPr bwMode="auto">
            <a:xfrm>
              <a:off x="748" y="1525"/>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7" name="Line 25">
              <a:extLst>
                <a:ext uri="{FF2B5EF4-FFF2-40B4-BE49-F238E27FC236}">
                  <a16:creationId xmlns:a16="http://schemas.microsoft.com/office/drawing/2014/main" id="{C6D30C26-3298-489A-9C5D-95BA3476E714}"/>
                </a:ext>
              </a:extLst>
            </p:cNvPr>
            <p:cNvSpPr>
              <a:spLocks noChangeShapeType="1"/>
            </p:cNvSpPr>
            <p:nvPr/>
          </p:nvSpPr>
          <p:spPr bwMode="auto">
            <a:xfrm>
              <a:off x="748" y="1343"/>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8" name="Line 25">
              <a:extLst>
                <a:ext uri="{FF2B5EF4-FFF2-40B4-BE49-F238E27FC236}">
                  <a16:creationId xmlns:a16="http://schemas.microsoft.com/office/drawing/2014/main" id="{1D821043-72D6-4536-9000-32FB7F101493}"/>
                </a:ext>
              </a:extLst>
            </p:cNvPr>
            <p:cNvSpPr>
              <a:spLocks noChangeShapeType="1"/>
            </p:cNvSpPr>
            <p:nvPr/>
          </p:nvSpPr>
          <p:spPr bwMode="auto">
            <a:xfrm>
              <a:off x="748" y="1162"/>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9" name="Line 25">
              <a:extLst>
                <a:ext uri="{FF2B5EF4-FFF2-40B4-BE49-F238E27FC236}">
                  <a16:creationId xmlns:a16="http://schemas.microsoft.com/office/drawing/2014/main" id="{E8293AB9-A8CA-4887-8D18-4B0203F1F79F}"/>
                </a:ext>
              </a:extLst>
            </p:cNvPr>
            <p:cNvSpPr>
              <a:spLocks noChangeShapeType="1"/>
            </p:cNvSpPr>
            <p:nvPr/>
          </p:nvSpPr>
          <p:spPr bwMode="auto">
            <a:xfrm>
              <a:off x="748" y="980"/>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30" name="Line 25">
              <a:extLst>
                <a:ext uri="{FF2B5EF4-FFF2-40B4-BE49-F238E27FC236}">
                  <a16:creationId xmlns:a16="http://schemas.microsoft.com/office/drawing/2014/main" id="{40A9D632-8EFD-4A66-A6BB-B46C0693B916}"/>
                </a:ext>
              </a:extLst>
            </p:cNvPr>
            <p:cNvSpPr>
              <a:spLocks noChangeShapeType="1"/>
            </p:cNvSpPr>
            <p:nvPr/>
          </p:nvSpPr>
          <p:spPr bwMode="auto">
            <a:xfrm>
              <a:off x="748" y="799"/>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grpSp>
        <p:nvGrpSpPr>
          <p:cNvPr id="109580" name="Group 33">
            <a:extLst>
              <a:ext uri="{FF2B5EF4-FFF2-40B4-BE49-F238E27FC236}">
                <a16:creationId xmlns:a16="http://schemas.microsoft.com/office/drawing/2014/main" id="{8DA66F49-0A4F-4BC8-957E-ED2CB100969A}"/>
              </a:ext>
            </a:extLst>
          </p:cNvPr>
          <p:cNvGrpSpPr>
            <a:grpSpLocks/>
          </p:cNvGrpSpPr>
          <p:nvPr/>
        </p:nvGrpSpPr>
        <p:grpSpPr bwMode="auto">
          <a:xfrm>
            <a:off x="1403350" y="6072188"/>
            <a:ext cx="1728788" cy="146050"/>
            <a:chOff x="2562" y="2840"/>
            <a:chExt cx="1089" cy="92"/>
          </a:xfrm>
        </p:grpSpPr>
        <p:sp>
          <p:nvSpPr>
            <p:cNvPr id="109617" name="Line 4">
              <a:extLst>
                <a:ext uri="{FF2B5EF4-FFF2-40B4-BE49-F238E27FC236}">
                  <a16:creationId xmlns:a16="http://schemas.microsoft.com/office/drawing/2014/main" id="{A7CDBF45-F2A2-41FB-B10F-EB8FB45D5D67}"/>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18" name="Line 25">
              <a:extLst>
                <a:ext uri="{FF2B5EF4-FFF2-40B4-BE49-F238E27FC236}">
                  <a16:creationId xmlns:a16="http://schemas.microsoft.com/office/drawing/2014/main" id="{425E582D-4639-46DD-8C0A-3448A9C95612}"/>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9" name="Line 25">
              <a:extLst>
                <a:ext uri="{FF2B5EF4-FFF2-40B4-BE49-F238E27FC236}">
                  <a16:creationId xmlns:a16="http://schemas.microsoft.com/office/drawing/2014/main" id="{36E2C45C-5992-4DD4-A256-961081C4D667}"/>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0" name="Line 25">
              <a:extLst>
                <a:ext uri="{FF2B5EF4-FFF2-40B4-BE49-F238E27FC236}">
                  <a16:creationId xmlns:a16="http://schemas.microsoft.com/office/drawing/2014/main" id="{3AA8F97C-9291-408D-8A28-DBBC749F8C03}"/>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1" name="Line 25">
              <a:extLst>
                <a:ext uri="{FF2B5EF4-FFF2-40B4-BE49-F238E27FC236}">
                  <a16:creationId xmlns:a16="http://schemas.microsoft.com/office/drawing/2014/main" id="{14059B3E-D2F7-45A3-BB50-BF148208A945}"/>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2" name="Line 25">
              <a:extLst>
                <a:ext uri="{FF2B5EF4-FFF2-40B4-BE49-F238E27FC236}">
                  <a16:creationId xmlns:a16="http://schemas.microsoft.com/office/drawing/2014/main" id="{04DDEA03-94B2-4930-8DCA-23B4BB0A0641}"/>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23" name="Line 25">
              <a:extLst>
                <a:ext uri="{FF2B5EF4-FFF2-40B4-BE49-F238E27FC236}">
                  <a16:creationId xmlns:a16="http://schemas.microsoft.com/office/drawing/2014/main" id="{2F61911A-FACD-454E-BFE6-FF4C88C00268}"/>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9581" name="Line 4">
            <a:extLst>
              <a:ext uri="{FF2B5EF4-FFF2-40B4-BE49-F238E27FC236}">
                <a16:creationId xmlns:a16="http://schemas.microsoft.com/office/drawing/2014/main" id="{6C55B513-7C03-495B-AA41-93444D2380C9}"/>
              </a:ext>
            </a:extLst>
          </p:cNvPr>
          <p:cNvSpPr>
            <a:spLocks noChangeShapeType="1"/>
          </p:cNvSpPr>
          <p:nvPr/>
        </p:nvSpPr>
        <p:spPr bwMode="auto">
          <a:xfrm flipV="1">
            <a:off x="3203575" y="4344988"/>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grpSp>
        <p:nvGrpSpPr>
          <p:cNvPr id="109582" name="Group 42">
            <a:extLst>
              <a:ext uri="{FF2B5EF4-FFF2-40B4-BE49-F238E27FC236}">
                <a16:creationId xmlns:a16="http://schemas.microsoft.com/office/drawing/2014/main" id="{06AF46B9-0E20-4240-BFF4-3682EB0F62CA}"/>
              </a:ext>
            </a:extLst>
          </p:cNvPr>
          <p:cNvGrpSpPr>
            <a:grpSpLocks/>
          </p:cNvGrpSpPr>
          <p:nvPr/>
        </p:nvGrpSpPr>
        <p:grpSpPr bwMode="auto">
          <a:xfrm>
            <a:off x="3203575" y="6072188"/>
            <a:ext cx="1728788" cy="146050"/>
            <a:chOff x="2562" y="2840"/>
            <a:chExt cx="1089" cy="92"/>
          </a:xfrm>
        </p:grpSpPr>
        <p:sp>
          <p:nvSpPr>
            <p:cNvPr id="109610" name="Line 4">
              <a:extLst>
                <a:ext uri="{FF2B5EF4-FFF2-40B4-BE49-F238E27FC236}">
                  <a16:creationId xmlns:a16="http://schemas.microsoft.com/office/drawing/2014/main" id="{9F8CA70C-6C37-4619-A937-C571F92152E5}"/>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11" name="Line 25">
              <a:extLst>
                <a:ext uri="{FF2B5EF4-FFF2-40B4-BE49-F238E27FC236}">
                  <a16:creationId xmlns:a16="http://schemas.microsoft.com/office/drawing/2014/main" id="{6B8A3EB2-3B22-404F-950E-4D18141D1BB8}"/>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2" name="Line 25">
              <a:extLst>
                <a:ext uri="{FF2B5EF4-FFF2-40B4-BE49-F238E27FC236}">
                  <a16:creationId xmlns:a16="http://schemas.microsoft.com/office/drawing/2014/main" id="{3883F0AC-F598-4C4A-99AE-6C40009B77DD}"/>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3" name="Line 25">
              <a:extLst>
                <a:ext uri="{FF2B5EF4-FFF2-40B4-BE49-F238E27FC236}">
                  <a16:creationId xmlns:a16="http://schemas.microsoft.com/office/drawing/2014/main" id="{F3420C13-1E53-4C07-96EB-B010E4A97E13}"/>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4" name="Line 25">
              <a:extLst>
                <a:ext uri="{FF2B5EF4-FFF2-40B4-BE49-F238E27FC236}">
                  <a16:creationId xmlns:a16="http://schemas.microsoft.com/office/drawing/2014/main" id="{D0E40DF3-A7F4-40EB-82BE-41A9B6774F2B}"/>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5" name="Line 25">
              <a:extLst>
                <a:ext uri="{FF2B5EF4-FFF2-40B4-BE49-F238E27FC236}">
                  <a16:creationId xmlns:a16="http://schemas.microsoft.com/office/drawing/2014/main" id="{7E5FF0E0-D629-4713-A181-92C904DCFA80}"/>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16" name="Line 25">
              <a:extLst>
                <a:ext uri="{FF2B5EF4-FFF2-40B4-BE49-F238E27FC236}">
                  <a16:creationId xmlns:a16="http://schemas.microsoft.com/office/drawing/2014/main" id="{F0EC9D58-F63D-4800-BE1D-52A1C87C67FD}"/>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9583" name="Line 4">
            <a:extLst>
              <a:ext uri="{FF2B5EF4-FFF2-40B4-BE49-F238E27FC236}">
                <a16:creationId xmlns:a16="http://schemas.microsoft.com/office/drawing/2014/main" id="{9D487CA8-EAF6-4210-9B80-D56121E699CF}"/>
              </a:ext>
            </a:extLst>
          </p:cNvPr>
          <p:cNvSpPr>
            <a:spLocks noChangeShapeType="1"/>
          </p:cNvSpPr>
          <p:nvPr/>
        </p:nvSpPr>
        <p:spPr bwMode="auto">
          <a:xfrm rot="5400000" flipV="1">
            <a:off x="2267744" y="3407569"/>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584" name="Line 4">
            <a:extLst>
              <a:ext uri="{FF2B5EF4-FFF2-40B4-BE49-F238E27FC236}">
                <a16:creationId xmlns:a16="http://schemas.microsoft.com/office/drawing/2014/main" id="{721F8764-8734-4729-8749-0AD626FE1AE1}"/>
              </a:ext>
            </a:extLst>
          </p:cNvPr>
          <p:cNvSpPr>
            <a:spLocks noChangeShapeType="1"/>
          </p:cNvSpPr>
          <p:nvPr/>
        </p:nvSpPr>
        <p:spPr bwMode="auto">
          <a:xfrm rot="5400000" flipV="1">
            <a:off x="4067969" y="3407569"/>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585" name="Line 4">
            <a:extLst>
              <a:ext uri="{FF2B5EF4-FFF2-40B4-BE49-F238E27FC236}">
                <a16:creationId xmlns:a16="http://schemas.microsoft.com/office/drawing/2014/main" id="{1E1BF29A-6F4E-478B-8BFD-52DBB79045EB}"/>
              </a:ext>
            </a:extLst>
          </p:cNvPr>
          <p:cNvSpPr>
            <a:spLocks noChangeShapeType="1"/>
          </p:cNvSpPr>
          <p:nvPr/>
        </p:nvSpPr>
        <p:spPr bwMode="auto">
          <a:xfrm flipV="1">
            <a:off x="3203575" y="2544763"/>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586" name="Line 4">
            <a:extLst>
              <a:ext uri="{FF2B5EF4-FFF2-40B4-BE49-F238E27FC236}">
                <a16:creationId xmlns:a16="http://schemas.microsoft.com/office/drawing/2014/main" id="{C4B5C67B-839B-4778-B8B4-06E3012E455A}"/>
              </a:ext>
            </a:extLst>
          </p:cNvPr>
          <p:cNvSpPr>
            <a:spLocks noChangeShapeType="1"/>
          </p:cNvSpPr>
          <p:nvPr/>
        </p:nvSpPr>
        <p:spPr bwMode="auto">
          <a:xfrm rot="5400000" flipV="1">
            <a:off x="2267744" y="1607344"/>
            <a:ext cx="0" cy="1728788"/>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587" name="Line 4">
            <a:extLst>
              <a:ext uri="{FF2B5EF4-FFF2-40B4-BE49-F238E27FC236}">
                <a16:creationId xmlns:a16="http://schemas.microsoft.com/office/drawing/2014/main" id="{5DB5F158-E46F-49E4-98E3-4379DEAC1351}"/>
              </a:ext>
            </a:extLst>
          </p:cNvPr>
          <p:cNvSpPr>
            <a:spLocks noChangeShapeType="1"/>
          </p:cNvSpPr>
          <p:nvPr/>
        </p:nvSpPr>
        <p:spPr bwMode="auto">
          <a:xfrm flipV="1">
            <a:off x="5003800" y="4344988"/>
            <a:ext cx="0" cy="1728787"/>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grpSp>
        <p:nvGrpSpPr>
          <p:cNvPr id="109588" name="Group 55">
            <a:extLst>
              <a:ext uri="{FF2B5EF4-FFF2-40B4-BE49-F238E27FC236}">
                <a16:creationId xmlns:a16="http://schemas.microsoft.com/office/drawing/2014/main" id="{8B18CDF5-BB8F-4BD8-8CE7-7B3B558332A5}"/>
              </a:ext>
            </a:extLst>
          </p:cNvPr>
          <p:cNvGrpSpPr>
            <a:grpSpLocks/>
          </p:cNvGrpSpPr>
          <p:nvPr/>
        </p:nvGrpSpPr>
        <p:grpSpPr bwMode="auto">
          <a:xfrm>
            <a:off x="5003800" y="6072188"/>
            <a:ext cx="1728788" cy="146050"/>
            <a:chOff x="2562" y="2840"/>
            <a:chExt cx="1089" cy="92"/>
          </a:xfrm>
        </p:grpSpPr>
        <p:sp>
          <p:nvSpPr>
            <p:cNvPr id="109603" name="Line 4">
              <a:extLst>
                <a:ext uri="{FF2B5EF4-FFF2-40B4-BE49-F238E27FC236}">
                  <a16:creationId xmlns:a16="http://schemas.microsoft.com/office/drawing/2014/main" id="{CBC48418-03CF-459D-9510-251A195E8146}"/>
                </a:ext>
              </a:extLst>
            </p:cNvPr>
            <p:cNvSpPr>
              <a:spLocks noChangeShapeType="1"/>
            </p:cNvSpPr>
            <p:nvPr/>
          </p:nvSpPr>
          <p:spPr bwMode="auto">
            <a:xfrm rot="5400000" flipV="1">
              <a:off x="3107" y="2296"/>
              <a:ext cx="0" cy="1089"/>
            </a:xfrm>
            <a:prstGeom prst="line">
              <a:avLst/>
            </a:prstGeom>
            <a:noFill/>
            <a:ln w="381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CA"/>
            </a:p>
          </p:txBody>
        </p:sp>
        <p:sp>
          <p:nvSpPr>
            <p:cNvPr id="109604" name="Line 25">
              <a:extLst>
                <a:ext uri="{FF2B5EF4-FFF2-40B4-BE49-F238E27FC236}">
                  <a16:creationId xmlns:a16="http://schemas.microsoft.com/office/drawing/2014/main" id="{72329133-1241-47E6-8FA7-6A742E4B61AC}"/>
                </a:ext>
              </a:extLst>
            </p:cNvPr>
            <p:cNvSpPr>
              <a:spLocks noChangeShapeType="1"/>
            </p:cNvSpPr>
            <p:nvPr/>
          </p:nvSpPr>
          <p:spPr bwMode="auto">
            <a:xfrm rot="5400000">
              <a:off x="2516"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05" name="Line 25">
              <a:extLst>
                <a:ext uri="{FF2B5EF4-FFF2-40B4-BE49-F238E27FC236}">
                  <a16:creationId xmlns:a16="http://schemas.microsoft.com/office/drawing/2014/main" id="{B586C8E3-5447-4964-A97D-B57FAD39CD1E}"/>
                </a:ext>
              </a:extLst>
            </p:cNvPr>
            <p:cNvSpPr>
              <a:spLocks noChangeShapeType="1"/>
            </p:cNvSpPr>
            <p:nvPr/>
          </p:nvSpPr>
          <p:spPr bwMode="auto">
            <a:xfrm rot="5400000">
              <a:off x="2697"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06" name="Line 25">
              <a:extLst>
                <a:ext uri="{FF2B5EF4-FFF2-40B4-BE49-F238E27FC236}">
                  <a16:creationId xmlns:a16="http://schemas.microsoft.com/office/drawing/2014/main" id="{689EA41D-5C67-4682-AD7C-D9AE1600198B}"/>
                </a:ext>
              </a:extLst>
            </p:cNvPr>
            <p:cNvSpPr>
              <a:spLocks noChangeShapeType="1"/>
            </p:cNvSpPr>
            <p:nvPr/>
          </p:nvSpPr>
          <p:spPr bwMode="auto">
            <a:xfrm rot="5400000">
              <a:off x="2879"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07" name="Line 25">
              <a:extLst>
                <a:ext uri="{FF2B5EF4-FFF2-40B4-BE49-F238E27FC236}">
                  <a16:creationId xmlns:a16="http://schemas.microsoft.com/office/drawing/2014/main" id="{61A9F5EA-4E87-46D2-AC7F-0CEBCCC41324}"/>
                </a:ext>
              </a:extLst>
            </p:cNvPr>
            <p:cNvSpPr>
              <a:spLocks noChangeShapeType="1"/>
            </p:cNvSpPr>
            <p:nvPr/>
          </p:nvSpPr>
          <p:spPr bwMode="auto">
            <a:xfrm rot="5400000">
              <a:off x="3060"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08" name="Line 25">
              <a:extLst>
                <a:ext uri="{FF2B5EF4-FFF2-40B4-BE49-F238E27FC236}">
                  <a16:creationId xmlns:a16="http://schemas.microsoft.com/office/drawing/2014/main" id="{0B4D1134-E200-47E4-99AB-B32AEB008C60}"/>
                </a:ext>
              </a:extLst>
            </p:cNvPr>
            <p:cNvSpPr>
              <a:spLocks noChangeShapeType="1"/>
            </p:cNvSpPr>
            <p:nvPr/>
          </p:nvSpPr>
          <p:spPr bwMode="auto">
            <a:xfrm rot="5400000">
              <a:off x="3242"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109609" name="Line 25">
              <a:extLst>
                <a:ext uri="{FF2B5EF4-FFF2-40B4-BE49-F238E27FC236}">
                  <a16:creationId xmlns:a16="http://schemas.microsoft.com/office/drawing/2014/main" id="{4E56E813-BBF7-450D-B65F-B1F4C55DB283}"/>
                </a:ext>
              </a:extLst>
            </p:cNvPr>
            <p:cNvSpPr>
              <a:spLocks noChangeShapeType="1"/>
            </p:cNvSpPr>
            <p:nvPr/>
          </p:nvSpPr>
          <p:spPr bwMode="auto">
            <a:xfrm rot="5400000">
              <a:off x="3423" y="2886"/>
              <a:ext cx="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CA"/>
            </a:p>
          </p:txBody>
        </p:sp>
      </p:grpSp>
      <p:sp>
        <p:nvSpPr>
          <p:cNvPr id="109589" name="Text Box 50">
            <a:extLst>
              <a:ext uri="{FF2B5EF4-FFF2-40B4-BE49-F238E27FC236}">
                <a16:creationId xmlns:a16="http://schemas.microsoft.com/office/drawing/2014/main" id="{61B5362D-8071-46F0-93FB-6575BA465875}"/>
              </a:ext>
            </a:extLst>
          </p:cNvPr>
          <p:cNvSpPr txBox="1">
            <a:spLocks noChangeArrowheads="1"/>
          </p:cNvSpPr>
          <p:nvPr/>
        </p:nvSpPr>
        <p:spPr bwMode="auto">
          <a:xfrm>
            <a:off x="5219700" y="6216650"/>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French</a:t>
            </a:r>
            <a:br>
              <a:rPr kumimoji="1" lang="en-US" altLang="en-US" sz="1800">
                <a:ea typeface="新細明體" panose="02020500000000000000" pitchFamily="18" charset="-120"/>
              </a:rPr>
            </a:br>
            <a:r>
              <a:rPr kumimoji="1" lang="en-US" altLang="en-US" sz="1800">
                <a:ea typeface="新細明體" panose="02020500000000000000" pitchFamily="18" charset="-120"/>
              </a:rPr>
              <a:t>Literature</a:t>
            </a:r>
          </a:p>
        </p:txBody>
      </p:sp>
      <p:sp>
        <p:nvSpPr>
          <p:cNvPr id="109590" name="Text Box 49">
            <a:extLst>
              <a:ext uri="{FF2B5EF4-FFF2-40B4-BE49-F238E27FC236}">
                <a16:creationId xmlns:a16="http://schemas.microsoft.com/office/drawing/2014/main" id="{87BEECB6-5EA0-41A5-8F3B-230FC3958426}"/>
              </a:ext>
            </a:extLst>
          </p:cNvPr>
          <p:cNvSpPr txBox="1">
            <a:spLocks noChangeArrowheads="1"/>
          </p:cNvSpPr>
          <p:nvPr/>
        </p:nvSpPr>
        <p:spPr bwMode="auto">
          <a:xfrm>
            <a:off x="3635375" y="6361113"/>
            <a:ext cx="790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kumimoji="1" lang="en-US" altLang="en-US" sz="1800">
                <a:ea typeface="新細明體" panose="02020500000000000000" pitchFamily="18" charset="-120"/>
              </a:rPr>
              <a:t>Math</a:t>
            </a:r>
          </a:p>
        </p:txBody>
      </p:sp>
      <p:sp>
        <p:nvSpPr>
          <p:cNvPr id="109591" name="Oval 65">
            <a:extLst>
              <a:ext uri="{FF2B5EF4-FFF2-40B4-BE49-F238E27FC236}">
                <a16:creationId xmlns:a16="http://schemas.microsoft.com/office/drawing/2014/main" id="{B4BED91C-E09D-48F3-B952-1F749E66E5AA}"/>
              </a:ext>
            </a:extLst>
          </p:cNvPr>
          <p:cNvSpPr>
            <a:spLocks noChangeArrowheads="1"/>
          </p:cNvSpPr>
          <p:nvPr/>
        </p:nvSpPr>
        <p:spPr bwMode="auto">
          <a:xfrm>
            <a:off x="2700338" y="105251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2" name="Oval 66">
            <a:extLst>
              <a:ext uri="{FF2B5EF4-FFF2-40B4-BE49-F238E27FC236}">
                <a16:creationId xmlns:a16="http://schemas.microsoft.com/office/drawing/2014/main" id="{23E6AE36-9D27-4091-821A-CD6C4AD2FC3C}"/>
              </a:ext>
            </a:extLst>
          </p:cNvPr>
          <p:cNvSpPr>
            <a:spLocks noChangeArrowheads="1"/>
          </p:cNvSpPr>
          <p:nvPr/>
        </p:nvSpPr>
        <p:spPr bwMode="auto">
          <a:xfrm>
            <a:off x="4572000" y="50847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3" name="Oval 67">
            <a:extLst>
              <a:ext uri="{FF2B5EF4-FFF2-40B4-BE49-F238E27FC236}">
                <a16:creationId xmlns:a16="http://schemas.microsoft.com/office/drawing/2014/main" id="{2F3EDA0A-CDA3-42E0-8DAD-A1EC669FDB36}"/>
              </a:ext>
            </a:extLst>
          </p:cNvPr>
          <p:cNvSpPr>
            <a:spLocks noChangeArrowheads="1"/>
          </p:cNvSpPr>
          <p:nvPr/>
        </p:nvSpPr>
        <p:spPr bwMode="auto">
          <a:xfrm>
            <a:off x="5940425" y="50847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4" name="Oval 68">
            <a:extLst>
              <a:ext uri="{FF2B5EF4-FFF2-40B4-BE49-F238E27FC236}">
                <a16:creationId xmlns:a16="http://schemas.microsoft.com/office/drawing/2014/main" id="{279DD678-C4CC-4920-BFF1-BCD8DF8E0B05}"/>
              </a:ext>
            </a:extLst>
          </p:cNvPr>
          <p:cNvSpPr>
            <a:spLocks noChangeArrowheads="1"/>
          </p:cNvSpPr>
          <p:nvPr/>
        </p:nvSpPr>
        <p:spPr bwMode="auto">
          <a:xfrm>
            <a:off x="4572000" y="3357563"/>
            <a:ext cx="71438"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5" name="Oval 69">
            <a:extLst>
              <a:ext uri="{FF2B5EF4-FFF2-40B4-BE49-F238E27FC236}">
                <a16:creationId xmlns:a16="http://schemas.microsoft.com/office/drawing/2014/main" id="{51E74020-B8FA-4D95-9E1A-22FEBD26F839}"/>
              </a:ext>
            </a:extLst>
          </p:cNvPr>
          <p:cNvSpPr>
            <a:spLocks noChangeArrowheads="1"/>
          </p:cNvSpPr>
          <p:nvPr/>
        </p:nvSpPr>
        <p:spPr bwMode="auto">
          <a:xfrm>
            <a:off x="2700338" y="508476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6" name="Oval 70">
            <a:extLst>
              <a:ext uri="{FF2B5EF4-FFF2-40B4-BE49-F238E27FC236}">
                <a16:creationId xmlns:a16="http://schemas.microsoft.com/office/drawing/2014/main" id="{DA62236A-0A73-48FA-A239-DF8740BE8CA3}"/>
              </a:ext>
            </a:extLst>
          </p:cNvPr>
          <p:cNvSpPr>
            <a:spLocks noChangeArrowheads="1"/>
          </p:cNvSpPr>
          <p:nvPr/>
        </p:nvSpPr>
        <p:spPr bwMode="auto">
          <a:xfrm>
            <a:off x="2700338" y="3357563"/>
            <a:ext cx="71437" cy="7143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7" name="Oval 71">
            <a:extLst>
              <a:ext uri="{FF2B5EF4-FFF2-40B4-BE49-F238E27FC236}">
                <a16:creationId xmlns:a16="http://schemas.microsoft.com/office/drawing/2014/main" id="{170C1AAC-F873-41DA-BA19-CB20EAF123B4}"/>
              </a:ext>
            </a:extLst>
          </p:cNvPr>
          <p:cNvSpPr>
            <a:spLocks noChangeArrowheads="1"/>
          </p:cNvSpPr>
          <p:nvPr/>
        </p:nvSpPr>
        <p:spPr bwMode="auto">
          <a:xfrm>
            <a:off x="3492500" y="2997200"/>
            <a:ext cx="71438" cy="71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8" name="Oval 72">
            <a:extLst>
              <a:ext uri="{FF2B5EF4-FFF2-40B4-BE49-F238E27FC236}">
                <a16:creationId xmlns:a16="http://schemas.microsoft.com/office/drawing/2014/main" id="{2ACDD020-648D-40EB-B74C-59D6949BB54F}"/>
              </a:ext>
            </a:extLst>
          </p:cNvPr>
          <p:cNvSpPr>
            <a:spLocks noChangeArrowheads="1"/>
          </p:cNvSpPr>
          <p:nvPr/>
        </p:nvSpPr>
        <p:spPr bwMode="auto">
          <a:xfrm>
            <a:off x="1835150" y="2205038"/>
            <a:ext cx="71438" cy="7143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599" name="Oval 73">
            <a:extLst>
              <a:ext uri="{FF2B5EF4-FFF2-40B4-BE49-F238E27FC236}">
                <a16:creationId xmlns:a16="http://schemas.microsoft.com/office/drawing/2014/main" id="{F8344A7F-3F86-408B-A868-B081DB798BA6}"/>
              </a:ext>
            </a:extLst>
          </p:cNvPr>
          <p:cNvSpPr>
            <a:spLocks noChangeArrowheads="1"/>
          </p:cNvSpPr>
          <p:nvPr/>
        </p:nvSpPr>
        <p:spPr bwMode="auto">
          <a:xfrm>
            <a:off x="1835150" y="2997200"/>
            <a:ext cx="71438" cy="71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600" name="Oval 74">
            <a:extLst>
              <a:ext uri="{FF2B5EF4-FFF2-40B4-BE49-F238E27FC236}">
                <a16:creationId xmlns:a16="http://schemas.microsoft.com/office/drawing/2014/main" id="{D8E6B6BA-A846-482D-9F54-B45086C4CC13}"/>
              </a:ext>
            </a:extLst>
          </p:cNvPr>
          <p:cNvSpPr>
            <a:spLocks noChangeArrowheads="1"/>
          </p:cNvSpPr>
          <p:nvPr/>
        </p:nvSpPr>
        <p:spPr bwMode="auto">
          <a:xfrm>
            <a:off x="1835150" y="4797425"/>
            <a:ext cx="71438" cy="71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601" name="Oval 75">
            <a:extLst>
              <a:ext uri="{FF2B5EF4-FFF2-40B4-BE49-F238E27FC236}">
                <a16:creationId xmlns:a16="http://schemas.microsoft.com/office/drawing/2014/main" id="{88521FB8-6CBB-4F42-9BF3-AA8E0365A3FC}"/>
              </a:ext>
            </a:extLst>
          </p:cNvPr>
          <p:cNvSpPr>
            <a:spLocks noChangeArrowheads="1"/>
          </p:cNvSpPr>
          <p:nvPr/>
        </p:nvSpPr>
        <p:spPr bwMode="auto">
          <a:xfrm>
            <a:off x="3492500" y="4797425"/>
            <a:ext cx="71438" cy="71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
        <p:nvSpPr>
          <p:cNvPr id="109602" name="Oval 76">
            <a:extLst>
              <a:ext uri="{FF2B5EF4-FFF2-40B4-BE49-F238E27FC236}">
                <a16:creationId xmlns:a16="http://schemas.microsoft.com/office/drawing/2014/main" id="{A03D2F5D-3E30-458E-9DEE-6BFC61FBCEE0}"/>
              </a:ext>
            </a:extLst>
          </p:cNvPr>
          <p:cNvSpPr>
            <a:spLocks noChangeArrowheads="1"/>
          </p:cNvSpPr>
          <p:nvPr/>
        </p:nvSpPr>
        <p:spPr bwMode="auto">
          <a:xfrm>
            <a:off x="6300788" y="4797425"/>
            <a:ext cx="71437" cy="71438"/>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kumimoji="1" lang="en-US" altLang="en-US" sz="1800">
              <a:ea typeface="新細明體" panose="02020500000000000000" pitchFamily="18"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multidimensionalDataExample-composite1">
            <a:extLst>
              <a:ext uri="{FF2B5EF4-FFF2-40B4-BE49-F238E27FC236}">
                <a16:creationId xmlns:a16="http://schemas.microsoft.com/office/drawing/2014/main" id="{FE1953DF-33CE-4418-922B-3876676E6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9144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a:extLst>
              <a:ext uri="{FF2B5EF4-FFF2-40B4-BE49-F238E27FC236}">
                <a16:creationId xmlns:a16="http://schemas.microsoft.com/office/drawing/2014/main" id="{A2AA6775-DA1D-4F64-B86A-8B96CA302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3" y="314325"/>
            <a:ext cx="8486775" cy="622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2ADA587-D2CC-4F23-A085-8C3311AB42A9}"/>
              </a:ext>
            </a:extLst>
          </p:cNvPr>
          <p:cNvSpPr>
            <a:spLocks noGrp="1"/>
          </p:cNvSpPr>
          <p:nvPr>
            <p:ph type="title"/>
          </p:nvPr>
        </p:nvSpPr>
        <p:spPr/>
        <p:txBody>
          <a:bodyPr/>
          <a:lstStyle/>
          <a:p>
            <a:r>
              <a:rPr lang="en-US" altLang="en-US" sz="4000"/>
              <a:t>Scatterplot Matrix or SPLOM</a:t>
            </a:r>
          </a:p>
        </p:txBody>
      </p:sp>
      <p:pic>
        <p:nvPicPr>
          <p:cNvPr id="112643" name="Picture 5">
            <a:extLst>
              <a:ext uri="{FF2B5EF4-FFF2-40B4-BE49-F238E27FC236}">
                <a16:creationId xmlns:a16="http://schemas.microsoft.com/office/drawing/2014/main" id="{AF176328-2ACA-44DD-94A9-695CAA3F3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1628775"/>
            <a:ext cx="5400675"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6">
            <a:extLst>
              <a:ext uri="{FF2B5EF4-FFF2-40B4-BE49-F238E27FC236}">
                <a16:creationId xmlns:a16="http://schemas.microsoft.com/office/drawing/2014/main" id="{F00C541C-934B-44F0-A10B-0AB4D20A17DA}"/>
              </a:ext>
            </a:extLst>
          </p:cNvPr>
          <p:cNvSpPr txBox="1">
            <a:spLocks noChangeArrowheads="1"/>
          </p:cNvSpPr>
          <p:nvPr/>
        </p:nvSpPr>
        <p:spPr bwMode="auto">
          <a:xfrm rot="-5400000">
            <a:off x="5859463" y="3725863"/>
            <a:ext cx="52133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Niklas Elmqvist, Pierre Dragicevic, Jean-Daniel Fekete (2008). “Rolling the Dice: Multidimensional Visual Exploration using Scatterplot Matrix Navigation”.  Proceedings of InfoVis 2008.</a:t>
            </a:r>
          </a:p>
        </p:txBody>
      </p:sp>
      <p:sp>
        <p:nvSpPr>
          <p:cNvPr id="112645" name="Text Box 7">
            <a:extLst>
              <a:ext uri="{FF2B5EF4-FFF2-40B4-BE49-F238E27FC236}">
                <a16:creationId xmlns:a16="http://schemas.microsoft.com/office/drawing/2014/main" id="{6BA7C5EE-06D7-4BB9-9B64-E3459A304E6B}"/>
              </a:ext>
            </a:extLst>
          </p:cNvPr>
          <p:cNvSpPr txBox="1">
            <a:spLocks noChangeArrowheads="1"/>
          </p:cNvSpPr>
          <p:nvPr/>
        </p:nvSpPr>
        <p:spPr bwMode="auto">
          <a:xfrm>
            <a:off x="228600" y="2209800"/>
            <a:ext cx="2362200" cy="366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Within each scatterplot, we could be interested in seeing outliers, correlations, etc.</a:t>
            </a:r>
          </a:p>
          <a:p>
            <a:pPr eaLnBrk="1" hangingPunct="1">
              <a:spcBef>
                <a:spcPct val="50000"/>
              </a:spcBef>
              <a:buFontTx/>
              <a:buNone/>
            </a:pPr>
            <a:endParaRPr lang="en-US" altLang="en-US" sz="1800">
              <a:latin typeface="Arial" panose="020B0604020202020204" pitchFamily="34" charset="0"/>
            </a:endParaRPr>
          </a:p>
          <a:p>
            <a:pPr eaLnBrk="1" hangingPunct="1">
              <a:spcBef>
                <a:spcPct val="50000"/>
              </a:spcBef>
              <a:buFontTx/>
              <a:buNone/>
            </a:pPr>
            <a:r>
              <a:rPr lang="en-US" altLang="en-US" sz="1800">
                <a:latin typeface="Arial" panose="020B0604020202020204" pitchFamily="34" charset="0"/>
              </a:rPr>
              <a:t>Notice: the upper triangular half is the same as the lower triangular half, and the diagonal is not very interesting.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1C2AD78-8875-47BD-8890-B86523B30D4E}"/>
              </a:ext>
            </a:extLst>
          </p:cNvPr>
          <p:cNvSpPr>
            <a:spLocks noGrp="1"/>
          </p:cNvSpPr>
          <p:nvPr>
            <p:ph type="title"/>
          </p:nvPr>
        </p:nvSpPr>
        <p:spPr/>
        <p:txBody>
          <a:bodyPr/>
          <a:lstStyle/>
          <a:p>
            <a:r>
              <a:rPr lang="en-US" altLang="en-US" sz="4000"/>
              <a:t>Scatterplot Matrix or SPLOM</a:t>
            </a:r>
          </a:p>
        </p:txBody>
      </p:sp>
      <p:pic>
        <p:nvPicPr>
          <p:cNvPr id="114691" name="Picture 4">
            <a:extLst>
              <a:ext uri="{FF2B5EF4-FFF2-40B4-BE49-F238E27FC236}">
                <a16:creationId xmlns:a16="http://schemas.microsoft.com/office/drawing/2014/main" id="{95A67424-ECE0-42F2-8BF6-E9211682A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555750"/>
            <a:ext cx="4319587"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5">
            <a:extLst>
              <a:ext uri="{FF2B5EF4-FFF2-40B4-BE49-F238E27FC236}">
                <a16:creationId xmlns:a16="http://schemas.microsoft.com/office/drawing/2014/main" id="{D6710221-409D-430B-B759-B453C11A8405}"/>
              </a:ext>
            </a:extLst>
          </p:cNvPr>
          <p:cNvSpPr txBox="1">
            <a:spLocks noChangeArrowheads="1"/>
          </p:cNvSpPr>
          <p:nvPr/>
        </p:nvSpPr>
        <p:spPr bwMode="auto">
          <a:xfrm>
            <a:off x="4932363" y="6308725"/>
            <a:ext cx="3384550"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Wilkinson, Anand, Grossman,</a:t>
            </a:r>
            <a:br>
              <a:rPr lang="en-US" altLang="en-US" sz="1400">
                <a:latin typeface="Arial" panose="020B0604020202020204" pitchFamily="34" charset="0"/>
              </a:rPr>
            </a:br>
            <a:r>
              <a:rPr lang="en-US" altLang="en-US" sz="1400">
                <a:latin typeface="Arial" panose="020B0604020202020204" pitchFamily="34" charset="0"/>
              </a:rPr>
              <a:t>“Graph-Theoretic Scagnostics”, 2005</a:t>
            </a:r>
          </a:p>
          <a:p>
            <a:pPr eaLnBrk="1" hangingPunct="1">
              <a:spcBef>
                <a:spcPct val="50000"/>
              </a:spcBef>
              <a:buFontTx/>
              <a:buNone/>
            </a:pPr>
            <a:endParaRPr lang="en-US" altLang="en-US" sz="1400">
              <a:latin typeface="Arial" panose="020B0604020202020204" pitchFamily="34" charset="0"/>
            </a:endParaRPr>
          </a:p>
        </p:txBody>
      </p:sp>
      <p:sp>
        <p:nvSpPr>
          <p:cNvPr id="114693" name="Text Box 6">
            <a:extLst>
              <a:ext uri="{FF2B5EF4-FFF2-40B4-BE49-F238E27FC236}">
                <a16:creationId xmlns:a16="http://schemas.microsoft.com/office/drawing/2014/main" id="{8FA0C6D9-1A8D-4D23-9349-D04CBDE8D184}"/>
              </a:ext>
            </a:extLst>
          </p:cNvPr>
          <p:cNvSpPr txBox="1">
            <a:spLocks noChangeArrowheads="1"/>
          </p:cNvSpPr>
          <p:nvPr/>
        </p:nvSpPr>
        <p:spPr bwMode="auto">
          <a:xfrm>
            <a:off x="539750" y="3213100"/>
            <a:ext cx="28797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rPr>
              <a:t>Note: the diagonal is used to show the names of the variables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06141CCD-5313-48A2-9530-4F70A2030C0F}"/>
              </a:ext>
            </a:extLst>
          </p:cNvPr>
          <p:cNvSpPr>
            <a:spLocks noGrp="1"/>
          </p:cNvSpPr>
          <p:nvPr>
            <p:ph type="title" idx="4294967295"/>
          </p:nvPr>
        </p:nvSpPr>
        <p:spPr>
          <a:xfrm>
            <a:off x="0" y="274638"/>
            <a:ext cx="9144000" cy="1143000"/>
          </a:xfrm>
        </p:spPr>
        <p:txBody>
          <a:bodyPr/>
          <a:lstStyle/>
          <a:p>
            <a:pPr eaLnBrk="1" hangingPunct="1"/>
            <a:r>
              <a:rPr lang="en-US" altLang="en-US"/>
              <a:t>Example from Matlab: “carbig.mat”</a:t>
            </a:r>
          </a:p>
        </p:txBody>
      </p:sp>
      <p:pic>
        <p:nvPicPr>
          <p:cNvPr id="116739" name="Picture 3" descr="mvplotdemo_01">
            <a:extLst>
              <a:ext uri="{FF2B5EF4-FFF2-40B4-BE49-F238E27FC236}">
                <a16:creationId xmlns:a16="http://schemas.microsoft.com/office/drawing/2014/main" id="{91091AA8-CD63-4855-9D54-DF19964A4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844675"/>
            <a:ext cx="4392613"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7E76AFD5-95C0-4160-8537-FD6034CC2476}"/>
              </a:ext>
            </a:extLst>
          </p:cNvPr>
          <p:cNvSpPr txBox="1">
            <a:spLocks noChangeArrowheads="1"/>
          </p:cNvSpPr>
          <p:nvPr/>
        </p:nvSpPr>
        <p:spPr bwMode="auto">
          <a:xfrm>
            <a:off x="0" y="6553200"/>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ea typeface="新細明體" panose="02020500000000000000" pitchFamily="18" charset="-120"/>
              </a:rPr>
              <a:t>http://www.mathworks.com/products/statistics/demos.html?file=/products/demos/shipping/stats/mvplotdemo.html</a:t>
            </a:r>
          </a:p>
        </p:txBody>
      </p:sp>
      <p:pic>
        <p:nvPicPr>
          <p:cNvPr id="116741" name="Picture 6" descr="mvplotdemo_02">
            <a:extLst>
              <a:ext uri="{FF2B5EF4-FFF2-40B4-BE49-F238E27FC236}">
                <a16:creationId xmlns:a16="http://schemas.microsoft.com/office/drawing/2014/main" id="{7029545A-626C-4DE5-A8CB-9E6A71B6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3707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5C4AE815-4D01-461F-B12B-1B45717589CB}"/>
              </a:ext>
            </a:extLst>
          </p:cNvPr>
          <p:cNvGraphicFramePr>
            <a:graphicFrameLocks noGrp="1"/>
          </p:cNvGraphicFramePr>
          <p:nvPr>
            <p:extLst>
              <p:ext uri="{D42A27DB-BD31-4B8C-83A1-F6EECF244321}">
                <p14:modId xmlns:p14="http://schemas.microsoft.com/office/powerpoint/2010/main" val="419626435"/>
              </p:ext>
            </p:extLst>
          </p:nvPr>
        </p:nvGraphicFramePr>
        <p:xfrm>
          <a:off x="242888" y="273050"/>
          <a:ext cx="5770562" cy="2408262"/>
        </p:xfrm>
        <a:graphic>
          <a:graphicData uri="http://schemas.openxmlformats.org/drawingml/2006/table">
            <a:tbl>
              <a:tblPr firstRow="1" bandRow="1">
                <a:tableStyleId>{5C22544A-7EE6-4342-B048-85BDC9FD1C3A}</a:tableStyleId>
              </a:tblPr>
              <a:tblGrid>
                <a:gridCol w="2885281">
                  <a:extLst>
                    <a:ext uri="{9D8B030D-6E8A-4147-A177-3AD203B41FA5}">
                      <a16:colId xmlns:a16="http://schemas.microsoft.com/office/drawing/2014/main" val="275212734"/>
                    </a:ext>
                  </a:extLst>
                </a:gridCol>
                <a:gridCol w="2885281">
                  <a:extLst>
                    <a:ext uri="{9D8B030D-6E8A-4147-A177-3AD203B41FA5}">
                      <a16:colId xmlns:a16="http://schemas.microsoft.com/office/drawing/2014/main" val="679838866"/>
                    </a:ext>
                  </a:extLst>
                </a:gridCol>
              </a:tblGrid>
              <a:tr h="914325">
                <a:tc>
                  <a:txBody>
                    <a:bodyPr/>
                    <a:lstStyle/>
                    <a:p>
                      <a:pPr algn="ctr"/>
                      <a:r>
                        <a:rPr lang="en-CA" sz="1800" dirty="0">
                          <a:solidFill>
                            <a:schemeClr val="tx1"/>
                          </a:solidFill>
                        </a:rPr>
                        <a:t>Year</a:t>
                      </a:r>
                    </a:p>
                    <a:p>
                      <a:pPr algn="ctr"/>
                      <a:r>
                        <a:rPr lang="en-CA" sz="1800" dirty="0">
                          <a:solidFill>
                            <a:schemeClr val="tx1"/>
                          </a:solidFill>
                        </a:rPr>
                        <a:t>(independent variable)</a:t>
                      </a:r>
                    </a:p>
                    <a:p>
                      <a:pPr algn="ctr"/>
                      <a:r>
                        <a:rPr lang="en-CA" sz="1800" dirty="0">
                          <a:solidFill>
                            <a:schemeClr val="tx1"/>
                          </a:solidFill>
                        </a:rPr>
                        <a:t>(dimension)</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(dependent variable)</a:t>
                      </a:r>
                    </a:p>
                    <a:p>
                      <a:pPr algn="ctr"/>
                      <a:r>
                        <a:rPr lang="en-CA" sz="1800" dirty="0">
                          <a:solidFill>
                            <a:schemeClr val="tx1"/>
                          </a:solidFill>
                        </a:rPr>
                        <a:t>(measure)</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3690241"/>
                  </a:ext>
                </a:extLst>
              </a:tr>
              <a:tr h="373478">
                <a:tc>
                  <a:txBody>
                    <a:bodyPr/>
                    <a:lstStyle/>
                    <a:p>
                      <a:pPr algn="ctr"/>
                      <a:r>
                        <a:rPr lang="en-CA" sz="1800" dirty="0">
                          <a:solidFill>
                            <a:schemeClr val="tx1"/>
                          </a:solidFill>
                        </a:rPr>
                        <a:t>2012</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90</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74801"/>
                  </a:ext>
                </a:extLst>
              </a:tr>
              <a:tr h="373478">
                <a:tc>
                  <a:txBody>
                    <a:bodyPr/>
                    <a:lstStyle/>
                    <a:p>
                      <a:pPr algn="ctr"/>
                      <a:r>
                        <a:rPr lang="en-CA" sz="1800" dirty="0">
                          <a:solidFill>
                            <a:schemeClr val="tx1"/>
                          </a:solidFill>
                        </a:rPr>
                        <a:t>2013</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49</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45855"/>
                  </a:ext>
                </a:extLst>
              </a:tr>
              <a:tr h="373478">
                <a:tc>
                  <a:txBody>
                    <a:bodyPr/>
                    <a:lstStyle/>
                    <a:p>
                      <a:pPr algn="ctr"/>
                      <a:r>
                        <a:rPr lang="en-CA" sz="1800" dirty="0">
                          <a:solidFill>
                            <a:schemeClr val="tx1"/>
                          </a:solidFill>
                        </a:rPr>
                        <a:t>2014</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26</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1934650"/>
                  </a:ext>
                </a:extLst>
              </a:tr>
              <a:tr h="373478">
                <a:tc>
                  <a:txBody>
                    <a:bodyPr/>
                    <a:lstStyle/>
                    <a:p>
                      <a:pPr algn="ctr"/>
                      <a:r>
                        <a:rPr lang="en-CA" sz="1800" dirty="0">
                          <a:solidFill>
                            <a:schemeClr val="tx1"/>
                          </a:solidFill>
                        </a:rPr>
                        <a:t>2015</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67</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812823"/>
                  </a:ext>
                </a:extLst>
              </a:tr>
            </a:tbl>
          </a:graphicData>
        </a:graphic>
      </p:graphicFrame>
      <p:pic>
        <p:nvPicPr>
          <p:cNvPr id="70678" name="Picture 4">
            <a:extLst>
              <a:ext uri="{FF2B5EF4-FFF2-40B4-BE49-F238E27FC236}">
                <a16:creationId xmlns:a16="http://schemas.microsoft.com/office/drawing/2014/main" id="{C962B257-8717-48A4-BFF5-965742D2F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011488"/>
            <a:ext cx="2058988"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79" name="Picture 5">
            <a:extLst>
              <a:ext uri="{FF2B5EF4-FFF2-40B4-BE49-F238E27FC236}">
                <a16:creationId xmlns:a16="http://schemas.microsoft.com/office/drawing/2014/main" id="{F020B385-175C-419D-8596-53CC82E91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3043238"/>
            <a:ext cx="211455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80" name="Group 9">
            <a:extLst>
              <a:ext uri="{FF2B5EF4-FFF2-40B4-BE49-F238E27FC236}">
                <a16:creationId xmlns:a16="http://schemas.microsoft.com/office/drawing/2014/main" id="{244C198C-CCCE-4A0C-B702-8BF9D9C52101}"/>
              </a:ext>
            </a:extLst>
          </p:cNvPr>
          <p:cNvGrpSpPr>
            <a:grpSpLocks/>
          </p:cNvGrpSpPr>
          <p:nvPr/>
        </p:nvGrpSpPr>
        <p:grpSpPr bwMode="auto">
          <a:xfrm>
            <a:off x="6243638" y="2830513"/>
            <a:ext cx="2179637" cy="1890712"/>
            <a:chOff x="5196010" y="3429000"/>
            <a:chExt cx="2179339" cy="1890726"/>
          </a:xfrm>
        </p:grpSpPr>
        <p:pic>
          <p:nvPicPr>
            <p:cNvPr id="70686" name="Picture 8">
              <a:extLst>
                <a:ext uri="{FF2B5EF4-FFF2-40B4-BE49-F238E27FC236}">
                  <a16:creationId xmlns:a16="http://schemas.microsoft.com/office/drawing/2014/main" id="{FD293A1A-7870-4033-93DA-283AC6DF13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010" y="4971765"/>
              <a:ext cx="2179339" cy="3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87" name="Picture 7">
              <a:extLst>
                <a:ext uri="{FF2B5EF4-FFF2-40B4-BE49-F238E27FC236}">
                  <a16:creationId xmlns:a16="http://schemas.microsoft.com/office/drawing/2014/main" id="{C002FED7-FE9A-4E81-ADEA-4AFC614EA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566" y="3429000"/>
              <a:ext cx="1700225" cy="15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681" name="TextBox 10">
            <a:extLst>
              <a:ext uri="{FF2B5EF4-FFF2-40B4-BE49-F238E27FC236}">
                <a16:creationId xmlns:a16="http://schemas.microsoft.com/office/drawing/2014/main" id="{3001E4B2-32AA-46A3-9B19-13CADC23F55D}"/>
              </a:ext>
            </a:extLst>
          </p:cNvPr>
          <p:cNvSpPr txBox="1">
            <a:spLocks noChangeArrowheads="1"/>
          </p:cNvSpPr>
          <p:nvPr/>
        </p:nvSpPr>
        <p:spPr bwMode="auto">
          <a:xfrm>
            <a:off x="242888" y="4721225"/>
            <a:ext cx="28432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dirty="0"/>
              <a:t>Line chart.</a:t>
            </a:r>
          </a:p>
          <a:p>
            <a:pPr>
              <a:spcBef>
                <a:spcPct val="0"/>
              </a:spcBef>
              <a:buFontTx/>
              <a:buNone/>
            </a:pPr>
            <a:r>
              <a:rPr lang="en-CA" altLang="en-US" sz="1800" dirty="0"/>
              <a:t>Often the best choice for 1d1m data, when the dimension is time or some continuous variable.</a:t>
            </a:r>
          </a:p>
          <a:p>
            <a:pPr>
              <a:spcBef>
                <a:spcPct val="0"/>
              </a:spcBef>
              <a:buFontTx/>
              <a:buNone/>
            </a:pPr>
            <a:r>
              <a:rPr lang="en-CA" altLang="en-US" sz="1800" dirty="0"/>
              <a:t>Makes small changes in slope easier to see.</a:t>
            </a:r>
          </a:p>
        </p:txBody>
      </p:sp>
      <p:sp>
        <p:nvSpPr>
          <p:cNvPr id="70682" name="TextBox 23">
            <a:extLst>
              <a:ext uri="{FF2B5EF4-FFF2-40B4-BE49-F238E27FC236}">
                <a16:creationId xmlns:a16="http://schemas.microsoft.com/office/drawing/2014/main" id="{34E5DBAA-4565-436D-BE46-530A3F8205C8}"/>
              </a:ext>
            </a:extLst>
          </p:cNvPr>
          <p:cNvSpPr txBox="1">
            <a:spLocks noChangeArrowheads="1"/>
          </p:cNvSpPr>
          <p:nvPr/>
        </p:nvSpPr>
        <p:spPr bwMode="auto">
          <a:xfrm>
            <a:off x="3392488" y="4721225"/>
            <a:ext cx="2398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Bar chart.</a:t>
            </a:r>
          </a:p>
        </p:txBody>
      </p:sp>
      <p:sp>
        <p:nvSpPr>
          <p:cNvPr id="70683" name="TextBox 24">
            <a:extLst>
              <a:ext uri="{FF2B5EF4-FFF2-40B4-BE49-F238E27FC236}">
                <a16:creationId xmlns:a16="http://schemas.microsoft.com/office/drawing/2014/main" id="{A3AC7002-FB4C-43BB-948C-F34081B13042}"/>
              </a:ext>
            </a:extLst>
          </p:cNvPr>
          <p:cNvSpPr txBox="1">
            <a:spLocks noChangeArrowheads="1"/>
          </p:cNvSpPr>
          <p:nvPr/>
        </p:nvSpPr>
        <p:spPr bwMode="auto">
          <a:xfrm>
            <a:off x="5991225" y="4721225"/>
            <a:ext cx="31527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Pie chart.</a:t>
            </a:r>
          </a:p>
          <a:p>
            <a:pPr>
              <a:spcBef>
                <a:spcPct val="0"/>
              </a:spcBef>
              <a:buFontTx/>
              <a:buNone/>
            </a:pPr>
            <a:r>
              <a:rPr lang="en-CA" altLang="en-US" sz="1800"/>
              <a:t>Communicates that the parts form a whole.</a:t>
            </a:r>
            <a:br>
              <a:rPr lang="en-CA" altLang="en-US" sz="1800"/>
            </a:br>
            <a:r>
              <a:rPr lang="en-CA" altLang="en-US" sz="1800"/>
              <a:t>But difficult to judge small differences in angles.</a:t>
            </a:r>
            <a:br>
              <a:rPr lang="en-CA" altLang="en-US" sz="1800"/>
            </a:br>
            <a:r>
              <a:rPr lang="en-CA" altLang="en-US" sz="1800"/>
              <a:t>Doesn’t scale well to many values of the dimension.</a:t>
            </a:r>
          </a:p>
        </p:txBody>
      </p:sp>
      <p:sp>
        <p:nvSpPr>
          <p:cNvPr id="70684" name="Rectangle 11">
            <a:extLst>
              <a:ext uri="{FF2B5EF4-FFF2-40B4-BE49-F238E27FC236}">
                <a16:creationId xmlns:a16="http://schemas.microsoft.com/office/drawing/2014/main" id="{ED9055CF-F839-4B3D-A253-764C74B9D493}"/>
              </a:ext>
            </a:extLst>
          </p:cNvPr>
          <p:cNvSpPr>
            <a:spLocks noChangeArrowheads="1"/>
          </p:cNvSpPr>
          <p:nvPr/>
        </p:nvSpPr>
        <p:spPr bwMode="auto">
          <a:xfrm>
            <a:off x="203200" y="2841625"/>
            <a:ext cx="2949575" cy="3922713"/>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70685" name="TextBox 12">
            <a:extLst>
              <a:ext uri="{FF2B5EF4-FFF2-40B4-BE49-F238E27FC236}">
                <a16:creationId xmlns:a16="http://schemas.microsoft.com/office/drawing/2014/main" id="{669AC73D-6232-4CFC-9588-6BBAC850ECCB}"/>
              </a:ext>
            </a:extLst>
          </p:cNvPr>
          <p:cNvSpPr txBox="1">
            <a:spLocks noChangeArrowheads="1"/>
          </p:cNvSpPr>
          <p:nvPr/>
        </p:nvSpPr>
        <p:spPr bwMode="auto">
          <a:xfrm>
            <a:off x="6189663" y="387350"/>
            <a:ext cx="2527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2400" dirty="0"/>
              <a:t>1d1m dataset:</a:t>
            </a:r>
            <a:br>
              <a:rPr lang="en-CA" altLang="en-US" sz="2400" dirty="0"/>
            </a:br>
            <a:r>
              <a:rPr lang="en-CA" altLang="en-US" sz="2400" dirty="0"/>
              <a:t>1 dimension,</a:t>
            </a:r>
            <a:br>
              <a:rPr lang="en-CA" altLang="en-US" sz="2400" dirty="0"/>
            </a:br>
            <a:r>
              <a:rPr lang="en-CA" altLang="en-US" sz="2400" dirty="0"/>
              <a:t>1 measure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6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6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8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6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68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1" grpId="0"/>
      <p:bldP spid="70682" grpId="0"/>
      <p:bldP spid="70683" grpId="0"/>
      <p:bldP spid="70684" grpId="0" animBg="1"/>
      <p:bldP spid="7068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re 1">
            <a:extLst>
              <a:ext uri="{FF2B5EF4-FFF2-40B4-BE49-F238E27FC236}">
                <a16:creationId xmlns:a16="http://schemas.microsoft.com/office/drawing/2014/main" id="{370DE80E-E48D-446D-86E3-FA055E165D58}"/>
              </a:ext>
            </a:extLst>
          </p:cNvPr>
          <p:cNvSpPr>
            <a:spLocks noGrp="1"/>
          </p:cNvSpPr>
          <p:nvPr>
            <p:ph type="title"/>
          </p:nvPr>
        </p:nvSpPr>
        <p:spPr>
          <a:xfrm>
            <a:off x="466725" y="115888"/>
            <a:ext cx="8229600" cy="1143000"/>
          </a:xfrm>
        </p:spPr>
        <p:txBody>
          <a:bodyPr/>
          <a:lstStyle/>
          <a:p>
            <a:r>
              <a:rPr lang="en-CA" altLang="en-US"/>
              <a:t>Summary of techniques for visualizing mdmv data</a:t>
            </a:r>
          </a:p>
        </p:txBody>
      </p:sp>
      <p:sp>
        <p:nvSpPr>
          <p:cNvPr id="117763" name="Espace réservé du contenu 2">
            <a:extLst>
              <a:ext uri="{FF2B5EF4-FFF2-40B4-BE49-F238E27FC236}">
                <a16:creationId xmlns:a16="http://schemas.microsoft.com/office/drawing/2014/main" id="{F8A9C247-D1AD-42ED-B9C4-722C30D601E3}"/>
              </a:ext>
            </a:extLst>
          </p:cNvPr>
          <p:cNvSpPr>
            <a:spLocks noGrp="1"/>
          </p:cNvSpPr>
          <p:nvPr>
            <p:ph idx="1"/>
          </p:nvPr>
        </p:nvSpPr>
        <p:spPr>
          <a:xfrm>
            <a:off x="107950" y="1341438"/>
            <a:ext cx="3959225" cy="4525962"/>
          </a:xfrm>
        </p:spPr>
        <p:txBody>
          <a:bodyPr/>
          <a:lstStyle/>
          <a:p>
            <a:r>
              <a:rPr lang="en-CA" altLang="en-US" sz="1600"/>
              <a:t>1 dimension + 1 measure :</a:t>
            </a:r>
            <a:br>
              <a:rPr lang="en-CA" altLang="en-US" sz="1600"/>
            </a:br>
            <a:r>
              <a:rPr lang="en-CA" altLang="en-US" sz="1600"/>
              <a:t>barchart, line chart</a:t>
            </a:r>
          </a:p>
          <a:p>
            <a:endParaRPr lang="en-CA" altLang="en-US" sz="1600"/>
          </a:p>
          <a:p>
            <a:endParaRPr lang="en-CA" altLang="en-US" sz="1600"/>
          </a:p>
          <a:p>
            <a:endParaRPr lang="en-CA" altLang="en-US" sz="1600"/>
          </a:p>
          <a:p>
            <a:r>
              <a:rPr lang="en-CA" altLang="en-US" sz="1600"/>
              <a:t>0 dimensions + 2 measures :</a:t>
            </a:r>
            <a:br>
              <a:rPr lang="en-CA" altLang="en-US" sz="1600"/>
            </a:br>
            <a:r>
              <a:rPr lang="en-CA" altLang="en-US" sz="1600"/>
              <a:t>scatterplot</a:t>
            </a:r>
          </a:p>
          <a:p>
            <a:endParaRPr lang="en-CA" altLang="en-US" sz="1600"/>
          </a:p>
          <a:p>
            <a:endParaRPr lang="en-CA" altLang="en-US" sz="1600"/>
          </a:p>
          <a:p>
            <a:r>
              <a:rPr lang="en-CA" altLang="en-US" sz="1600"/>
              <a:t>2 dimensions + 1 measure :</a:t>
            </a:r>
            <a:br>
              <a:rPr lang="en-CA" altLang="en-US" sz="1600"/>
            </a:br>
            <a:r>
              <a:rPr lang="en-CA" altLang="en-US" sz="1600"/>
              <a:t>parallel barcharts, heatmap</a:t>
            </a:r>
          </a:p>
        </p:txBody>
      </p:sp>
      <p:grpSp>
        <p:nvGrpSpPr>
          <p:cNvPr id="117764" name="Group 151">
            <a:extLst>
              <a:ext uri="{FF2B5EF4-FFF2-40B4-BE49-F238E27FC236}">
                <a16:creationId xmlns:a16="http://schemas.microsoft.com/office/drawing/2014/main" id="{87D861FB-64DC-4B25-BC05-9A6A4A39A75D}"/>
              </a:ext>
            </a:extLst>
          </p:cNvPr>
          <p:cNvGrpSpPr>
            <a:grpSpLocks noChangeAspect="1"/>
          </p:cNvGrpSpPr>
          <p:nvPr/>
        </p:nvGrpSpPr>
        <p:grpSpPr bwMode="auto">
          <a:xfrm>
            <a:off x="2268538" y="3213100"/>
            <a:ext cx="647700" cy="646113"/>
            <a:chOff x="2336" y="1117"/>
            <a:chExt cx="681" cy="680"/>
          </a:xfrm>
        </p:grpSpPr>
        <p:sp>
          <p:nvSpPr>
            <p:cNvPr id="117791" name="Line 152">
              <a:extLst>
                <a:ext uri="{FF2B5EF4-FFF2-40B4-BE49-F238E27FC236}">
                  <a16:creationId xmlns:a16="http://schemas.microsoft.com/office/drawing/2014/main" id="{97F8051B-D1C5-4C8D-86AD-291E02212078}"/>
                </a:ext>
              </a:extLst>
            </p:cNvPr>
            <p:cNvSpPr>
              <a:spLocks noChangeShapeType="1"/>
            </p:cNvSpPr>
            <p:nvPr/>
          </p:nvSpPr>
          <p:spPr bwMode="auto">
            <a:xfrm>
              <a:off x="2336"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92" name="Line 153">
              <a:extLst>
                <a:ext uri="{FF2B5EF4-FFF2-40B4-BE49-F238E27FC236}">
                  <a16:creationId xmlns:a16="http://schemas.microsoft.com/office/drawing/2014/main" id="{A1551A64-FD7A-4DA1-8DA5-925114F12304}"/>
                </a:ext>
              </a:extLst>
            </p:cNvPr>
            <p:cNvSpPr>
              <a:spLocks noChangeShapeType="1"/>
            </p:cNvSpPr>
            <p:nvPr/>
          </p:nvSpPr>
          <p:spPr bwMode="auto">
            <a:xfrm>
              <a:off x="2336"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93" name="Oval 154">
              <a:extLst>
                <a:ext uri="{FF2B5EF4-FFF2-40B4-BE49-F238E27FC236}">
                  <a16:creationId xmlns:a16="http://schemas.microsoft.com/office/drawing/2014/main" id="{3F781866-8086-4906-988C-C9FC46D8FFFE}"/>
                </a:ext>
              </a:extLst>
            </p:cNvPr>
            <p:cNvSpPr>
              <a:spLocks noChangeArrowheads="1"/>
            </p:cNvSpPr>
            <p:nvPr/>
          </p:nvSpPr>
          <p:spPr bwMode="auto">
            <a:xfrm>
              <a:off x="2562"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4" name="Oval 155">
              <a:extLst>
                <a:ext uri="{FF2B5EF4-FFF2-40B4-BE49-F238E27FC236}">
                  <a16:creationId xmlns:a16="http://schemas.microsoft.com/office/drawing/2014/main" id="{02B3E997-087A-466C-9E35-2413D45911C2}"/>
                </a:ext>
              </a:extLst>
            </p:cNvPr>
            <p:cNvSpPr>
              <a:spLocks noChangeArrowheads="1"/>
            </p:cNvSpPr>
            <p:nvPr/>
          </p:nvSpPr>
          <p:spPr bwMode="auto">
            <a:xfrm>
              <a:off x="2699"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5" name="Oval 156">
              <a:extLst>
                <a:ext uri="{FF2B5EF4-FFF2-40B4-BE49-F238E27FC236}">
                  <a16:creationId xmlns:a16="http://schemas.microsoft.com/office/drawing/2014/main" id="{DDEAA483-94C2-47BB-91F2-2181DD67C6DE}"/>
                </a:ext>
              </a:extLst>
            </p:cNvPr>
            <p:cNvSpPr>
              <a:spLocks noChangeArrowheads="1"/>
            </p:cNvSpPr>
            <p:nvPr/>
          </p:nvSpPr>
          <p:spPr bwMode="auto">
            <a:xfrm>
              <a:off x="2653" y="1525"/>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6" name="Oval 157">
              <a:extLst>
                <a:ext uri="{FF2B5EF4-FFF2-40B4-BE49-F238E27FC236}">
                  <a16:creationId xmlns:a16="http://schemas.microsoft.com/office/drawing/2014/main" id="{2B4008AB-D159-4616-B4B4-762E9CAD9EBE}"/>
                </a:ext>
              </a:extLst>
            </p:cNvPr>
            <p:cNvSpPr>
              <a:spLocks noChangeArrowheads="1"/>
            </p:cNvSpPr>
            <p:nvPr/>
          </p:nvSpPr>
          <p:spPr bwMode="auto">
            <a:xfrm>
              <a:off x="2744" y="143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7" name="Oval 158">
              <a:extLst>
                <a:ext uri="{FF2B5EF4-FFF2-40B4-BE49-F238E27FC236}">
                  <a16:creationId xmlns:a16="http://schemas.microsoft.com/office/drawing/2014/main" id="{9729ADF3-2A34-41BE-A972-3BBA5CC13483}"/>
                </a:ext>
              </a:extLst>
            </p:cNvPr>
            <p:cNvSpPr>
              <a:spLocks noChangeArrowheads="1"/>
            </p:cNvSpPr>
            <p:nvPr/>
          </p:nvSpPr>
          <p:spPr bwMode="auto">
            <a:xfrm>
              <a:off x="2517" y="161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8" name="Oval 159">
              <a:extLst>
                <a:ext uri="{FF2B5EF4-FFF2-40B4-BE49-F238E27FC236}">
                  <a16:creationId xmlns:a16="http://schemas.microsoft.com/office/drawing/2014/main" id="{7C244DD7-BBB6-4152-A4D1-683E1AE9092E}"/>
                </a:ext>
              </a:extLst>
            </p:cNvPr>
            <p:cNvSpPr>
              <a:spLocks noChangeArrowheads="1"/>
            </p:cNvSpPr>
            <p:nvPr/>
          </p:nvSpPr>
          <p:spPr bwMode="auto">
            <a:xfrm>
              <a:off x="2744"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9" name="Oval 160">
              <a:extLst>
                <a:ext uri="{FF2B5EF4-FFF2-40B4-BE49-F238E27FC236}">
                  <a16:creationId xmlns:a16="http://schemas.microsoft.com/office/drawing/2014/main" id="{2A01BF85-2431-4F55-936C-EB075BE7B5F6}"/>
                </a:ext>
              </a:extLst>
            </p:cNvPr>
            <p:cNvSpPr>
              <a:spLocks noChangeArrowheads="1"/>
            </p:cNvSpPr>
            <p:nvPr/>
          </p:nvSpPr>
          <p:spPr bwMode="auto">
            <a:xfrm>
              <a:off x="2835" y="1298"/>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0" name="Oval 161">
              <a:extLst>
                <a:ext uri="{FF2B5EF4-FFF2-40B4-BE49-F238E27FC236}">
                  <a16:creationId xmlns:a16="http://schemas.microsoft.com/office/drawing/2014/main" id="{5EE36BB0-7F7D-4AEF-92D4-660D2B642BCF}"/>
                </a:ext>
              </a:extLst>
            </p:cNvPr>
            <p:cNvSpPr>
              <a:spLocks noChangeArrowheads="1"/>
            </p:cNvSpPr>
            <p:nvPr/>
          </p:nvSpPr>
          <p:spPr bwMode="auto">
            <a:xfrm>
              <a:off x="2926" y="1344"/>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1" name="Oval 162">
              <a:extLst>
                <a:ext uri="{FF2B5EF4-FFF2-40B4-BE49-F238E27FC236}">
                  <a16:creationId xmlns:a16="http://schemas.microsoft.com/office/drawing/2014/main" id="{A60A1022-44C8-47A5-8C62-DAE93D53A873}"/>
                </a:ext>
              </a:extLst>
            </p:cNvPr>
            <p:cNvSpPr>
              <a:spLocks noChangeArrowheads="1"/>
            </p:cNvSpPr>
            <p:nvPr/>
          </p:nvSpPr>
          <p:spPr bwMode="auto">
            <a:xfrm>
              <a:off x="2381" y="1706"/>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2" name="Oval 163">
              <a:extLst>
                <a:ext uri="{FF2B5EF4-FFF2-40B4-BE49-F238E27FC236}">
                  <a16:creationId xmlns:a16="http://schemas.microsoft.com/office/drawing/2014/main" id="{47AA4D13-661B-47BF-8DAA-8619B313943D}"/>
                </a:ext>
              </a:extLst>
            </p:cNvPr>
            <p:cNvSpPr>
              <a:spLocks noChangeArrowheads="1"/>
            </p:cNvSpPr>
            <p:nvPr/>
          </p:nvSpPr>
          <p:spPr bwMode="auto">
            <a:xfrm>
              <a:off x="2472" y="157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3" name="Oval 164">
              <a:extLst>
                <a:ext uri="{FF2B5EF4-FFF2-40B4-BE49-F238E27FC236}">
                  <a16:creationId xmlns:a16="http://schemas.microsoft.com/office/drawing/2014/main" id="{D00426DD-C718-4BB0-9FDF-BFBF29160906}"/>
                </a:ext>
              </a:extLst>
            </p:cNvPr>
            <p:cNvSpPr>
              <a:spLocks noChangeArrowheads="1"/>
            </p:cNvSpPr>
            <p:nvPr/>
          </p:nvSpPr>
          <p:spPr bwMode="auto">
            <a:xfrm>
              <a:off x="2880" y="1480"/>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4" name="Oval 165">
              <a:extLst>
                <a:ext uri="{FF2B5EF4-FFF2-40B4-BE49-F238E27FC236}">
                  <a16:creationId xmlns:a16="http://schemas.microsoft.com/office/drawing/2014/main" id="{C5C2B7E0-AA9F-423A-8655-02C31A406D65}"/>
                </a:ext>
              </a:extLst>
            </p:cNvPr>
            <p:cNvSpPr>
              <a:spLocks noChangeArrowheads="1"/>
            </p:cNvSpPr>
            <p:nvPr/>
          </p:nvSpPr>
          <p:spPr bwMode="auto">
            <a:xfrm>
              <a:off x="2925" y="1253"/>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805" name="Oval 166">
              <a:extLst>
                <a:ext uri="{FF2B5EF4-FFF2-40B4-BE49-F238E27FC236}">
                  <a16:creationId xmlns:a16="http://schemas.microsoft.com/office/drawing/2014/main" id="{1C37BF36-CE24-42A6-93A8-999E0CAE6156}"/>
                </a:ext>
              </a:extLst>
            </p:cNvPr>
            <p:cNvSpPr>
              <a:spLocks noChangeArrowheads="1"/>
            </p:cNvSpPr>
            <p:nvPr/>
          </p:nvSpPr>
          <p:spPr bwMode="auto">
            <a:xfrm>
              <a:off x="2608" y="1389"/>
              <a:ext cx="45" cy="45"/>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17765" name="Group 128">
            <a:extLst>
              <a:ext uri="{FF2B5EF4-FFF2-40B4-BE49-F238E27FC236}">
                <a16:creationId xmlns:a16="http://schemas.microsoft.com/office/drawing/2014/main" id="{07F63629-BD06-4FBD-95AE-3AE46CC7B8D3}"/>
              </a:ext>
            </a:extLst>
          </p:cNvPr>
          <p:cNvGrpSpPr>
            <a:grpSpLocks noChangeAspect="1"/>
          </p:cNvGrpSpPr>
          <p:nvPr/>
        </p:nvGrpSpPr>
        <p:grpSpPr bwMode="auto">
          <a:xfrm>
            <a:off x="1331913" y="1989138"/>
            <a:ext cx="647700" cy="646112"/>
            <a:chOff x="657" y="1117"/>
            <a:chExt cx="681" cy="680"/>
          </a:xfrm>
        </p:grpSpPr>
        <p:sp>
          <p:nvSpPr>
            <p:cNvPr id="117784" name="Line 129">
              <a:extLst>
                <a:ext uri="{FF2B5EF4-FFF2-40B4-BE49-F238E27FC236}">
                  <a16:creationId xmlns:a16="http://schemas.microsoft.com/office/drawing/2014/main" id="{6D591C9C-04DF-49DA-B391-5255598BE3B9}"/>
                </a:ext>
              </a:extLst>
            </p:cNvPr>
            <p:cNvSpPr>
              <a:spLocks noChangeShapeType="1"/>
            </p:cNvSpPr>
            <p:nvPr/>
          </p:nvSpPr>
          <p:spPr bwMode="auto">
            <a:xfrm>
              <a:off x="657"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5" name="Line 130">
              <a:extLst>
                <a:ext uri="{FF2B5EF4-FFF2-40B4-BE49-F238E27FC236}">
                  <a16:creationId xmlns:a16="http://schemas.microsoft.com/office/drawing/2014/main" id="{277BA45B-1C2E-4624-8280-98F5115FA776}"/>
                </a:ext>
              </a:extLst>
            </p:cNvPr>
            <p:cNvSpPr>
              <a:spLocks noChangeShapeType="1"/>
            </p:cNvSpPr>
            <p:nvPr/>
          </p:nvSpPr>
          <p:spPr bwMode="auto">
            <a:xfrm>
              <a:off x="657"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6" name="Rectangle 131">
              <a:extLst>
                <a:ext uri="{FF2B5EF4-FFF2-40B4-BE49-F238E27FC236}">
                  <a16:creationId xmlns:a16="http://schemas.microsoft.com/office/drawing/2014/main" id="{81E10AE2-8FDB-4BB1-A0CE-263CB454402D}"/>
                </a:ext>
              </a:extLst>
            </p:cNvPr>
            <p:cNvSpPr>
              <a:spLocks noChangeArrowheads="1"/>
            </p:cNvSpPr>
            <p:nvPr/>
          </p:nvSpPr>
          <p:spPr bwMode="auto">
            <a:xfrm>
              <a:off x="703" y="1389"/>
              <a:ext cx="90" cy="3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7" name="Rectangle 132">
              <a:extLst>
                <a:ext uri="{FF2B5EF4-FFF2-40B4-BE49-F238E27FC236}">
                  <a16:creationId xmlns:a16="http://schemas.microsoft.com/office/drawing/2014/main" id="{6831C10F-36BE-42A4-844B-567263C5513D}"/>
                </a:ext>
              </a:extLst>
            </p:cNvPr>
            <p:cNvSpPr>
              <a:spLocks noChangeArrowheads="1"/>
            </p:cNvSpPr>
            <p:nvPr/>
          </p:nvSpPr>
          <p:spPr bwMode="auto">
            <a:xfrm>
              <a:off x="839" y="1298"/>
              <a:ext cx="90" cy="45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8" name="Rectangle 133">
              <a:extLst>
                <a:ext uri="{FF2B5EF4-FFF2-40B4-BE49-F238E27FC236}">
                  <a16:creationId xmlns:a16="http://schemas.microsoft.com/office/drawing/2014/main" id="{899D3CB2-3E37-4B0A-97CF-077469A7C9AD}"/>
                </a:ext>
              </a:extLst>
            </p:cNvPr>
            <p:cNvSpPr>
              <a:spLocks noChangeArrowheads="1"/>
            </p:cNvSpPr>
            <p:nvPr/>
          </p:nvSpPr>
          <p:spPr bwMode="auto">
            <a:xfrm>
              <a:off x="975" y="1480"/>
              <a:ext cx="90" cy="27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89" name="Rectangle 134">
              <a:extLst>
                <a:ext uri="{FF2B5EF4-FFF2-40B4-BE49-F238E27FC236}">
                  <a16:creationId xmlns:a16="http://schemas.microsoft.com/office/drawing/2014/main" id="{354D1D9E-75BD-452F-8752-34297188CC00}"/>
                </a:ext>
              </a:extLst>
            </p:cNvPr>
            <p:cNvSpPr>
              <a:spLocks noChangeArrowheads="1"/>
            </p:cNvSpPr>
            <p:nvPr/>
          </p:nvSpPr>
          <p:spPr bwMode="auto">
            <a:xfrm>
              <a:off x="1111" y="1434"/>
              <a:ext cx="90" cy="31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sp>
          <p:nvSpPr>
            <p:cNvPr id="117790" name="Rectangle 135">
              <a:extLst>
                <a:ext uri="{FF2B5EF4-FFF2-40B4-BE49-F238E27FC236}">
                  <a16:creationId xmlns:a16="http://schemas.microsoft.com/office/drawing/2014/main" id="{2E7E092E-DC5E-4858-94A2-3918DECED0D2}"/>
                </a:ext>
              </a:extLst>
            </p:cNvPr>
            <p:cNvSpPr>
              <a:spLocks noChangeArrowheads="1"/>
            </p:cNvSpPr>
            <p:nvPr/>
          </p:nvSpPr>
          <p:spPr bwMode="auto">
            <a:xfrm>
              <a:off x="1247" y="1344"/>
              <a:ext cx="90" cy="40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latin typeface="Arial" panose="020B0604020202020204" pitchFamily="34" charset="0"/>
              </a:endParaRPr>
            </a:p>
          </p:txBody>
        </p:sp>
      </p:grpSp>
      <p:grpSp>
        <p:nvGrpSpPr>
          <p:cNvPr id="117766" name="Group 136">
            <a:extLst>
              <a:ext uri="{FF2B5EF4-FFF2-40B4-BE49-F238E27FC236}">
                <a16:creationId xmlns:a16="http://schemas.microsoft.com/office/drawing/2014/main" id="{4B824D17-B9EF-42E8-BB27-226526B59C70}"/>
              </a:ext>
            </a:extLst>
          </p:cNvPr>
          <p:cNvGrpSpPr>
            <a:grpSpLocks noChangeAspect="1"/>
          </p:cNvGrpSpPr>
          <p:nvPr/>
        </p:nvGrpSpPr>
        <p:grpSpPr bwMode="auto">
          <a:xfrm>
            <a:off x="2484438" y="1989138"/>
            <a:ext cx="647700" cy="646112"/>
            <a:chOff x="1519" y="1117"/>
            <a:chExt cx="681" cy="680"/>
          </a:xfrm>
        </p:grpSpPr>
        <p:sp>
          <p:nvSpPr>
            <p:cNvPr id="117778" name="Line 137">
              <a:extLst>
                <a:ext uri="{FF2B5EF4-FFF2-40B4-BE49-F238E27FC236}">
                  <a16:creationId xmlns:a16="http://schemas.microsoft.com/office/drawing/2014/main" id="{9148B221-9CD3-4492-804B-FFCD0471831A}"/>
                </a:ext>
              </a:extLst>
            </p:cNvPr>
            <p:cNvSpPr>
              <a:spLocks noChangeShapeType="1"/>
            </p:cNvSpPr>
            <p:nvPr/>
          </p:nvSpPr>
          <p:spPr bwMode="auto">
            <a:xfrm>
              <a:off x="1519" y="1117"/>
              <a:ext cx="0" cy="6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79" name="Line 138">
              <a:extLst>
                <a:ext uri="{FF2B5EF4-FFF2-40B4-BE49-F238E27FC236}">
                  <a16:creationId xmlns:a16="http://schemas.microsoft.com/office/drawing/2014/main" id="{77B0912A-1B43-4E64-84FC-C4750D90A47D}"/>
                </a:ext>
              </a:extLst>
            </p:cNvPr>
            <p:cNvSpPr>
              <a:spLocks noChangeShapeType="1"/>
            </p:cNvSpPr>
            <p:nvPr/>
          </p:nvSpPr>
          <p:spPr bwMode="auto">
            <a:xfrm>
              <a:off x="1519" y="1797"/>
              <a:ext cx="68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0" name="Line 139">
              <a:extLst>
                <a:ext uri="{FF2B5EF4-FFF2-40B4-BE49-F238E27FC236}">
                  <a16:creationId xmlns:a16="http://schemas.microsoft.com/office/drawing/2014/main" id="{5013B83E-265B-48F6-AD16-D4640BDDCFEA}"/>
                </a:ext>
              </a:extLst>
            </p:cNvPr>
            <p:cNvSpPr>
              <a:spLocks noChangeShapeType="1"/>
            </p:cNvSpPr>
            <p:nvPr/>
          </p:nvSpPr>
          <p:spPr bwMode="auto">
            <a:xfrm flipV="1">
              <a:off x="1610" y="1298"/>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1" name="Line 140">
              <a:extLst>
                <a:ext uri="{FF2B5EF4-FFF2-40B4-BE49-F238E27FC236}">
                  <a16:creationId xmlns:a16="http://schemas.microsoft.com/office/drawing/2014/main" id="{94ACBAEA-FF7B-44DD-92CD-BA69E2EE76FC}"/>
                </a:ext>
              </a:extLst>
            </p:cNvPr>
            <p:cNvSpPr>
              <a:spLocks noChangeShapeType="1"/>
            </p:cNvSpPr>
            <p:nvPr/>
          </p:nvSpPr>
          <p:spPr bwMode="auto">
            <a:xfrm>
              <a:off x="1746" y="1298"/>
              <a:ext cx="136" cy="1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2" name="Line 141">
              <a:extLst>
                <a:ext uri="{FF2B5EF4-FFF2-40B4-BE49-F238E27FC236}">
                  <a16:creationId xmlns:a16="http://schemas.microsoft.com/office/drawing/2014/main" id="{38F0D753-16BE-46A4-B20F-B76AD0331BDC}"/>
                </a:ext>
              </a:extLst>
            </p:cNvPr>
            <p:cNvSpPr>
              <a:spLocks noChangeShapeType="1"/>
            </p:cNvSpPr>
            <p:nvPr/>
          </p:nvSpPr>
          <p:spPr bwMode="auto">
            <a:xfrm flipV="1">
              <a:off x="1882" y="1434"/>
              <a:ext cx="136" cy="4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17783" name="Line 142">
              <a:extLst>
                <a:ext uri="{FF2B5EF4-FFF2-40B4-BE49-F238E27FC236}">
                  <a16:creationId xmlns:a16="http://schemas.microsoft.com/office/drawing/2014/main" id="{A008331F-B49E-449E-AE4E-1E50B4146A81}"/>
                </a:ext>
              </a:extLst>
            </p:cNvPr>
            <p:cNvSpPr>
              <a:spLocks noChangeShapeType="1"/>
            </p:cNvSpPr>
            <p:nvPr/>
          </p:nvSpPr>
          <p:spPr bwMode="auto">
            <a:xfrm flipV="1">
              <a:off x="2018" y="1344"/>
              <a:ext cx="136" cy="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sp>
        <p:nvSpPr>
          <p:cNvPr id="117767" name="Espace réservé du contenu 2">
            <a:extLst>
              <a:ext uri="{FF2B5EF4-FFF2-40B4-BE49-F238E27FC236}">
                <a16:creationId xmlns:a16="http://schemas.microsoft.com/office/drawing/2014/main" id="{69D209CE-1906-469B-9D83-1E719D3B72F3}"/>
              </a:ext>
            </a:extLst>
          </p:cNvPr>
          <p:cNvSpPr txBox="1">
            <a:spLocks/>
          </p:cNvSpPr>
          <p:nvPr/>
        </p:nvSpPr>
        <p:spPr bwMode="auto">
          <a:xfrm>
            <a:off x="4006850" y="1341438"/>
            <a:ext cx="51371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CA" altLang="en-US" sz="1600" dirty="0">
                <a:solidFill>
                  <a:srgbClr val="000000"/>
                </a:solidFill>
              </a:rPr>
              <a:t>Up to ≈6 dimensions + ≈4 measures:</a:t>
            </a:r>
            <a:br>
              <a:rPr lang="en-CA" altLang="en-US" sz="1600" dirty="0">
                <a:solidFill>
                  <a:srgbClr val="000000"/>
                </a:solidFill>
              </a:rPr>
            </a:br>
            <a:r>
              <a:rPr lang="en-CA" altLang="en-US" sz="1600" dirty="0">
                <a:solidFill>
                  <a:srgbClr val="000000"/>
                </a:solidFill>
              </a:rPr>
              <a:t>dimensional stacking</a:t>
            </a:r>
          </a:p>
          <a:p>
            <a:endParaRPr lang="en-CA" altLang="en-US" sz="1600" dirty="0">
              <a:solidFill>
                <a:srgbClr val="000000"/>
              </a:solidFill>
            </a:endParaRPr>
          </a:p>
          <a:p>
            <a:endParaRPr lang="en-CA" altLang="en-US" sz="1600" dirty="0">
              <a:solidFill>
                <a:srgbClr val="000000"/>
              </a:solidFill>
            </a:endParaRPr>
          </a:p>
          <a:p>
            <a:endParaRPr lang="en-CA" altLang="en-US" sz="1600" dirty="0">
              <a:solidFill>
                <a:srgbClr val="000000"/>
              </a:solidFill>
            </a:endParaRPr>
          </a:p>
          <a:p>
            <a:r>
              <a:rPr lang="en-CA" altLang="en-US" sz="1600" dirty="0">
                <a:solidFill>
                  <a:srgbClr val="000000"/>
                </a:solidFill>
              </a:rPr>
              <a:t>Up to ≈2 dimensions + ≈20 measures :</a:t>
            </a:r>
            <a:br>
              <a:rPr lang="en-CA" altLang="en-US" sz="1600" dirty="0">
                <a:solidFill>
                  <a:srgbClr val="000000"/>
                </a:solidFill>
              </a:rPr>
            </a:br>
            <a:r>
              <a:rPr lang="en-CA" altLang="en-US" sz="1600" dirty="0">
                <a:solidFill>
                  <a:srgbClr val="000000"/>
                </a:solidFill>
              </a:rPr>
              <a:t>glyphs, parallel coordinates, scatterplot matrix</a:t>
            </a:r>
          </a:p>
          <a:p>
            <a:endParaRPr lang="en-CA" altLang="en-US" sz="1600" dirty="0">
              <a:solidFill>
                <a:srgbClr val="000000"/>
              </a:solidFill>
            </a:endParaRPr>
          </a:p>
          <a:p>
            <a:endParaRPr lang="en-CA" altLang="en-US" sz="1600" dirty="0">
              <a:solidFill>
                <a:srgbClr val="000000"/>
              </a:solidFill>
            </a:endParaRPr>
          </a:p>
          <a:p>
            <a:endParaRPr lang="en-CA" altLang="en-US" sz="1600" dirty="0">
              <a:solidFill>
                <a:srgbClr val="000000"/>
              </a:solidFill>
            </a:endParaRPr>
          </a:p>
          <a:p>
            <a:endParaRPr lang="en-CA" altLang="en-US" sz="1600" dirty="0">
              <a:solidFill>
                <a:srgbClr val="000000"/>
              </a:solidFill>
            </a:endParaRPr>
          </a:p>
          <a:p>
            <a:endParaRPr lang="en-CA" altLang="en-US" sz="1600" dirty="0">
              <a:solidFill>
                <a:srgbClr val="000000"/>
              </a:solidFill>
            </a:endParaRPr>
          </a:p>
          <a:p>
            <a:r>
              <a:rPr lang="en-CA" altLang="en-US" sz="1600" dirty="0">
                <a:solidFill>
                  <a:srgbClr val="000000"/>
                </a:solidFill>
              </a:rPr>
              <a:t>How can we visualize many dimensions?</a:t>
            </a:r>
          </a:p>
        </p:txBody>
      </p:sp>
      <p:pic>
        <p:nvPicPr>
          <p:cNvPr id="117768" name="Picture 2">
            <a:extLst>
              <a:ext uri="{FF2B5EF4-FFF2-40B4-BE49-F238E27FC236}">
                <a16:creationId xmlns:a16="http://schemas.microsoft.com/office/drawing/2014/main" id="{71418ED0-E275-4165-AF96-417F65E30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2088" y="3433763"/>
            <a:ext cx="1223962"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9" name="Picture 3">
            <a:extLst>
              <a:ext uri="{FF2B5EF4-FFF2-40B4-BE49-F238E27FC236}">
                <a16:creationId xmlns:a16="http://schemas.microsoft.com/office/drawing/2014/main" id="{7A79E000-9AC3-4406-9F02-384E352DE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950" y="3389313"/>
            <a:ext cx="1203325"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70" name="Picture 4">
            <a:extLst>
              <a:ext uri="{FF2B5EF4-FFF2-40B4-BE49-F238E27FC236}">
                <a16:creationId xmlns:a16="http://schemas.microsoft.com/office/drawing/2014/main" id="{5324F549-927E-43CF-B9F1-E510B1714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424238"/>
            <a:ext cx="1697038" cy="112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71" name="Picture 5">
            <a:extLst>
              <a:ext uri="{FF2B5EF4-FFF2-40B4-BE49-F238E27FC236}">
                <a16:creationId xmlns:a16="http://schemas.microsoft.com/office/drawing/2014/main" id="{058B9936-91BD-4076-967C-FA64369EC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9213" y="1484313"/>
            <a:ext cx="139700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7772" name="Groupe 1">
            <a:extLst>
              <a:ext uri="{FF2B5EF4-FFF2-40B4-BE49-F238E27FC236}">
                <a16:creationId xmlns:a16="http://schemas.microsoft.com/office/drawing/2014/main" id="{149CC548-6F92-4200-A312-D485E8A0BCCB}"/>
              </a:ext>
            </a:extLst>
          </p:cNvPr>
          <p:cNvGrpSpPr>
            <a:grpSpLocks noChangeAspect="1"/>
          </p:cNvGrpSpPr>
          <p:nvPr/>
        </p:nvGrpSpPr>
        <p:grpSpPr bwMode="auto">
          <a:xfrm>
            <a:off x="539750" y="4581525"/>
            <a:ext cx="3335338" cy="1871663"/>
            <a:chOff x="-2773020" y="1196690"/>
            <a:chExt cx="4897410" cy="2748873"/>
          </a:xfrm>
        </p:grpSpPr>
        <p:pic>
          <p:nvPicPr>
            <p:cNvPr id="117774" name="Picture 5" descr="2d1v-bars">
              <a:extLst>
                <a:ext uri="{FF2B5EF4-FFF2-40B4-BE49-F238E27FC236}">
                  <a16:creationId xmlns:a16="http://schemas.microsoft.com/office/drawing/2014/main" id="{A39BA448-298E-447C-A9AE-4BFD40E29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302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5" name="Picture 6" descr="2d1v-heatmap">
              <a:extLst>
                <a:ext uri="{FF2B5EF4-FFF2-40B4-BE49-F238E27FC236}">
                  <a16:creationId xmlns:a16="http://schemas.microsoft.com/office/drawing/2014/main" id="{9260A56B-AA3F-4E1D-B31F-BEFE64F41E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660" y="119669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8" descr="2d1v-pivotTable-backbars">
              <a:extLst>
                <a:ext uri="{FF2B5EF4-FFF2-40B4-BE49-F238E27FC236}">
                  <a16:creationId xmlns:a16="http://schemas.microsoft.com/office/drawing/2014/main" id="{20D90505-9D4D-441C-8AE4-C148EBF2FF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3020" y="2708900"/>
              <a:ext cx="230505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9" descr="2d1v-pivotTable-heatmap">
              <a:extLst>
                <a:ext uri="{FF2B5EF4-FFF2-40B4-BE49-F238E27FC236}">
                  <a16:creationId xmlns:a16="http://schemas.microsoft.com/office/drawing/2014/main" id="{985B09DF-ADD4-476F-9D1E-6A13D62754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660" y="2708900"/>
              <a:ext cx="230346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7773" name="ZoneTexte 1">
            <a:extLst>
              <a:ext uri="{FF2B5EF4-FFF2-40B4-BE49-F238E27FC236}">
                <a16:creationId xmlns:a16="http://schemas.microsoft.com/office/drawing/2014/main" id="{C17F5C88-3DE7-4B5B-B6EA-884B51C50F61}"/>
              </a:ext>
            </a:extLst>
          </p:cNvPr>
          <p:cNvSpPr txBox="1">
            <a:spLocks noChangeArrowheads="1"/>
          </p:cNvSpPr>
          <p:nvPr/>
        </p:nvSpPr>
        <p:spPr bwMode="auto">
          <a:xfrm>
            <a:off x="4198937" y="5000812"/>
            <a:ext cx="10080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800" b="1" dirty="0">
                <a:solidFill>
                  <a:srgbClr val="FF0000"/>
                </a:solidFill>
                <a:latin typeface="Arial" panose="020B0604020202020204" pitchFamily="34" charset="0"/>
              </a:rPr>
              <a:t>?</a:t>
            </a:r>
          </a:p>
        </p:txBody>
      </p:sp>
      <p:sp>
        <p:nvSpPr>
          <p:cNvPr id="2" name="Rectangle 1">
            <a:extLst>
              <a:ext uri="{FF2B5EF4-FFF2-40B4-BE49-F238E27FC236}">
                <a16:creationId xmlns:a16="http://schemas.microsoft.com/office/drawing/2014/main" id="{939D93AC-16B3-4760-A8BB-99ACD45CF751}"/>
              </a:ext>
            </a:extLst>
          </p:cNvPr>
          <p:cNvSpPr/>
          <p:nvPr/>
        </p:nvSpPr>
        <p:spPr>
          <a:xfrm>
            <a:off x="4964619" y="5188645"/>
            <a:ext cx="4325592" cy="1077218"/>
          </a:xfrm>
          <a:prstGeom prst="rect">
            <a:avLst/>
          </a:prstGeom>
        </p:spPr>
        <p:txBody>
          <a:bodyPr wrap="square">
            <a:spAutoFit/>
          </a:bodyPr>
          <a:lstStyle/>
          <a:p>
            <a:r>
              <a:rPr lang="en-CA" sz="1600" dirty="0">
                <a:solidFill>
                  <a:srgbClr val="000000"/>
                </a:solidFill>
                <a:latin typeface="+mn-lt"/>
              </a:rPr>
              <a:t>See: Im, McGuffin, Leung (2013). GPLOM: The Generalized Plot Matrix for Visualizing Multidimensional Multivariate Data.</a:t>
            </a:r>
            <a:br>
              <a:rPr lang="en-CA" sz="1600" dirty="0">
                <a:solidFill>
                  <a:srgbClr val="000000"/>
                </a:solidFill>
                <a:latin typeface="+mn-lt"/>
              </a:rPr>
            </a:br>
            <a:r>
              <a:rPr lang="en-CA" sz="1600" dirty="0">
                <a:solidFill>
                  <a:srgbClr val="000000"/>
                </a:solidFill>
                <a:latin typeface="+mn-lt"/>
                <a:hlinkClick r:id="rId10"/>
              </a:rPr>
              <a:t>http://www.youtube.com/watch?v=AtbIeCvB-E0</a:t>
            </a:r>
            <a:r>
              <a:rPr lang="en-CA" sz="1600" dirty="0">
                <a:solidFill>
                  <a:srgbClr val="000000"/>
                </a:solidFill>
                <a:latin typeface="+mn-lt"/>
              </a:rPr>
              <a:t> </a:t>
            </a:r>
            <a:endParaRPr lang="en-CA" sz="1600" dirty="0">
              <a:latin typeface="+mn-lt"/>
            </a:endParaRPr>
          </a:p>
        </p:txBody>
      </p:sp>
    </p:spTree>
    <p:extLst>
      <p:ext uri="{BB962C8B-B14F-4D97-AF65-F5344CB8AC3E}">
        <p14:creationId xmlns:p14="http://schemas.microsoft.com/office/powerpoint/2010/main" val="128402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3"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Using Color</a:t>
            </a:r>
            <a:endParaRPr lang="en-CA" dirty="0">
              <a:solidFill>
                <a:schemeClr val="bg1"/>
              </a:solidFill>
            </a:endParaRPr>
          </a:p>
        </p:txBody>
      </p:sp>
    </p:spTree>
    <p:extLst>
      <p:ext uri="{BB962C8B-B14F-4D97-AF65-F5344CB8AC3E}">
        <p14:creationId xmlns:p14="http://schemas.microsoft.com/office/powerpoint/2010/main" val="924124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6" descr="C:\Users\mjm\Desktop\550px-Cone-response_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3953" y="497092"/>
            <a:ext cx="46450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4"/>
          <p:cNvSpPr txBox="1">
            <a:spLocks noChangeArrowheads="1"/>
          </p:cNvSpPr>
          <p:nvPr/>
        </p:nvSpPr>
        <p:spPr bwMode="auto">
          <a:xfrm>
            <a:off x="3945284" y="96982"/>
            <a:ext cx="51150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fr-CA" altLang="en-US" sz="2000" dirty="0">
                <a:solidFill>
                  <a:prstClr val="black"/>
                </a:solidFill>
                <a:latin typeface="Arial" charset="0"/>
                <a:cs typeface="Arial" charset="0"/>
              </a:rPr>
              <a:t>Solid </a:t>
            </a:r>
            <a:r>
              <a:rPr lang="fr-CA" altLang="en-US" sz="2000" dirty="0" err="1">
                <a:solidFill>
                  <a:prstClr val="black"/>
                </a:solidFill>
                <a:latin typeface="Arial" charset="0"/>
                <a:cs typeface="Arial" charset="0"/>
              </a:rPr>
              <a:t>curves</a:t>
            </a:r>
            <a:r>
              <a:rPr lang="fr-CA" altLang="en-US" sz="2000" dirty="0">
                <a:solidFill>
                  <a:prstClr val="black"/>
                </a:solidFill>
                <a:latin typeface="Arial" charset="0"/>
                <a:cs typeface="Arial" charset="0"/>
              </a:rPr>
              <a:t>: </a:t>
            </a:r>
            <a:r>
              <a:rPr lang="fr-CA" altLang="en-US" sz="2000" dirty="0" err="1">
                <a:solidFill>
                  <a:prstClr val="black"/>
                </a:solidFill>
                <a:latin typeface="Arial" charset="0"/>
                <a:cs typeface="Arial" charset="0"/>
              </a:rPr>
              <a:t>cones</a:t>
            </a:r>
            <a:r>
              <a:rPr lang="fr-CA" altLang="en-US" sz="2000" dirty="0">
                <a:solidFill>
                  <a:prstClr val="black"/>
                </a:solidFill>
                <a:latin typeface="Arial" charset="0"/>
                <a:cs typeface="Arial" charset="0"/>
              </a:rPr>
              <a:t>.   </a:t>
            </a:r>
            <a:r>
              <a:rPr kumimoji="0" lang="fr-CA" altLang="en-US" sz="2000" b="0" i="0" u="none" strike="noStrike" kern="1200" cap="none" spc="0" normalizeH="0" baseline="0" noProof="0" dirty="0" err="1">
                <a:ln>
                  <a:noFill/>
                </a:ln>
                <a:solidFill>
                  <a:prstClr val="black"/>
                </a:solidFill>
                <a:effectLst/>
                <a:uLnTx/>
                <a:uFillTx/>
                <a:latin typeface="Arial" charset="0"/>
                <a:cs typeface="Arial" charset="0"/>
              </a:rPr>
              <a:t>Dashed</a:t>
            </a:r>
            <a:r>
              <a:rPr kumimoji="0" lang="fr-CA" altLang="en-US" sz="2000" b="0" i="0" u="none" strike="noStrike" kern="1200" cap="none" spc="0" normalizeH="0" baseline="0" noProof="0" dirty="0">
                <a:ln>
                  <a:noFill/>
                </a:ln>
                <a:solidFill>
                  <a:prstClr val="black"/>
                </a:solidFill>
                <a:effectLst/>
                <a:uLnTx/>
                <a:uFillTx/>
                <a:latin typeface="Arial" charset="0"/>
                <a:cs typeface="Arial" charset="0"/>
              </a:rPr>
              <a:t> </a:t>
            </a:r>
            <a:r>
              <a:rPr kumimoji="0" lang="fr-CA" altLang="en-US" sz="2000" b="0" i="0" u="none" strike="noStrike" kern="1200" cap="none" spc="0" normalizeH="0" baseline="0" noProof="0" dirty="0" err="1">
                <a:ln>
                  <a:noFill/>
                </a:ln>
                <a:solidFill>
                  <a:prstClr val="black"/>
                </a:solidFill>
                <a:effectLst/>
                <a:uLnTx/>
                <a:uFillTx/>
                <a:latin typeface="Arial" charset="0"/>
                <a:cs typeface="Arial" charset="0"/>
              </a:rPr>
              <a:t>curved</a:t>
            </a:r>
            <a:r>
              <a:rPr kumimoji="0" lang="fr-CA" altLang="en-US" sz="2000" b="0" i="0" u="none" strike="noStrike" kern="1200" cap="none" spc="0" normalizeH="0" baseline="0" noProof="0" dirty="0">
                <a:ln>
                  <a:noFill/>
                </a:ln>
                <a:solidFill>
                  <a:prstClr val="black"/>
                </a:solidFill>
                <a:effectLst/>
                <a:uLnTx/>
                <a:uFillTx/>
                <a:latin typeface="Arial" charset="0"/>
                <a:cs typeface="Arial" charset="0"/>
              </a:rPr>
              <a:t>:</a:t>
            </a:r>
            <a:r>
              <a:rPr lang="fr-CA" altLang="en-US" sz="2000" dirty="0">
                <a:solidFill>
                  <a:prstClr val="black"/>
                </a:solidFill>
                <a:latin typeface="Arial" charset="0"/>
                <a:cs typeface="Arial" charset="0"/>
              </a:rPr>
              <a:t> </a:t>
            </a:r>
            <a:r>
              <a:rPr kumimoji="0" lang="fr-CA" altLang="en-US" sz="2000" b="0" i="0" u="none" strike="noStrike" kern="1200" cap="none" spc="0" normalizeH="0" baseline="0" noProof="0" dirty="0" err="1">
                <a:ln>
                  <a:noFill/>
                </a:ln>
                <a:solidFill>
                  <a:prstClr val="black"/>
                </a:solidFill>
                <a:effectLst/>
                <a:uLnTx/>
                <a:uFillTx/>
                <a:latin typeface="Arial" charset="0"/>
                <a:cs typeface="Arial" charset="0"/>
              </a:rPr>
              <a:t>rods</a:t>
            </a:r>
            <a:r>
              <a:rPr kumimoji="0" lang="fr-CA" altLang="en-US" sz="2000" b="0" i="0" u="none" strike="noStrike" kern="1200" cap="none" spc="0" normalizeH="0" baseline="0" noProof="0" dirty="0">
                <a:ln>
                  <a:noFill/>
                </a:ln>
                <a:solidFill>
                  <a:prstClr val="black"/>
                </a:solidFill>
                <a:effectLst/>
                <a:uLnTx/>
                <a:uFillTx/>
                <a:latin typeface="Arial" charset="0"/>
                <a:cs typeface="Arial" charset="0"/>
              </a:rPr>
              <a:t>.</a:t>
            </a:r>
          </a:p>
        </p:txBody>
      </p:sp>
      <p:grpSp>
        <p:nvGrpSpPr>
          <p:cNvPr id="4" name="Group 3">
            <a:extLst>
              <a:ext uri="{FF2B5EF4-FFF2-40B4-BE49-F238E27FC236}">
                <a16:creationId xmlns:a16="http://schemas.microsoft.com/office/drawing/2014/main" id="{7E5104C4-0772-4373-ABB5-A8534D8DCE9F}"/>
              </a:ext>
            </a:extLst>
          </p:cNvPr>
          <p:cNvGrpSpPr/>
          <p:nvPr/>
        </p:nvGrpSpPr>
        <p:grpSpPr>
          <a:xfrm>
            <a:off x="1870424" y="3537969"/>
            <a:ext cx="5403153" cy="2608261"/>
            <a:chOff x="1914758" y="3537969"/>
            <a:chExt cx="5403153" cy="2608261"/>
          </a:xfrm>
        </p:grpSpPr>
        <p:pic>
          <p:nvPicPr>
            <p:cNvPr id="9" name="Picture 7" descr="C:\Users\mjm\Desktop\3circles_additive.png">
              <a:extLst>
                <a:ext uri="{FF2B5EF4-FFF2-40B4-BE49-F238E27FC236}">
                  <a16:creationId xmlns:a16="http://schemas.microsoft.com/office/drawing/2014/main" id="{FBE99BB3-FBD4-47A1-BD4E-C7DC091E8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758" y="3537969"/>
              <a:ext cx="2576858" cy="26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mjm\Desktop\3circles_subtractive.png">
              <a:extLst>
                <a:ext uri="{FF2B5EF4-FFF2-40B4-BE49-F238E27FC236}">
                  <a16:creationId xmlns:a16="http://schemas.microsoft.com/office/drawing/2014/main" id="{E42859FF-FE35-4674-AF13-EA534C1FE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1052" y="3537969"/>
              <a:ext cx="2576859" cy="2608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a:extLst>
              <a:ext uri="{FF2B5EF4-FFF2-40B4-BE49-F238E27FC236}">
                <a16:creationId xmlns:a16="http://schemas.microsoft.com/office/drawing/2014/main" id="{18558CBF-73D3-41A7-AFEB-2BCD6504321B}"/>
              </a:ext>
            </a:extLst>
          </p:cNvPr>
          <p:cNvSpPr txBox="1"/>
          <p:nvPr/>
        </p:nvSpPr>
        <p:spPr>
          <a:xfrm>
            <a:off x="105295" y="4241934"/>
            <a:ext cx="1850967" cy="1200329"/>
          </a:xfrm>
          <a:prstGeom prst="rect">
            <a:avLst/>
          </a:prstGeom>
          <a:noFill/>
        </p:spPr>
        <p:txBody>
          <a:bodyPr wrap="square" rtlCol="0">
            <a:spAutoFit/>
          </a:bodyPr>
          <a:lstStyle/>
          <a:p>
            <a:r>
              <a:rPr lang="en-CA" dirty="0"/>
              <a:t>Additive color system: the primaries are red, green, blue</a:t>
            </a:r>
          </a:p>
        </p:txBody>
      </p:sp>
      <p:sp>
        <p:nvSpPr>
          <p:cNvPr id="13" name="TextBox 12">
            <a:extLst>
              <a:ext uri="{FF2B5EF4-FFF2-40B4-BE49-F238E27FC236}">
                <a16:creationId xmlns:a16="http://schemas.microsoft.com/office/drawing/2014/main" id="{95B6B63F-263C-4D4A-8461-209C599E98BB}"/>
              </a:ext>
            </a:extLst>
          </p:cNvPr>
          <p:cNvSpPr txBox="1"/>
          <p:nvPr/>
        </p:nvSpPr>
        <p:spPr>
          <a:xfrm>
            <a:off x="7171113" y="4241934"/>
            <a:ext cx="1933605" cy="1754326"/>
          </a:xfrm>
          <a:prstGeom prst="rect">
            <a:avLst/>
          </a:prstGeom>
          <a:noFill/>
        </p:spPr>
        <p:txBody>
          <a:bodyPr wrap="square" rtlCol="0">
            <a:spAutoFit/>
          </a:bodyPr>
          <a:lstStyle/>
          <a:p>
            <a:r>
              <a:rPr lang="en-CA" dirty="0"/>
              <a:t>Subtractive color system (inks, pigments): the primaries are cyan, magenta, yellow</a:t>
            </a:r>
          </a:p>
        </p:txBody>
      </p:sp>
      <p:sp>
        <p:nvSpPr>
          <p:cNvPr id="14" name="Content Placeholder 2">
            <a:extLst>
              <a:ext uri="{FF2B5EF4-FFF2-40B4-BE49-F238E27FC236}">
                <a16:creationId xmlns:a16="http://schemas.microsoft.com/office/drawing/2014/main" id="{E9A7E9E3-442A-4B43-940D-E91621B7FCB3}"/>
              </a:ext>
            </a:extLst>
          </p:cNvPr>
          <p:cNvSpPr>
            <a:spLocks noGrp="1"/>
          </p:cNvSpPr>
          <p:nvPr>
            <p:ph idx="1"/>
          </p:nvPr>
        </p:nvSpPr>
        <p:spPr>
          <a:xfrm>
            <a:off x="105295" y="593722"/>
            <a:ext cx="3839989" cy="2240280"/>
          </a:xfrm>
        </p:spPr>
        <p:txBody>
          <a:bodyPr/>
          <a:lstStyle/>
          <a:p>
            <a:r>
              <a:rPr lang="en-US" sz="2000" dirty="0"/>
              <a:t>Most humans have 3 kinds of cones on their retina.</a:t>
            </a:r>
          </a:p>
          <a:p>
            <a:r>
              <a:rPr lang="en-US" sz="2000" dirty="0"/>
              <a:t>Most forms of colorblindness affect the green or red cones, involving genes on the X chromosome, hence more common in men (≈8%).</a:t>
            </a:r>
          </a:p>
          <a:p>
            <a:endParaRPr lang="en-CA"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0" y="118259"/>
            <a:ext cx="9144000" cy="1143000"/>
          </a:xfrm>
        </p:spPr>
        <p:txBody>
          <a:bodyPr/>
          <a:lstStyle/>
          <a:p>
            <a:r>
              <a:rPr lang="fr-CA" altLang="en-US" sz="4000" dirty="0" err="1"/>
              <a:t>Color</a:t>
            </a:r>
            <a:r>
              <a:rPr lang="fr-CA" altLang="en-US" sz="4000" dirty="0"/>
              <a:t> </a:t>
            </a:r>
            <a:r>
              <a:rPr lang="fr-CA" altLang="en-US" sz="4000" dirty="0" err="1"/>
              <a:t>spaces</a:t>
            </a:r>
            <a:r>
              <a:rPr lang="fr-CA" altLang="en-US" sz="4000" dirty="0"/>
              <a:t>: Red, Green, Blue (RGB)</a:t>
            </a:r>
            <a:br>
              <a:rPr lang="fr-CA" altLang="en-US" sz="4000" dirty="0"/>
            </a:br>
            <a:r>
              <a:rPr lang="fr-CA" altLang="en-US" sz="4000" dirty="0"/>
              <a:t>and Hue, Saturation, Value (HSV)</a:t>
            </a:r>
          </a:p>
        </p:txBody>
      </p:sp>
      <p:pic>
        <p:nvPicPr>
          <p:cNvPr id="35844" name="Picture 3" descr="C:\Users\mjm\Desktop\S_win\ets\courses\lectureMaterial\08.perceptionAndGraphicDesign\images\hsvC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3331" y="4129813"/>
            <a:ext cx="2341562"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ZoneTexte 6"/>
          <p:cNvSpPr txBox="1">
            <a:spLocks noChangeArrowheads="1"/>
          </p:cNvSpPr>
          <p:nvPr/>
        </p:nvSpPr>
        <p:spPr bwMode="auto">
          <a:xfrm>
            <a:off x="5720456" y="3844063"/>
            <a:ext cx="1571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Hue (angle)</a:t>
            </a:r>
          </a:p>
        </p:txBody>
      </p:sp>
      <p:sp>
        <p:nvSpPr>
          <p:cNvPr id="35847" name="ZoneTexte 7"/>
          <p:cNvSpPr txBox="1">
            <a:spLocks noChangeArrowheads="1"/>
          </p:cNvSpPr>
          <p:nvPr/>
        </p:nvSpPr>
        <p:spPr bwMode="auto">
          <a:xfrm>
            <a:off x="7649268" y="5487125"/>
            <a:ext cx="1357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Saturation</a:t>
            </a:r>
            <a:b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b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(radius)</a:t>
            </a:r>
          </a:p>
        </p:txBody>
      </p:sp>
      <p:sp>
        <p:nvSpPr>
          <p:cNvPr id="35848" name="ZoneTexte 8"/>
          <p:cNvSpPr txBox="1">
            <a:spLocks noChangeArrowheads="1"/>
          </p:cNvSpPr>
          <p:nvPr/>
        </p:nvSpPr>
        <p:spPr bwMode="auto">
          <a:xfrm>
            <a:off x="5506143" y="5630000"/>
            <a:ext cx="12144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Value (</a:t>
            </a:r>
            <a:r>
              <a:rPr kumimoji="0" lang="fr-CA" altLang="en-US" sz="1800" b="0" i="0" u="none" strike="noStrike" kern="1200" cap="none" spc="0" normalizeH="0" baseline="0" noProof="0" dirty="0" err="1">
                <a:ln>
                  <a:noFill/>
                </a:ln>
                <a:solidFill>
                  <a:prstClr val="black"/>
                </a:solidFill>
                <a:effectLst/>
                <a:uLnTx/>
                <a:uFillTx/>
                <a:latin typeface="Arial" charset="0"/>
                <a:ea typeface="+mn-ea"/>
                <a:cs typeface="Arial" charset="0"/>
              </a:rPr>
              <a:t>height</a:t>
            </a: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a:t>
            </a:r>
          </a:p>
        </p:txBody>
      </p:sp>
      <p:grpSp>
        <p:nvGrpSpPr>
          <p:cNvPr id="2" name="Group 1">
            <a:extLst>
              <a:ext uri="{FF2B5EF4-FFF2-40B4-BE49-F238E27FC236}">
                <a16:creationId xmlns:a16="http://schemas.microsoft.com/office/drawing/2014/main" id="{E4A378BC-38DA-4E7D-BCAF-F4E1A16D2B24}"/>
              </a:ext>
            </a:extLst>
          </p:cNvPr>
          <p:cNvGrpSpPr/>
          <p:nvPr/>
        </p:nvGrpSpPr>
        <p:grpSpPr>
          <a:xfrm>
            <a:off x="5720456" y="1473925"/>
            <a:ext cx="2857500" cy="2190750"/>
            <a:chOff x="1300856" y="2070822"/>
            <a:chExt cx="2857500" cy="2190750"/>
          </a:xfrm>
        </p:grpSpPr>
        <p:pic>
          <p:nvPicPr>
            <p:cNvPr id="35845" name="Picture 5" descr="http://msdn2.microsoft.com/en-us/library/Aa511283.color05(en-us,MSDN.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043" y="2356572"/>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llipse 9"/>
            <p:cNvSpPr/>
            <p:nvPr/>
          </p:nvSpPr>
          <p:spPr>
            <a:xfrm>
              <a:off x="1658033" y="2356562"/>
              <a:ext cx="1857388" cy="1857388"/>
            </a:xfrm>
            <a:prstGeom prst="ellipse">
              <a:avLst/>
            </a:prstGeom>
            <a:gradFill flip="none" rotWithShape="1">
              <a:gsLst>
                <a:gs pos="0">
                  <a:schemeClr val="bg1"/>
                </a:gs>
                <a:gs pos="50000">
                  <a:schemeClr val="bg1">
                    <a:alpha val="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Calibri"/>
                <a:ea typeface="+mn-ea"/>
                <a:cs typeface="+mn-cs"/>
              </a:endParaRPr>
            </a:p>
          </p:txBody>
        </p:sp>
        <p:sp>
          <p:nvSpPr>
            <p:cNvPr id="35852" name="ZoneTexte 10"/>
            <p:cNvSpPr txBox="1">
              <a:spLocks noChangeArrowheads="1"/>
            </p:cNvSpPr>
            <p:nvPr/>
          </p:nvSpPr>
          <p:spPr bwMode="auto">
            <a:xfrm>
              <a:off x="2515293" y="2070822"/>
              <a:ext cx="50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400" b="0" i="0" u="none" strike="noStrike" kern="1200" cap="none" spc="0" normalizeH="0" baseline="0" noProof="0">
                  <a:ln>
                    <a:noFill/>
                  </a:ln>
                  <a:solidFill>
                    <a:prstClr val="black"/>
                  </a:solidFill>
                  <a:effectLst/>
                  <a:uLnTx/>
                  <a:uFillTx/>
                  <a:latin typeface="Arial" charset="0"/>
                  <a:ea typeface="+mn-ea"/>
                  <a:cs typeface="Arial" charset="0"/>
                </a:rPr>
                <a:t>0°</a:t>
              </a:r>
            </a:p>
          </p:txBody>
        </p:sp>
        <p:sp>
          <p:nvSpPr>
            <p:cNvPr id="35853" name="ZoneTexte 11"/>
            <p:cNvSpPr txBox="1">
              <a:spLocks noChangeArrowheads="1"/>
            </p:cNvSpPr>
            <p:nvPr/>
          </p:nvSpPr>
          <p:spPr bwMode="auto">
            <a:xfrm>
              <a:off x="1300856" y="3642447"/>
              <a:ext cx="785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400" b="0" i="0" u="none" strike="noStrike" kern="1200" cap="none" spc="0" normalizeH="0" baseline="0" noProof="0" dirty="0">
                  <a:ln>
                    <a:noFill/>
                  </a:ln>
                  <a:solidFill>
                    <a:prstClr val="black"/>
                  </a:solidFill>
                  <a:effectLst/>
                  <a:uLnTx/>
                  <a:uFillTx/>
                  <a:latin typeface="Arial" charset="0"/>
                  <a:ea typeface="+mn-ea"/>
                  <a:cs typeface="Arial" charset="0"/>
                </a:rPr>
                <a:t>240°</a:t>
              </a:r>
            </a:p>
          </p:txBody>
        </p:sp>
        <p:sp>
          <p:nvSpPr>
            <p:cNvPr id="35854" name="ZoneTexte 12"/>
            <p:cNvSpPr txBox="1">
              <a:spLocks noChangeArrowheads="1"/>
            </p:cNvSpPr>
            <p:nvPr/>
          </p:nvSpPr>
          <p:spPr bwMode="auto">
            <a:xfrm>
              <a:off x="3372543" y="3642447"/>
              <a:ext cx="785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400" b="0" i="0" u="none" strike="noStrike" kern="1200" cap="none" spc="0" normalizeH="0" baseline="0" noProof="0">
                  <a:ln>
                    <a:noFill/>
                  </a:ln>
                  <a:solidFill>
                    <a:prstClr val="black"/>
                  </a:solidFill>
                  <a:effectLst/>
                  <a:uLnTx/>
                  <a:uFillTx/>
                  <a:latin typeface="Arial" charset="0"/>
                  <a:ea typeface="+mn-ea"/>
                  <a:cs typeface="Arial" charset="0"/>
                </a:rPr>
                <a:t>120°</a:t>
              </a:r>
            </a:p>
          </p:txBody>
        </p:sp>
      </p:grpSp>
      <p:sp>
        <p:nvSpPr>
          <p:cNvPr id="35856" name="ZoneTexte 14"/>
          <p:cNvSpPr txBox="1">
            <a:spLocks noChangeArrowheads="1"/>
          </p:cNvSpPr>
          <p:nvPr/>
        </p:nvSpPr>
        <p:spPr bwMode="auto">
          <a:xfrm>
            <a:off x="5649018" y="6365023"/>
            <a:ext cx="3571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000" b="0" i="0" u="none" strike="noStrike" kern="1200" cap="none" spc="0" normalizeH="0" baseline="0" noProof="0" dirty="0">
                <a:ln>
                  <a:noFill/>
                </a:ln>
                <a:solidFill>
                  <a:prstClr val="black"/>
                </a:solidFill>
                <a:effectLst/>
                <a:uLnTx/>
                <a:uFillTx/>
                <a:latin typeface="Arial" charset="0"/>
                <a:ea typeface="+mn-ea"/>
                <a:cs typeface="Arial" charset="0"/>
              </a:rPr>
              <a:t>http://msdn2.microsoft.com/en-us/library/aa511283.aspx</a:t>
            </a:r>
          </a:p>
        </p:txBody>
      </p:sp>
      <p:pic>
        <p:nvPicPr>
          <p:cNvPr id="17" name="Picture 2" descr="http://msdn2.microsoft.com/en-us/library/Aa511283.color02(en-us,MSDN.10).png">
            <a:extLst>
              <a:ext uri="{FF2B5EF4-FFF2-40B4-BE49-F238E27FC236}">
                <a16:creationId xmlns:a16="http://schemas.microsoft.com/office/drawing/2014/main" id="{E41D2529-C32A-40CF-88F0-2CEB98C1F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23" y="1955732"/>
            <a:ext cx="4148786" cy="341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5">
            <a:extLst>
              <a:ext uri="{FF2B5EF4-FFF2-40B4-BE49-F238E27FC236}">
                <a16:creationId xmlns:a16="http://schemas.microsoft.com/office/drawing/2014/main" id="{E63F8065-B75B-41EF-BEF6-2E8A8BA6B7A5}"/>
              </a:ext>
            </a:extLst>
          </p:cNvPr>
          <p:cNvSpPr txBox="1">
            <a:spLocks noChangeArrowheads="1"/>
          </p:cNvSpPr>
          <p:nvPr/>
        </p:nvSpPr>
        <p:spPr bwMode="auto">
          <a:xfrm>
            <a:off x="399878" y="6296944"/>
            <a:ext cx="3571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000" b="0" i="0" u="none" strike="noStrike" kern="1200" cap="none" spc="0" normalizeH="0" baseline="0" noProof="0" dirty="0">
                <a:ln>
                  <a:noFill/>
                </a:ln>
                <a:solidFill>
                  <a:prstClr val="black"/>
                </a:solidFill>
                <a:effectLst/>
                <a:uLnTx/>
                <a:uFillTx/>
                <a:latin typeface="Arial" charset="0"/>
                <a:ea typeface="+mn-ea"/>
                <a:cs typeface="Arial" charset="0"/>
              </a:rPr>
              <a:t>http://msdn2.microsoft.com/en-us/library/aa511283.aspx</a:t>
            </a:r>
          </a:p>
        </p:txBody>
      </p:sp>
    </p:spTree>
    <p:extLst>
      <p:ext uri="{BB962C8B-B14F-4D97-AF65-F5344CB8AC3E}">
        <p14:creationId xmlns:p14="http://schemas.microsoft.com/office/powerpoint/2010/main" val="13739700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4572000" cy="6858000"/>
          </a:xfrm>
          <a:prstGeom prst="rect">
            <a:avLst/>
          </a:prstGeom>
          <a:solidFill>
            <a:schemeClr val="bg2"/>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pitchFamily="18" charset="0"/>
              <a:ea typeface="+mn-ea"/>
              <a:cs typeface="Arial" charset="0"/>
            </a:endParaRPr>
          </a:p>
        </p:txBody>
      </p:sp>
      <p:sp>
        <p:nvSpPr>
          <p:cNvPr id="2" name="TextBox 1"/>
          <p:cNvSpPr txBox="1"/>
          <p:nvPr/>
        </p:nvSpPr>
        <p:spPr>
          <a:xfrm>
            <a:off x="254923" y="4685147"/>
            <a:ext cx="3841866" cy="830997"/>
          </a:xfrm>
          <a:prstGeom prst="rect">
            <a:avLst/>
          </a:prstGeom>
          <a:noFill/>
        </p:spPr>
        <p:txBody>
          <a:bodyPr wrap="square" rtlCol="0">
            <a:spAutoFit/>
          </a:bodyPr>
          <a:lstStyle/>
          <a:p>
            <a:pPr lvl="0" algn="ctr" eaLnBrk="1" hangingPunct="1"/>
            <a:r>
              <a:rPr lang="en-US" sz="2400" dirty="0">
                <a:solidFill>
                  <a:srgbClr val="FFFF00"/>
                </a:solidFill>
                <a:latin typeface="Arial" charset="0"/>
                <a:cs typeface="Arial" charset="0"/>
              </a:rPr>
              <a:t>Yellow text on a black background is easy to see.</a:t>
            </a:r>
          </a:p>
        </p:txBody>
      </p:sp>
      <p:sp>
        <p:nvSpPr>
          <p:cNvPr id="9" name="TextBox 8"/>
          <p:cNvSpPr txBox="1"/>
          <p:nvPr/>
        </p:nvSpPr>
        <p:spPr>
          <a:xfrm>
            <a:off x="581199" y="1133765"/>
            <a:ext cx="3189315"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FF"/>
                </a:solidFill>
                <a:effectLst/>
                <a:uLnTx/>
                <a:uFillTx/>
                <a:latin typeface="Arial" charset="0"/>
                <a:ea typeface="+mn-ea"/>
                <a:cs typeface="Arial" charset="0"/>
              </a:rPr>
              <a:t>Never put blue text on a black background!</a:t>
            </a:r>
          </a:p>
        </p:txBody>
      </p:sp>
      <p:sp>
        <p:nvSpPr>
          <p:cNvPr id="10" name="TextBox 9"/>
          <p:cNvSpPr txBox="1"/>
          <p:nvPr/>
        </p:nvSpPr>
        <p:spPr>
          <a:xfrm>
            <a:off x="5227089" y="4685147"/>
            <a:ext cx="3424380" cy="830997"/>
          </a:xfrm>
          <a:prstGeom prst="rect">
            <a:avLst/>
          </a:prstGeom>
          <a:noFill/>
        </p:spPr>
        <p:txBody>
          <a:bodyPr wrap="square" rtlCol="0">
            <a:spAutoFit/>
          </a:bodyPr>
          <a:lstStyle/>
          <a:p>
            <a:pPr lvl="0" algn="ctr" eaLnBrk="1" hangingPunct="1"/>
            <a:r>
              <a:rPr lang="en-US" sz="2400" dirty="0">
                <a:solidFill>
                  <a:srgbClr val="FFFF00"/>
                </a:solidFill>
                <a:latin typeface="Arial" charset="0"/>
                <a:cs typeface="Arial" charset="0"/>
              </a:rPr>
              <a:t>Never put yellow text on a white background!</a:t>
            </a:r>
          </a:p>
        </p:txBody>
      </p:sp>
      <p:sp>
        <p:nvSpPr>
          <p:cNvPr id="11" name="TextBox 10"/>
          <p:cNvSpPr txBox="1"/>
          <p:nvPr/>
        </p:nvSpPr>
        <p:spPr>
          <a:xfrm>
            <a:off x="5011651" y="1133765"/>
            <a:ext cx="3855257"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FF"/>
                </a:solidFill>
                <a:effectLst/>
                <a:uLnTx/>
                <a:uFillTx/>
                <a:latin typeface="Arial" charset="0"/>
                <a:ea typeface="+mn-ea"/>
                <a:cs typeface="Arial" charset="0"/>
              </a:rPr>
              <a:t>Blue text on a white background is easy to see.</a:t>
            </a:r>
          </a:p>
        </p:txBody>
      </p:sp>
      <p:grpSp>
        <p:nvGrpSpPr>
          <p:cNvPr id="3" name="Group 2">
            <a:extLst>
              <a:ext uri="{FF2B5EF4-FFF2-40B4-BE49-F238E27FC236}">
                <a16:creationId xmlns:a16="http://schemas.microsoft.com/office/drawing/2014/main" id="{77298391-BEE5-437C-BF7B-121A8D39066F}"/>
              </a:ext>
            </a:extLst>
          </p:cNvPr>
          <p:cNvGrpSpPr/>
          <p:nvPr/>
        </p:nvGrpSpPr>
        <p:grpSpPr>
          <a:xfrm>
            <a:off x="4160562" y="3193937"/>
            <a:ext cx="822876" cy="545768"/>
            <a:chOff x="4127147" y="3498736"/>
            <a:chExt cx="822876" cy="545768"/>
          </a:xfrm>
        </p:grpSpPr>
        <p:sp>
          <p:nvSpPr>
            <p:cNvPr id="7" name="Oval 6">
              <a:extLst>
                <a:ext uri="{FF2B5EF4-FFF2-40B4-BE49-F238E27FC236}">
                  <a16:creationId xmlns:a16="http://schemas.microsoft.com/office/drawing/2014/main" id="{95276E52-AC8F-452F-8493-DE2970642DD7}"/>
                </a:ext>
              </a:extLst>
            </p:cNvPr>
            <p:cNvSpPr/>
            <p:nvPr/>
          </p:nvSpPr>
          <p:spPr bwMode="auto">
            <a:xfrm>
              <a:off x="4127147" y="4008504"/>
              <a:ext cx="36000" cy="36000"/>
            </a:xfrm>
            <a:prstGeom prst="ellipse">
              <a:avLst/>
            </a:prstGeom>
            <a:solidFill>
              <a:srgbClr val="FFFF00"/>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pitchFamily="18" charset="0"/>
                <a:ea typeface="+mn-ea"/>
                <a:cs typeface="Arial" charset="0"/>
              </a:endParaRPr>
            </a:p>
          </p:txBody>
        </p:sp>
        <p:sp>
          <p:nvSpPr>
            <p:cNvPr id="8" name="Oval 7">
              <a:extLst>
                <a:ext uri="{FF2B5EF4-FFF2-40B4-BE49-F238E27FC236}">
                  <a16:creationId xmlns:a16="http://schemas.microsoft.com/office/drawing/2014/main" id="{81FEC4B2-05A8-4F66-8261-D3852CE5C6D3}"/>
                </a:ext>
              </a:extLst>
            </p:cNvPr>
            <p:cNvSpPr/>
            <p:nvPr/>
          </p:nvSpPr>
          <p:spPr bwMode="auto">
            <a:xfrm>
              <a:off x="4127147" y="3498736"/>
              <a:ext cx="36000" cy="36000"/>
            </a:xfrm>
            <a:prstGeom prst="ellipse">
              <a:avLst/>
            </a:prstGeom>
            <a:solidFill>
              <a:srgbClr val="0000FF"/>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pitchFamily="18" charset="0"/>
                <a:ea typeface="+mn-ea"/>
                <a:cs typeface="Arial" charset="0"/>
              </a:endParaRPr>
            </a:p>
          </p:txBody>
        </p:sp>
        <p:sp>
          <p:nvSpPr>
            <p:cNvPr id="12" name="Oval 11">
              <a:extLst>
                <a:ext uri="{FF2B5EF4-FFF2-40B4-BE49-F238E27FC236}">
                  <a16:creationId xmlns:a16="http://schemas.microsoft.com/office/drawing/2014/main" id="{DDF14C91-51D6-498F-BDBE-860EDD16DADC}"/>
                </a:ext>
              </a:extLst>
            </p:cNvPr>
            <p:cNvSpPr/>
            <p:nvPr/>
          </p:nvSpPr>
          <p:spPr bwMode="auto">
            <a:xfrm>
              <a:off x="4914023" y="4008504"/>
              <a:ext cx="36000" cy="36000"/>
            </a:xfrm>
            <a:prstGeom prst="ellipse">
              <a:avLst/>
            </a:prstGeom>
            <a:solidFill>
              <a:srgbClr val="FFFF00"/>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pitchFamily="18" charset="0"/>
                <a:ea typeface="+mn-ea"/>
                <a:cs typeface="Arial" charset="0"/>
              </a:endParaRPr>
            </a:p>
          </p:txBody>
        </p:sp>
        <p:sp>
          <p:nvSpPr>
            <p:cNvPr id="13" name="Oval 12">
              <a:extLst>
                <a:ext uri="{FF2B5EF4-FFF2-40B4-BE49-F238E27FC236}">
                  <a16:creationId xmlns:a16="http://schemas.microsoft.com/office/drawing/2014/main" id="{F674C4C3-DA80-479A-B6AF-068FFBB44F83}"/>
                </a:ext>
              </a:extLst>
            </p:cNvPr>
            <p:cNvSpPr/>
            <p:nvPr/>
          </p:nvSpPr>
          <p:spPr bwMode="auto">
            <a:xfrm>
              <a:off x="4914023" y="3498736"/>
              <a:ext cx="36000" cy="36000"/>
            </a:xfrm>
            <a:prstGeom prst="ellipse">
              <a:avLst/>
            </a:prstGeom>
            <a:solidFill>
              <a:srgbClr val="0000FF"/>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Times" pitchFamily="18" charset="0"/>
                <a:ea typeface="+mn-ea"/>
                <a:cs typeface="Arial" charset="0"/>
              </a:endParaRPr>
            </a:p>
          </p:txBody>
        </p:sp>
      </p:grpSp>
      <p:sp>
        <p:nvSpPr>
          <p:cNvPr id="5" name="TextBox 4">
            <a:extLst>
              <a:ext uri="{FF2B5EF4-FFF2-40B4-BE49-F238E27FC236}">
                <a16:creationId xmlns:a16="http://schemas.microsoft.com/office/drawing/2014/main" id="{CE8D1330-EC37-403A-936A-1DC734102BCD}"/>
              </a:ext>
            </a:extLst>
          </p:cNvPr>
          <p:cNvSpPr txBox="1"/>
          <p:nvPr/>
        </p:nvSpPr>
        <p:spPr>
          <a:xfrm>
            <a:off x="5652698" y="2951945"/>
            <a:ext cx="2759825" cy="954107"/>
          </a:xfrm>
          <a:prstGeom prst="rect">
            <a:avLst/>
          </a:prstGeom>
          <a:noFill/>
        </p:spPr>
        <p:txBody>
          <a:bodyPr wrap="square" rtlCol="0">
            <a:spAutoFit/>
          </a:bodyPr>
          <a:lstStyle/>
          <a:p>
            <a:r>
              <a:rPr lang="en-CA" sz="2800" dirty="0">
                <a:solidFill>
                  <a:schemeClr val="bg2"/>
                </a:solidFill>
              </a:rPr>
              <a:t>Do you see all four dots?</a:t>
            </a:r>
          </a:p>
        </p:txBody>
      </p:sp>
      <p:sp>
        <p:nvSpPr>
          <p:cNvPr id="14" name="Left Brace 13">
            <a:extLst>
              <a:ext uri="{FF2B5EF4-FFF2-40B4-BE49-F238E27FC236}">
                <a16:creationId xmlns:a16="http://schemas.microsoft.com/office/drawing/2014/main" id="{B6A5706E-BFB3-4D72-8EB7-CC72C75190C9}"/>
              </a:ext>
            </a:extLst>
          </p:cNvPr>
          <p:cNvSpPr/>
          <p:nvPr/>
        </p:nvSpPr>
        <p:spPr bwMode="auto">
          <a:xfrm rot="10800000">
            <a:off x="5227087" y="2998124"/>
            <a:ext cx="425609" cy="1004432"/>
          </a:xfrm>
          <a:prstGeom prst="leftBrace">
            <a:avLst>
              <a:gd name="adj1" fmla="val 33836"/>
              <a:gd name="adj2" fmla="val 50000"/>
            </a:avLst>
          </a:prstGeom>
          <a:noFill/>
          <a:ln w="38100" cap="sq" cmpd="sng" algn="ctr">
            <a:solidFill>
              <a:schemeClr val="bg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1954352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DF47-8504-41E5-A77F-F2570FC774A0}"/>
              </a:ext>
            </a:extLst>
          </p:cNvPr>
          <p:cNvSpPr>
            <a:spLocks noGrp="1"/>
          </p:cNvSpPr>
          <p:nvPr>
            <p:ph type="title"/>
          </p:nvPr>
        </p:nvSpPr>
        <p:spPr>
          <a:xfrm>
            <a:off x="0" y="1"/>
            <a:ext cx="9144000" cy="837134"/>
          </a:xfrm>
        </p:spPr>
        <p:txBody>
          <a:bodyPr/>
          <a:lstStyle/>
          <a:p>
            <a:r>
              <a:rPr lang="en-CA" dirty="0"/>
              <a:t>Guidelines for choosing colors</a:t>
            </a:r>
          </a:p>
        </p:txBody>
      </p:sp>
      <p:sp>
        <p:nvSpPr>
          <p:cNvPr id="3" name="Content Placeholder 2">
            <a:extLst>
              <a:ext uri="{FF2B5EF4-FFF2-40B4-BE49-F238E27FC236}">
                <a16:creationId xmlns:a16="http://schemas.microsoft.com/office/drawing/2014/main" id="{84262850-8E8A-4BE9-96E1-B5289E623880}"/>
              </a:ext>
            </a:extLst>
          </p:cNvPr>
          <p:cNvSpPr>
            <a:spLocks noGrp="1"/>
          </p:cNvSpPr>
          <p:nvPr>
            <p:ph idx="1"/>
          </p:nvPr>
        </p:nvSpPr>
        <p:spPr>
          <a:xfrm>
            <a:off x="457200" y="786935"/>
            <a:ext cx="8229600" cy="4979007"/>
          </a:xfrm>
        </p:spPr>
        <p:txBody>
          <a:bodyPr/>
          <a:lstStyle/>
          <a:p>
            <a:r>
              <a:rPr lang="en-CA" sz="2000" dirty="0"/>
              <a:t>Avoid blue on black, yellow on white, or other pairs of color that differ only in the blue component</a:t>
            </a:r>
          </a:p>
        </p:txBody>
      </p:sp>
      <p:sp>
        <p:nvSpPr>
          <p:cNvPr id="4" name="TextBox 3">
            <a:extLst>
              <a:ext uri="{FF2B5EF4-FFF2-40B4-BE49-F238E27FC236}">
                <a16:creationId xmlns:a16="http://schemas.microsoft.com/office/drawing/2014/main" id="{6EA644B5-293B-4ED6-A6F5-742EA04FEA34}"/>
              </a:ext>
            </a:extLst>
          </p:cNvPr>
          <p:cNvSpPr txBox="1"/>
          <p:nvPr/>
        </p:nvSpPr>
        <p:spPr>
          <a:xfrm>
            <a:off x="387007" y="3056077"/>
            <a:ext cx="2061556" cy="369332"/>
          </a:xfrm>
          <a:prstGeom prst="rect">
            <a:avLst/>
          </a:prstGeom>
          <a:noFill/>
        </p:spPr>
        <p:txBody>
          <a:bodyPr wrap="square" rtlCol="0">
            <a:spAutoFit/>
          </a:bodyPr>
          <a:lstStyle/>
          <a:p>
            <a:r>
              <a:rPr lang="en-CA" dirty="0">
                <a:solidFill>
                  <a:srgbClr val="FFFF00"/>
                </a:solidFill>
              </a:rPr>
              <a:t>Yellow on white </a:t>
            </a:r>
            <a:r>
              <a:rPr lang="en-CA" dirty="0">
                <a:solidFill>
                  <a:srgbClr val="FFFF00"/>
                </a:solidFill>
                <a:sym typeface="Wingdings" panose="05000000000000000000" pitchFamily="2" charset="2"/>
              </a:rPr>
              <a:t></a:t>
            </a:r>
            <a:endParaRPr lang="en-CA" dirty="0">
              <a:solidFill>
                <a:srgbClr val="FFFF00"/>
              </a:solidFill>
            </a:endParaRPr>
          </a:p>
        </p:txBody>
      </p:sp>
      <p:sp>
        <p:nvSpPr>
          <p:cNvPr id="16" name="TextBox 15">
            <a:extLst>
              <a:ext uri="{FF2B5EF4-FFF2-40B4-BE49-F238E27FC236}">
                <a16:creationId xmlns:a16="http://schemas.microsoft.com/office/drawing/2014/main" id="{8F02E76E-9015-4925-96CE-3A041E796707}"/>
              </a:ext>
            </a:extLst>
          </p:cNvPr>
          <p:cNvSpPr txBox="1"/>
          <p:nvPr/>
        </p:nvSpPr>
        <p:spPr>
          <a:xfrm>
            <a:off x="2594496" y="3056077"/>
            <a:ext cx="1831571" cy="369332"/>
          </a:xfrm>
          <a:prstGeom prst="rect">
            <a:avLst/>
          </a:prstGeom>
          <a:solidFill>
            <a:schemeClr val="tx1"/>
          </a:solidFill>
        </p:spPr>
        <p:txBody>
          <a:bodyPr wrap="square" rtlCol="0">
            <a:spAutoFit/>
          </a:bodyPr>
          <a:lstStyle/>
          <a:p>
            <a:r>
              <a:rPr lang="en-CA" dirty="0">
                <a:solidFill>
                  <a:srgbClr val="0000FF"/>
                </a:solidFill>
              </a:rPr>
              <a:t>Blue on black </a:t>
            </a:r>
            <a:r>
              <a:rPr lang="en-CA" dirty="0">
                <a:solidFill>
                  <a:srgbClr val="0000FF"/>
                </a:solidFill>
                <a:sym typeface="Wingdings" panose="05000000000000000000" pitchFamily="2" charset="2"/>
              </a:rPr>
              <a:t></a:t>
            </a:r>
            <a:endParaRPr lang="en-CA" dirty="0">
              <a:solidFill>
                <a:srgbClr val="0000FF"/>
              </a:solidFill>
            </a:endParaRPr>
          </a:p>
        </p:txBody>
      </p:sp>
      <p:sp>
        <p:nvSpPr>
          <p:cNvPr id="17" name="TextBox 16">
            <a:extLst>
              <a:ext uri="{FF2B5EF4-FFF2-40B4-BE49-F238E27FC236}">
                <a16:creationId xmlns:a16="http://schemas.microsoft.com/office/drawing/2014/main" id="{C7F43469-7BA5-4223-AE4B-1E0A246F1D0B}"/>
              </a:ext>
            </a:extLst>
          </p:cNvPr>
          <p:cNvSpPr txBox="1"/>
          <p:nvPr/>
        </p:nvSpPr>
        <p:spPr>
          <a:xfrm>
            <a:off x="4572000" y="3056077"/>
            <a:ext cx="2197332" cy="369332"/>
          </a:xfrm>
          <a:prstGeom prst="rect">
            <a:avLst/>
          </a:prstGeom>
          <a:solidFill>
            <a:srgbClr val="FF00FF"/>
          </a:solidFill>
        </p:spPr>
        <p:txBody>
          <a:bodyPr wrap="square" rtlCol="0">
            <a:spAutoFit/>
          </a:bodyPr>
          <a:lstStyle/>
          <a:p>
            <a:r>
              <a:rPr lang="en-CA" dirty="0">
                <a:solidFill>
                  <a:srgbClr val="FF0000"/>
                </a:solidFill>
              </a:rPr>
              <a:t>Red on magenta </a:t>
            </a:r>
            <a:r>
              <a:rPr lang="en-CA" dirty="0">
                <a:solidFill>
                  <a:srgbClr val="FF0000"/>
                </a:solidFill>
                <a:sym typeface="Wingdings" panose="05000000000000000000" pitchFamily="2" charset="2"/>
              </a:rPr>
              <a:t></a:t>
            </a:r>
            <a:endParaRPr lang="en-CA" dirty="0">
              <a:solidFill>
                <a:srgbClr val="FF0000"/>
              </a:solidFill>
            </a:endParaRPr>
          </a:p>
        </p:txBody>
      </p:sp>
      <p:sp>
        <p:nvSpPr>
          <p:cNvPr id="18" name="TextBox 17">
            <a:extLst>
              <a:ext uri="{FF2B5EF4-FFF2-40B4-BE49-F238E27FC236}">
                <a16:creationId xmlns:a16="http://schemas.microsoft.com/office/drawing/2014/main" id="{F27C0A38-1A78-4933-9ECC-7475A0B7540A}"/>
              </a:ext>
            </a:extLst>
          </p:cNvPr>
          <p:cNvSpPr txBox="1"/>
          <p:nvPr/>
        </p:nvSpPr>
        <p:spPr>
          <a:xfrm>
            <a:off x="6915266" y="3072019"/>
            <a:ext cx="1970117" cy="369332"/>
          </a:xfrm>
          <a:prstGeom prst="rect">
            <a:avLst/>
          </a:prstGeom>
          <a:solidFill>
            <a:srgbClr val="00FF00"/>
          </a:solidFill>
        </p:spPr>
        <p:txBody>
          <a:bodyPr wrap="square" rtlCol="0">
            <a:spAutoFit/>
          </a:bodyPr>
          <a:lstStyle/>
          <a:p>
            <a:r>
              <a:rPr lang="en-CA" dirty="0">
                <a:solidFill>
                  <a:srgbClr val="00FFFF"/>
                </a:solidFill>
              </a:rPr>
              <a:t>Cyan on green </a:t>
            </a:r>
            <a:r>
              <a:rPr lang="en-CA" dirty="0">
                <a:solidFill>
                  <a:srgbClr val="00FFFF"/>
                </a:solidFill>
                <a:sym typeface="Wingdings" panose="05000000000000000000" pitchFamily="2" charset="2"/>
              </a:rPr>
              <a:t></a:t>
            </a:r>
            <a:endParaRPr lang="en-CA" dirty="0">
              <a:solidFill>
                <a:srgbClr val="00FFFF"/>
              </a:solidFill>
            </a:endParaRPr>
          </a:p>
        </p:txBody>
      </p:sp>
      <p:sp>
        <p:nvSpPr>
          <p:cNvPr id="19" name="TextBox 18">
            <a:extLst>
              <a:ext uri="{FF2B5EF4-FFF2-40B4-BE49-F238E27FC236}">
                <a16:creationId xmlns:a16="http://schemas.microsoft.com/office/drawing/2014/main" id="{5F750FD0-844A-4410-AB66-E7A271253EE9}"/>
              </a:ext>
            </a:extLst>
          </p:cNvPr>
          <p:cNvSpPr txBox="1"/>
          <p:nvPr/>
        </p:nvSpPr>
        <p:spPr>
          <a:xfrm>
            <a:off x="387007" y="1946606"/>
            <a:ext cx="2061556" cy="369332"/>
          </a:xfrm>
          <a:prstGeom prst="rect">
            <a:avLst/>
          </a:prstGeom>
          <a:solidFill>
            <a:schemeClr val="bg1">
              <a:lumMod val="85000"/>
            </a:schemeClr>
          </a:solidFill>
        </p:spPr>
        <p:txBody>
          <a:bodyPr wrap="square" rtlCol="0">
            <a:spAutoFit/>
          </a:bodyPr>
          <a:lstStyle/>
          <a:p>
            <a:r>
              <a:rPr lang="en-CA" dirty="0"/>
              <a:t>Yellow on white </a:t>
            </a:r>
            <a:r>
              <a:rPr lang="en-CA" dirty="0">
                <a:sym typeface="Wingdings" panose="05000000000000000000" pitchFamily="2" charset="2"/>
              </a:rPr>
              <a:t></a:t>
            </a:r>
            <a:endParaRPr lang="en-CA" dirty="0"/>
          </a:p>
        </p:txBody>
      </p:sp>
      <p:sp>
        <p:nvSpPr>
          <p:cNvPr id="20" name="TextBox 19">
            <a:extLst>
              <a:ext uri="{FF2B5EF4-FFF2-40B4-BE49-F238E27FC236}">
                <a16:creationId xmlns:a16="http://schemas.microsoft.com/office/drawing/2014/main" id="{81E1A35A-166E-46DD-9C8C-C59C2D34DFEB}"/>
              </a:ext>
            </a:extLst>
          </p:cNvPr>
          <p:cNvSpPr txBox="1"/>
          <p:nvPr/>
        </p:nvSpPr>
        <p:spPr>
          <a:xfrm>
            <a:off x="2594496" y="1946606"/>
            <a:ext cx="1831571" cy="369332"/>
          </a:xfrm>
          <a:prstGeom prst="rect">
            <a:avLst/>
          </a:prstGeom>
          <a:solidFill>
            <a:schemeClr val="bg1">
              <a:lumMod val="85000"/>
            </a:schemeClr>
          </a:solidFill>
        </p:spPr>
        <p:txBody>
          <a:bodyPr wrap="square" rtlCol="0">
            <a:spAutoFit/>
          </a:bodyPr>
          <a:lstStyle/>
          <a:p>
            <a:r>
              <a:rPr lang="en-CA" dirty="0"/>
              <a:t>Blue on black </a:t>
            </a:r>
            <a:r>
              <a:rPr lang="en-CA" dirty="0">
                <a:sym typeface="Wingdings" panose="05000000000000000000" pitchFamily="2" charset="2"/>
              </a:rPr>
              <a:t></a:t>
            </a:r>
            <a:endParaRPr lang="en-CA" dirty="0"/>
          </a:p>
        </p:txBody>
      </p:sp>
      <p:sp>
        <p:nvSpPr>
          <p:cNvPr id="21" name="TextBox 20">
            <a:extLst>
              <a:ext uri="{FF2B5EF4-FFF2-40B4-BE49-F238E27FC236}">
                <a16:creationId xmlns:a16="http://schemas.microsoft.com/office/drawing/2014/main" id="{3F424A86-0464-4B23-A4BF-20DEEAD849C8}"/>
              </a:ext>
            </a:extLst>
          </p:cNvPr>
          <p:cNvSpPr txBox="1"/>
          <p:nvPr/>
        </p:nvSpPr>
        <p:spPr>
          <a:xfrm>
            <a:off x="4572000" y="1946606"/>
            <a:ext cx="2197332" cy="369332"/>
          </a:xfrm>
          <a:prstGeom prst="rect">
            <a:avLst/>
          </a:prstGeom>
          <a:solidFill>
            <a:schemeClr val="bg1">
              <a:lumMod val="85000"/>
            </a:schemeClr>
          </a:solidFill>
        </p:spPr>
        <p:txBody>
          <a:bodyPr wrap="square" rtlCol="0">
            <a:spAutoFit/>
          </a:bodyPr>
          <a:lstStyle/>
          <a:p>
            <a:r>
              <a:rPr lang="en-CA" dirty="0"/>
              <a:t>Red on magenta </a:t>
            </a:r>
            <a:r>
              <a:rPr lang="en-CA" dirty="0">
                <a:sym typeface="Wingdings" panose="05000000000000000000" pitchFamily="2" charset="2"/>
              </a:rPr>
              <a:t></a:t>
            </a:r>
            <a:endParaRPr lang="en-CA" dirty="0"/>
          </a:p>
        </p:txBody>
      </p:sp>
      <p:sp>
        <p:nvSpPr>
          <p:cNvPr id="22" name="TextBox 21">
            <a:extLst>
              <a:ext uri="{FF2B5EF4-FFF2-40B4-BE49-F238E27FC236}">
                <a16:creationId xmlns:a16="http://schemas.microsoft.com/office/drawing/2014/main" id="{2F64A7A7-16B0-4F75-BEAD-DEE4393C0D1D}"/>
              </a:ext>
            </a:extLst>
          </p:cNvPr>
          <p:cNvSpPr txBox="1"/>
          <p:nvPr/>
        </p:nvSpPr>
        <p:spPr>
          <a:xfrm>
            <a:off x="6915266" y="1962548"/>
            <a:ext cx="1970117" cy="369332"/>
          </a:xfrm>
          <a:prstGeom prst="rect">
            <a:avLst/>
          </a:prstGeom>
          <a:solidFill>
            <a:schemeClr val="bg1">
              <a:lumMod val="85000"/>
            </a:schemeClr>
          </a:solidFill>
        </p:spPr>
        <p:txBody>
          <a:bodyPr wrap="square" rtlCol="0">
            <a:spAutoFit/>
          </a:bodyPr>
          <a:lstStyle/>
          <a:p>
            <a:r>
              <a:rPr lang="en-CA" dirty="0"/>
              <a:t>Cyan on green </a:t>
            </a:r>
            <a:r>
              <a:rPr lang="en-CA" dirty="0">
                <a:sym typeface="Wingdings" panose="05000000000000000000" pitchFamily="2" charset="2"/>
              </a:rPr>
              <a:t></a:t>
            </a:r>
            <a:endParaRPr lang="en-CA" dirty="0"/>
          </a:p>
        </p:txBody>
      </p:sp>
      <p:sp>
        <p:nvSpPr>
          <p:cNvPr id="5" name="TextBox 4">
            <a:extLst>
              <a:ext uri="{FF2B5EF4-FFF2-40B4-BE49-F238E27FC236}">
                <a16:creationId xmlns:a16="http://schemas.microsoft.com/office/drawing/2014/main" id="{8BDBF502-1A03-4E79-B8E8-D9415C0A3BAD}"/>
              </a:ext>
            </a:extLst>
          </p:cNvPr>
          <p:cNvSpPr txBox="1"/>
          <p:nvPr/>
        </p:nvSpPr>
        <p:spPr>
          <a:xfrm>
            <a:off x="387007" y="2377440"/>
            <a:ext cx="8498376" cy="369332"/>
          </a:xfrm>
          <a:prstGeom prst="rect">
            <a:avLst/>
          </a:prstGeom>
          <a:noFill/>
        </p:spPr>
        <p:txBody>
          <a:bodyPr wrap="square" rtlCol="0">
            <a:spAutoFit/>
          </a:bodyPr>
          <a:lstStyle/>
          <a:p>
            <a:pPr algn="ctr"/>
            <a:r>
              <a:rPr lang="en-CA" dirty="0"/>
              <a:t>Please prepare your eyes …</a:t>
            </a:r>
          </a:p>
        </p:txBody>
      </p:sp>
    </p:spTree>
    <p:extLst>
      <p:ext uri="{BB962C8B-B14F-4D97-AF65-F5344CB8AC3E}">
        <p14:creationId xmlns:p14="http://schemas.microsoft.com/office/powerpoint/2010/main" val="107501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animBg="1"/>
      <p:bldP spid="17" grpId="0" animBg="1"/>
      <p:bldP spid="18"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DF47-8504-41E5-A77F-F2570FC774A0}"/>
              </a:ext>
            </a:extLst>
          </p:cNvPr>
          <p:cNvSpPr>
            <a:spLocks noGrp="1"/>
          </p:cNvSpPr>
          <p:nvPr>
            <p:ph type="title"/>
          </p:nvPr>
        </p:nvSpPr>
        <p:spPr>
          <a:xfrm>
            <a:off x="0" y="1"/>
            <a:ext cx="9144000" cy="837134"/>
          </a:xfrm>
        </p:spPr>
        <p:txBody>
          <a:bodyPr/>
          <a:lstStyle/>
          <a:p>
            <a:r>
              <a:rPr lang="en-CA" dirty="0"/>
              <a:t>Guidelines for choosing colors</a:t>
            </a:r>
          </a:p>
        </p:txBody>
      </p:sp>
      <p:sp>
        <p:nvSpPr>
          <p:cNvPr id="3" name="Content Placeholder 2">
            <a:extLst>
              <a:ext uri="{FF2B5EF4-FFF2-40B4-BE49-F238E27FC236}">
                <a16:creationId xmlns:a16="http://schemas.microsoft.com/office/drawing/2014/main" id="{84262850-8E8A-4BE9-96E1-B5289E623880}"/>
              </a:ext>
            </a:extLst>
          </p:cNvPr>
          <p:cNvSpPr>
            <a:spLocks noGrp="1"/>
          </p:cNvSpPr>
          <p:nvPr>
            <p:ph idx="1"/>
          </p:nvPr>
        </p:nvSpPr>
        <p:spPr>
          <a:xfrm>
            <a:off x="457200" y="786935"/>
            <a:ext cx="8229600" cy="4979007"/>
          </a:xfrm>
        </p:spPr>
        <p:txBody>
          <a:bodyPr/>
          <a:lstStyle/>
          <a:p>
            <a:r>
              <a:rPr lang="en-CA" sz="2000" dirty="0"/>
              <a:t>Avoid blue on black, yellow on white, or other pairs of color that differ only in the blue component</a:t>
            </a:r>
          </a:p>
          <a:p>
            <a:r>
              <a:rPr lang="en-CA" sz="2000" dirty="0"/>
              <a:t>Use (desaturated) pastels for large areas, and more saturated colors for small details, thin lines, and text</a:t>
            </a:r>
          </a:p>
        </p:txBody>
      </p:sp>
      <p:pic>
        <p:nvPicPr>
          <p:cNvPr id="11" name="Picture 4">
            <a:extLst>
              <a:ext uri="{FF2B5EF4-FFF2-40B4-BE49-F238E27FC236}">
                <a16:creationId xmlns:a16="http://schemas.microsoft.com/office/drawing/2014/main" id="{C8169E90-330C-4A49-8A2C-4CDF1F1C2A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2543" y="2835679"/>
            <a:ext cx="39989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5">
            <a:extLst>
              <a:ext uri="{FF2B5EF4-FFF2-40B4-BE49-F238E27FC236}">
                <a16:creationId xmlns:a16="http://schemas.microsoft.com/office/drawing/2014/main" id="{2CF4B289-0B75-4915-AD43-64404481C923}"/>
              </a:ext>
            </a:extLst>
          </p:cNvPr>
          <p:cNvSpPr txBox="1">
            <a:spLocks noChangeArrowheads="1"/>
          </p:cNvSpPr>
          <p:nvPr/>
        </p:nvSpPr>
        <p:spPr bwMode="auto">
          <a:xfrm>
            <a:off x="3644106" y="2635654"/>
            <a:ext cx="911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eaLnBrk="1" hangingPunct="1">
              <a:spcBef>
                <a:spcPct val="0"/>
              </a:spcBef>
              <a:buNone/>
              <a:defRPr/>
            </a:pPr>
            <a:r>
              <a:rPr lang="fr-CA" sz="1800" dirty="0">
                <a:solidFill>
                  <a:prstClr val="black"/>
                </a:solidFill>
                <a:latin typeface="Arial" charset="0"/>
                <a:cs typeface="Arial" charset="0"/>
              </a:rPr>
              <a:t>Yes</a:t>
            </a:r>
            <a:r>
              <a:rPr lang="en-CA" sz="1800" dirty="0"/>
              <a:t> 👍🏽</a:t>
            </a:r>
            <a:endPar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5" name="ZoneTexte 6">
            <a:extLst>
              <a:ext uri="{FF2B5EF4-FFF2-40B4-BE49-F238E27FC236}">
                <a16:creationId xmlns:a16="http://schemas.microsoft.com/office/drawing/2014/main" id="{D10997C8-B4EC-4678-A745-80603B3B252D}"/>
              </a:ext>
            </a:extLst>
          </p:cNvPr>
          <p:cNvSpPr txBox="1">
            <a:spLocks noChangeArrowheads="1"/>
          </p:cNvSpPr>
          <p:nvPr/>
        </p:nvSpPr>
        <p:spPr bwMode="auto">
          <a:xfrm>
            <a:off x="5572917" y="2635654"/>
            <a:ext cx="9110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defRPr/>
            </a:pPr>
            <a:r>
              <a:rPr kumimoji="0" lang="fr-CA" altLang="en-US" sz="1800" b="0" i="0" u="none" strike="noStrike" kern="1200" cap="none" spc="0" normalizeH="0" baseline="0" noProof="0" dirty="0">
                <a:ln>
                  <a:noFill/>
                </a:ln>
                <a:solidFill>
                  <a:prstClr val="black"/>
                </a:solidFill>
                <a:effectLst/>
                <a:uLnTx/>
                <a:uFillTx/>
                <a:latin typeface="Arial" charset="0"/>
                <a:ea typeface="+mn-ea"/>
                <a:cs typeface="Arial" charset="0"/>
              </a:rPr>
              <a:t>No</a:t>
            </a:r>
            <a:r>
              <a:rPr lang="en-CA" sz="1800" dirty="0"/>
              <a:t>🙅</a:t>
            </a:r>
          </a:p>
        </p:txBody>
      </p:sp>
    </p:spTree>
    <p:extLst>
      <p:ext uri="{BB962C8B-B14F-4D97-AF65-F5344CB8AC3E}">
        <p14:creationId xmlns:p14="http://schemas.microsoft.com/office/powerpoint/2010/main" val="137567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DF47-8504-41E5-A77F-F2570FC774A0}"/>
              </a:ext>
            </a:extLst>
          </p:cNvPr>
          <p:cNvSpPr>
            <a:spLocks noGrp="1"/>
          </p:cNvSpPr>
          <p:nvPr>
            <p:ph type="title"/>
          </p:nvPr>
        </p:nvSpPr>
        <p:spPr>
          <a:xfrm>
            <a:off x="0" y="1"/>
            <a:ext cx="9144000" cy="837134"/>
          </a:xfrm>
        </p:spPr>
        <p:txBody>
          <a:bodyPr/>
          <a:lstStyle/>
          <a:p>
            <a:r>
              <a:rPr lang="en-CA" dirty="0"/>
              <a:t>Guidelines for choosing colors</a:t>
            </a:r>
          </a:p>
        </p:txBody>
      </p:sp>
      <p:sp>
        <p:nvSpPr>
          <p:cNvPr id="3" name="Content Placeholder 2">
            <a:extLst>
              <a:ext uri="{FF2B5EF4-FFF2-40B4-BE49-F238E27FC236}">
                <a16:creationId xmlns:a16="http://schemas.microsoft.com/office/drawing/2014/main" id="{84262850-8E8A-4BE9-96E1-B5289E623880}"/>
              </a:ext>
            </a:extLst>
          </p:cNvPr>
          <p:cNvSpPr>
            <a:spLocks noGrp="1"/>
          </p:cNvSpPr>
          <p:nvPr>
            <p:ph idx="1"/>
          </p:nvPr>
        </p:nvSpPr>
        <p:spPr>
          <a:xfrm>
            <a:off x="457200" y="786935"/>
            <a:ext cx="8229600" cy="4979007"/>
          </a:xfrm>
        </p:spPr>
        <p:txBody>
          <a:bodyPr/>
          <a:lstStyle/>
          <a:p>
            <a:r>
              <a:rPr lang="en-CA" sz="2000" dirty="0"/>
              <a:t>Avoid blue on black, yellow on white, or other pairs of color that differ only in the blue component</a:t>
            </a:r>
          </a:p>
          <a:p>
            <a:r>
              <a:rPr lang="en-CA" sz="2000" dirty="0"/>
              <a:t>Use (desaturated) pastels for large areas, and more saturated colors for small details, thin lines, and text</a:t>
            </a:r>
          </a:p>
          <a:p>
            <a:r>
              <a:rPr lang="en-CA" sz="2000" dirty="0"/>
              <a:t>When using colors to show a categorical variable:</a:t>
            </a:r>
          </a:p>
          <a:p>
            <a:pPr lvl="1"/>
            <a:r>
              <a:rPr lang="en-CA" sz="1800" dirty="0"/>
              <a:t>Prefer colors that have simple-to-remember names.</a:t>
            </a:r>
          </a:p>
        </p:txBody>
      </p:sp>
      <p:pic>
        <p:nvPicPr>
          <p:cNvPr id="11" name="Picture 5">
            <a:extLst>
              <a:ext uri="{FF2B5EF4-FFF2-40B4-BE49-F238E27FC236}">
                <a16:creationId xmlns:a16="http://schemas.microsoft.com/office/drawing/2014/main" id="{7EA446BA-BE0C-43F0-94F6-FAD673955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85" y="3491533"/>
            <a:ext cx="4203802" cy="99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2ACC876-E10A-4F48-8AF5-E0D2D5CFCDA9}"/>
              </a:ext>
            </a:extLst>
          </p:cNvPr>
          <p:cNvSpPr txBox="1"/>
          <p:nvPr/>
        </p:nvSpPr>
        <p:spPr>
          <a:xfrm>
            <a:off x="853440" y="4657947"/>
            <a:ext cx="3225338" cy="646331"/>
          </a:xfrm>
          <a:prstGeom prst="rect">
            <a:avLst/>
          </a:prstGeom>
          <a:noFill/>
        </p:spPr>
        <p:txBody>
          <a:bodyPr wrap="square" rtlCol="0">
            <a:spAutoFit/>
          </a:bodyPr>
          <a:lstStyle/>
          <a:p>
            <a:r>
              <a:rPr lang="en-CA" dirty="0"/>
              <a:t>These colors have easy-to-remember, one-word names.</a:t>
            </a:r>
          </a:p>
        </p:txBody>
      </p:sp>
      <p:pic>
        <p:nvPicPr>
          <p:cNvPr id="5" name="Picture 4">
            <a:extLst>
              <a:ext uri="{FF2B5EF4-FFF2-40B4-BE49-F238E27FC236}">
                <a16:creationId xmlns:a16="http://schemas.microsoft.com/office/drawing/2014/main" id="{EDBBF0B1-955D-4991-BD56-30F5FE2C9289}"/>
              </a:ext>
            </a:extLst>
          </p:cNvPr>
          <p:cNvPicPr>
            <a:picLocks noChangeAspect="1"/>
          </p:cNvPicPr>
          <p:nvPr/>
        </p:nvPicPr>
        <p:blipFill>
          <a:blip r:embed="rId3"/>
          <a:stretch>
            <a:fillRect/>
          </a:stretch>
        </p:blipFill>
        <p:spPr>
          <a:xfrm>
            <a:off x="4560459" y="3217074"/>
            <a:ext cx="4583541" cy="2020701"/>
          </a:xfrm>
          <a:prstGeom prst="rect">
            <a:avLst/>
          </a:prstGeom>
        </p:spPr>
      </p:pic>
      <p:sp>
        <p:nvSpPr>
          <p:cNvPr id="15" name="TextBox 14">
            <a:extLst>
              <a:ext uri="{FF2B5EF4-FFF2-40B4-BE49-F238E27FC236}">
                <a16:creationId xmlns:a16="http://schemas.microsoft.com/office/drawing/2014/main" id="{9606D092-C79F-4A78-94C1-CF554D46D883}"/>
              </a:ext>
            </a:extLst>
          </p:cNvPr>
          <p:cNvSpPr txBox="1"/>
          <p:nvPr/>
        </p:nvSpPr>
        <p:spPr>
          <a:xfrm>
            <a:off x="4475018" y="5219748"/>
            <a:ext cx="4491644" cy="646331"/>
          </a:xfrm>
          <a:prstGeom prst="rect">
            <a:avLst/>
          </a:prstGeom>
          <a:noFill/>
        </p:spPr>
        <p:txBody>
          <a:bodyPr wrap="square" rtlCol="0">
            <a:spAutoFit/>
          </a:bodyPr>
          <a:lstStyle/>
          <a:p>
            <a:r>
              <a:rPr lang="en-CA" dirty="0"/>
              <a:t>Using many shades of orange and blue creates confusion.</a:t>
            </a:r>
          </a:p>
        </p:txBody>
      </p:sp>
    </p:spTree>
    <p:extLst>
      <p:ext uri="{BB962C8B-B14F-4D97-AF65-F5344CB8AC3E}">
        <p14:creationId xmlns:p14="http://schemas.microsoft.com/office/powerpoint/2010/main" val="3563521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DF47-8504-41E5-A77F-F2570FC774A0}"/>
              </a:ext>
            </a:extLst>
          </p:cNvPr>
          <p:cNvSpPr>
            <a:spLocks noGrp="1"/>
          </p:cNvSpPr>
          <p:nvPr>
            <p:ph type="title"/>
          </p:nvPr>
        </p:nvSpPr>
        <p:spPr>
          <a:xfrm>
            <a:off x="0" y="1"/>
            <a:ext cx="9144000" cy="837134"/>
          </a:xfrm>
        </p:spPr>
        <p:txBody>
          <a:bodyPr/>
          <a:lstStyle/>
          <a:p>
            <a:r>
              <a:rPr lang="en-CA" dirty="0"/>
              <a:t>Guidelines for choosing colors</a:t>
            </a:r>
          </a:p>
        </p:txBody>
      </p:sp>
      <p:sp>
        <p:nvSpPr>
          <p:cNvPr id="3" name="Content Placeholder 2">
            <a:extLst>
              <a:ext uri="{FF2B5EF4-FFF2-40B4-BE49-F238E27FC236}">
                <a16:creationId xmlns:a16="http://schemas.microsoft.com/office/drawing/2014/main" id="{84262850-8E8A-4BE9-96E1-B5289E623880}"/>
              </a:ext>
            </a:extLst>
          </p:cNvPr>
          <p:cNvSpPr>
            <a:spLocks noGrp="1"/>
          </p:cNvSpPr>
          <p:nvPr>
            <p:ph idx="1"/>
          </p:nvPr>
        </p:nvSpPr>
        <p:spPr>
          <a:xfrm>
            <a:off x="457200" y="786935"/>
            <a:ext cx="8229600" cy="4979007"/>
          </a:xfrm>
        </p:spPr>
        <p:txBody>
          <a:bodyPr/>
          <a:lstStyle/>
          <a:p>
            <a:r>
              <a:rPr lang="en-CA" sz="2000" dirty="0"/>
              <a:t>Avoid blue on black, yellow on white, or other pairs of color that differ only in the blue component</a:t>
            </a:r>
          </a:p>
          <a:p>
            <a:r>
              <a:rPr lang="en-CA" sz="2000" dirty="0"/>
              <a:t>Use (desaturated) pastels for large areas, and more saturated colors for small details, thin lines, and text</a:t>
            </a:r>
          </a:p>
          <a:p>
            <a:r>
              <a:rPr lang="en-CA" sz="2000" dirty="0"/>
              <a:t>When using colors to show a categorical variable:</a:t>
            </a:r>
          </a:p>
          <a:p>
            <a:pPr lvl="1"/>
            <a:r>
              <a:rPr lang="en-CA" sz="1800" dirty="0"/>
              <a:t>Prefer colors that have simple-to-remember names.</a:t>
            </a:r>
          </a:p>
          <a:p>
            <a:pPr lvl="1"/>
            <a:r>
              <a:rPr lang="en-CA" sz="1800" dirty="0"/>
              <a:t>When displaying thin lines/curves or dots that are color-coded, consider using a 50% gray background. You might find it makes it easier to choose the color palette for foreground colors.</a:t>
            </a:r>
          </a:p>
          <a:p>
            <a:pPr lvl="1"/>
            <a:r>
              <a:rPr lang="en-CA" sz="1800" dirty="0"/>
              <a:t>Avoid </a:t>
            </a:r>
            <a:r>
              <a:rPr lang="en-CA" sz="1800" dirty="0" err="1"/>
              <a:t>red+green</a:t>
            </a:r>
            <a:r>
              <a:rPr lang="en-CA" sz="1800" dirty="0"/>
              <a:t> color coding, or offer an alternative (</a:t>
            </a:r>
            <a:r>
              <a:rPr lang="en-CA" sz="1800" dirty="0" err="1"/>
              <a:t>yellow+blue</a:t>
            </a:r>
            <a:r>
              <a:rPr lang="en-CA" sz="1800" dirty="0"/>
              <a:t>) for colorblind users</a:t>
            </a:r>
          </a:p>
        </p:txBody>
      </p:sp>
    </p:spTree>
    <p:extLst>
      <p:ext uri="{BB962C8B-B14F-4D97-AF65-F5344CB8AC3E}">
        <p14:creationId xmlns:p14="http://schemas.microsoft.com/office/powerpoint/2010/main" val="224035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B12E4097-4238-415C-9DAD-D7C46506620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68055" y="4091653"/>
            <a:ext cx="126000" cy="377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4C79DF47-8504-41E5-A77F-F2570FC774A0}"/>
              </a:ext>
            </a:extLst>
          </p:cNvPr>
          <p:cNvSpPr>
            <a:spLocks noGrp="1"/>
          </p:cNvSpPr>
          <p:nvPr>
            <p:ph type="title"/>
          </p:nvPr>
        </p:nvSpPr>
        <p:spPr>
          <a:xfrm>
            <a:off x="0" y="1"/>
            <a:ext cx="9144000" cy="837134"/>
          </a:xfrm>
        </p:spPr>
        <p:txBody>
          <a:bodyPr/>
          <a:lstStyle/>
          <a:p>
            <a:r>
              <a:rPr lang="en-CA" dirty="0"/>
              <a:t>Guidelines for choosing colors</a:t>
            </a:r>
          </a:p>
        </p:txBody>
      </p:sp>
      <p:sp>
        <p:nvSpPr>
          <p:cNvPr id="3" name="Content Placeholder 2">
            <a:extLst>
              <a:ext uri="{FF2B5EF4-FFF2-40B4-BE49-F238E27FC236}">
                <a16:creationId xmlns:a16="http://schemas.microsoft.com/office/drawing/2014/main" id="{84262850-8E8A-4BE9-96E1-B5289E623880}"/>
              </a:ext>
            </a:extLst>
          </p:cNvPr>
          <p:cNvSpPr>
            <a:spLocks noGrp="1"/>
          </p:cNvSpPr>
          <p:nvPr>
            <p:ph idx="1"/>
          </p:nvPr>
        </p:nvSpPr>
        <p:spPr>
          <a:xfrm>
            <a:off x="457200" y="786935"/>
            <a:ext cx="8229600" cy="4979007"/>
          </a:xfrm>
        </p:spPr>
        <p:txBody>
          <a:bodyPr/>
          <a:lstStyle/>
          <a:p>
            <a:r>
              <a:rPr lang="en-CA" sz="2000" dirty="0"/>
              <a:t>Avoid blue on black, yellow on white, or other pairs of color that differ only in the blue component</a:t>
            </a:r>
          </a:p>
          <a:p>
            <a:r>
              <a:rPr lang="en-CA" sz="2000" dirty="0"/>
              <a:t>Use (desaturated) pastels for large areas, and more saturated colors for small details, thin lines, and text</a:t>
            </a:r>
          </a:p>
          <a:p>
            <a:r>
              <a:rPr lang="en-CA" sz="2000" dirty="0"/>
              <a:t>When using colors to show a categorical variable:</a:t>
            </a:r>
          </a:p>
          <a:p>
            <a:pPr lvl="1"/>
            <a:r>
              <a:rPr lang="en-CA" sz="1800" dirty="0"/>
              <a:t>Prefer colors that have simple-to-remember names.</a:t>
            </a:r>
          </a:p>
          <a:p>
            <a:pPr lvl="1"/>
            <a:r>
              <a:rPr lang="en-CA" sz="1800" dirty="0"/>
              <a:t>When displaying thin lines/curves or dots that are color-coded, consider using a 50% gray background. You might find it makes it easier to choose the color palette for foreground colors.</a:t>
            </a:r>
          </a:p>
          <a:p>
            <a:pPr lvl="1"/>
            <a:r>
              <a:rPr lang="en-CA" sz="1800" dirty="0"/>
              <a:t>Avoid </a:t>
            </a:r>
            <a:r>
              <a:rPr lang="en-CA" sz="1800" dirty="0" err="1"/>
              <a:t>red+green</a:t>
            </a:r>
            <a:r>
              <a:rPr lang="en-CA" sz="1800" dirty="0"/>
              <a:t> color coding, or offer an alternative (</a:t>
            </a:r>
            <a:r>
              <a:rPr lang="en-CA" sz="1800" dirty="0" err="1"/>
              <a:t>yellow+blue</a:t>
            </a:r>
            <a:r>
              <a:rPr lang="en-CA" sz="1800" dirty="0"/>
              <a:t>) for colorblind users</a:t>
            </a:r>
          </a:p>
          <a:p>
            <a:r>
              <a:rPr lang="en-CA" sz="2000" dirty="0"/>
              <a:t>When using color to show a quantitative variable, avoid using a rainbow spectrum. Consider instead a spectrum that varies only one component, possibly with a discontinuity to distinguish positive and negative values.</a:t>
            </a:r>
          </a:p>
        </p:txBody>
      </p:sp>
      <p:sp>
        <p:nvSpPr>
          <p:cNvPr id="6" name="Rectangle 5">
            <a:extLst>
              <a:ext uri="{FF2B5EF4-FFF2-40B4-BE49-F238E27FC236}">
                <a16:creationId xmlns:a16="http://schemas.microsoft.com/office/drawing/2014/main" id="{F679CB50-69E6-497F-8EFA-E5A09F23F408}"/>
              </a:ext>
            </a:extLst>
          </p:cNvPr>
          <p:cNvSpPr/>
          <p:nvPr/>
        </p:nvSpPr>
        <p:spPr>
          <a:xfrm>
            <a:off x="1923357" y="5948979"/>
            <a:ext cx="1215397" cy="584775"/>
          </a:xfrm>
          <a:prstGeom prst="rect">
            <a:avLst/>
          </a:prstGeom>
        </p:spPr>
        <p:txBody>
          <a:bodyPr wrap="none">
            <a:spAutoFit/>
          </a:bodyPr>
          <a:lstStyle/>
          <a:p>
            <a:r>
              <a:rPr lang="en-CA" sz="3200" dirty="0"/>
              <a:t>No🙅</a:t>
            </a:r>
          </a:p>
        </p:txBody>
      </p:sp>
      <p:sp>
        <p:nvSpPr>
          <p:cNvPr id="7" name="Rectangle 6">
            <a:extLst>
              <a:ext uri="{FF2B5EF4-FFF2-40B4-BE49-F238E27FC236}">
                <a16:creationId xmlns:a16="http://schemas.microsoft.com/office/drawing/2014/main" id="{4206F94B-5351-4473-B041-E7EC3A9F0948}"/>
              </a:ext>
            </a:extLst>
          </p:cNvPr>
          <p:cNvSpPr/>
          <p:nvPr/>
        </p:nvSpPr>
        <p:spPr>
          <a:xfrm>
            <a:off x="5944272" y="6087528"/>
            <a:ext cx="1360437" cy="584775"/>
          </a:xfrm>
          <a:prstGeom prst="rect">
            <a:avLst/>
          </a:prstGeom>
        </p:spPr>
        <p:txBody>
          <a:bodyPr wrap="none">
            <a:spAutoFit/>
          </a:bodyPr>
          <a:lstStyle/>
          <a:p>
            <a:r>
              <a:rPr lang="en-CA" sz="3200" dirty="0"/>
              <a:t>Yes👍🏽</a:t>
            </a:r>
          </a:p>
        </p:txBody>
      </p:sp>
      <p:grpSp>
        <p:nvGrpSpPr>
          <p:cNvPr id="10" name="Group 9">
            <a:extLst>
              <a:ext uri="{FF2B5EF4-FFF2-40B4-BE49-F238E27FC236}">
                <a16:creationId xmlns:a16="http://schemas.microsoft.com/office/drawing/2014/main" id="{2139C7EC-48A9-4B99-8304-DB3A5E8122B3}"/>
              </a:ext>
            </a:extLst>
          </p:cNvPr>
          <p:cNvGrpSpPr/>
          <p:nvPr/>
        </p:nvGrpSpPr>
        <p:grpSpPr>
          <a:xfrm>
            <a:off x="4738489" y="6053267"/>
            <a:ext cx="3772002" cy="126000"/>
            <a:chOff x="3544959" y="3760336"/>
            <a:chExt cx="4300452" cy="837135"/>
          </a:xfrm>
        </p:grpSpPr>
        <p:sp>
          <p:nvSpPr>
            <p:cNvPr id="8" name="Rectangle 7">
              <a:extLst>
                <a:ext uri="{FF2B5EF4-FFF2-40B4-BE49-F238E27FC236}">
                  <a16:creationId xmlns:a16="http://schemas.microsoft.com/office/drawing/2014/main" id="{FADA3F51-B0B7-4DEE-8A60-6CF70530EAA2}"/>
                </a:ext>
              </a:extLst>
            </p:cNvPr>
            <p:cNvSpPr/>
            <p:nvPr/>
          </p:nvSpPr>
          <p:spPr bwMode="auto">
            <a:xfrm rot="16200000">
              <a:off x="4201505" y="3103791"/>
              <a:ext cx="837134" cy="2150226"/>
            </a:xfrm>
            <a:prstGeom prst="rect">
              <a:avLst/>
            </a:prstGeom>
            <a:gradFill>
              <a:gsLst>
                <a:gs pos="0">
                  <a:schemeClr val="tx1"/>
                </a:gs>
                <a:gs pos="100000">
                  <a:srgbClr val="FF000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9" name="Rectangle 8">
              <a:extLst>
                <a:ext uri="{FF2B5EF4-FFF2-40B4-BE49-F238E27FC236}">
                  <a16:creationId xmlns:a16="http://schemas.microsoft.com/office/drawing/2014/main" id="{DB51881B-2F2A-460B-A26D-861C1EE140CD}"/>
                </a:ext>
              </a:extLst>
            </p:cNvPr>
            <p:cNvSpPr/>
            <p:nvPr/>
          </p:nvSpPr>
          <p:spPr bwMode="auto">
            <a:xfrm rot="5400000">
              <a:off x="6351731" y="3103790"/>
              <a:ext cx="837134" cy="2150226"/>
            </a:xfrm>
            <a:prstGeom prst="rect">
              <a:avLst/>
            </a:prstGeom>
            <a:gradFill>
              <a:gsLst>
                <a:gs pos="0">
                  <a:schemeClr val="bg1"/>
                </a:gs>
                <a:gs pos="100000">
                  <a:srgbClr val="0000FF"/>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grpSp>
      <p:sp>
        <p:nvSpPr>
          <p:cNvPr id="12" name="Rectangle 11">
            <a:extLst>
              <a:ext uri="{FF2B5EF4-FFF2-40B4-BE49-F238E27FC236}">
                <a16:creationId xmlns:a16="http://schemas.microsoft.com/office/drawing/2014/main" id="{7739A168-521D-4EA7-9B80-DF2316BBD969}"/>
              </a:ext>
            </a:extLst>
          </p:cNvPr>
          <p:cNvSpPr/>
          <p:nvPr/>
        </p:nvSpPr>
        <p:spPr bwMode="auto">
          <a:xfrm rot="16200000">
            <a:off x="6561490" y="4042696"/>
            <a:ext cx="126000" cy="3772002"/>
          </a:xfrm>
          <a:prstGeom prst="rect">
            <a:avLst/>
          </a:prstGeom>
          <a:gradFill>
            <a:gsLst>
              <a:gs pos="0">
                <a:schemeClr val="tx1"/>
              </a:gs>
              <a:gs pos="100000">
                <a:srgbClr val="00FF80"/>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847737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oneTexte 3">
            <a:extLst>
              <a:ext uri="{FF2B5EF4-FFF2-40B4-BE49-F238E27FC236}">
                <a16:creationId xmlns:a16="http://schemas.microsoft.com/office/drawing/2014/main" id="{0FDEA234-861E-4DFA-B7FF-0FBF80791DF6}"/>
              </a:ext>
            </a:extLst>
          </p:cNvPr>
          <p:cNvSpPr txBox="1">
            <a:spLocks noChangeArrowheads="1"/>
          </p:cNvSpPr>
          <p:nvPr/>
        </p:nvSpPr>
        <p:spPr bwMode="auto">
          <a:xfrm>
            <a:off x="0" y="60769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dirty="0">
                <a:solidFill>
                  <a:srgbClr val="000000"/>
                </a:solidFill>
                <a:latin typeface="Arial" panose="020B0604020202020204" pitchFamily="34" charset="0"/>
                <a:hlinkClick r:id="rId2"/>
              </a:rPr>
              <a:t>http://en.wikipedia.org/wiki/File:Piecharts.svg</a:t>
            </a:r>
            <a:endParaRPr lang="en-US" altLang="en-US" sz="1100" dirty="0">
              <a:solidFill>
                <a:srgbClr val="000000"/>
              </a:solidFill>
              <a:latin typeface="Arial" panose="020B0604020202020204" pitchFamily="34" charset="0"/>
            </a:endParaRPr>
          </a:p>
          <a:p>
            <a:pPr eaLnBrk="1" hangingPunct="1">
              <a:spcBef>
                <a:spcPct val="0"/>
              </a:spcBef>
              <a:buFontTx/>
              <a:buNone/>
            </a:pPr>
            <a:r>
              <a:rPr lang="en-US" altLang="en-US" sz="1100" dirty="0">
                <a:solidFill>
                  <a:srgbClr val="000000"/>
                </a:solidFill>
                <a:latin typeface="Arial" panose="020B0604020202020204" pitchFamily="34" charset="0"/>
                <a:hlinkClick r:id="rId3"/>
              </a:rPr>
              <a:t>http://en.wikipedia.org/wiki/Pie_chart</a:t>
            </a:r>
            <a:endParaRPr lang="en-US" altLang="en-US" sz="1100" dirty="0">
              <a:solidFill>
                <a:srgbClr val="000000"/>
              </a:solidFill>
              <a:latin typeface="Arial" panose="020B0604020202020204" pitchFamily="34" charset="0"/>
            </a:endParaRPr>
          </a:p>
          <a:p>
            <a:pPr eaLnBrk="1" hangingPunct="1">
              <a:spcBef>
                <a:spcPct val="0"/>
              </a:spcBef>
              <a:buFontTx/>
              <a:buNone/>
            </a:pPr>
            <a:r>
              <a:rPr lang="en-US" altLang="en-US" sz="1100" dirty="0">
                <a:solidFill>
                  <a:srgbClr val="000000"/>
                </a:solidFill>
                <a:latin typeface="Arial" panose="020B0604020202020204" pitchFamily="34" charset="0"/>
                <a:hlinkClick r:id="rId4"/>
              </a:rPr>
              <a:t>http://www.businessinsider.com/pie-charts-are-the-worst-2013-6</a:t>
            </a:r>
            <a:endParaRPr lang="en-US" altLang="en-US" sz="1100" dirty="0">
              <a:solidFill>
                <a:srgbClr val="000000"/>
              </a:solidFill>
              <a:latin typeface="Arial" panose="020B0604020202020204" pitchFamily="34" charset="0"/>
            </a:endParaRPr>
          </a:p>
          <a:p>
            <a:pPr eaLnBrk="1" hangingPunct="1">
              <a:spcBef>
                <a:spcPct val="0"/>
              </a:spcBef>
              <a:buFontTx/>
              <a:buNone/>
            </a:pPr>
            <a:r>
              <a:rPr lang="en-US" altLang="en-US" sz="1100" dirty="0">
                <a:solidFill>
                  <a:srgbClr val="000000"/>
                </a:solidFill>
                <a:latin typeface="Arial" panose="020B0604020202020204" pitchFamily="34" charset="0"/>
                <a:hlinkClick r:id="rId5"/>
              </a:rPr>
              <a:t>http://www.quora.com/Data-Visualization/What-should-everyone-know-about-making-good-charts-and-graphs-to-represent-data</a:t>
            </a:r>
            <a:r>
              <a:rPr lang="en-US" altLang="en-US" sz="1100" dirty="0">
                <a:solidFill>
                  <a:srgbClr val="000000"/>
                </a:solidFill>
                <a:latin typeface="Arial" panose="020B0604020202020204" pitchFamily="34" charset="0"/>
              </a:rPr>
              <a:t>  </a:t>
            </a:r>
          </a:p>
        </p:txBody>
      </p:sp>
      <p:pic>
        <p:nvPicPr>
          <p:cNvPr id="71683" name="Picture 2">
            <a:extLst>
              <a:ext uri="{FF2B5EF4-FFF2-40B4-BE49-F238E27FC236}">
                <a16:creationId xmlns:a16="http://schemas.microsoft.com/office/drawing/2014/main" id="{561888BE-D32C-474E-BD9A-EAE05F616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0" y="722313"/>
            <a:ext cx="6242050" cy="44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684" name="Rectangle 2">
            <a:extLst>
              <a:ext uri="{FF2B5EF4-FFF2-40B4-BE49-F238E27FC236}">
                <a16:creationId xmlns:a16="http://schemas.microsoft.com/office/drawing/2014/main" id="{90F57D0B-9F15-4778-960A-0957C0E9FFAE}"/>
              </a:ext>
            </a:extLst>
          </p:cNvPr>
          <p:cNvSpPr>
            <a:spLocks noGrp="1"/>
          </p:cNvSpPr>
          <p:nvPr>
            <p:ph type="title"/>
          </p:nvPr>
        </p:nvSpPr>
        <p:spPr>
          <a:xfrm>
            <a:off x="0" y="0"/>
            <a:ext cx="9144000" cy="866775"/>
          </a:xfrm>
        </p:spPr>
        <p:txBody>
          <a:bodyPr/>
          <a:lstStyle/>
          <a:p>
            <a:r>
              <a:rPr lang="en-US" altLang="en-US"/>
              <a:t>Pie charts versus bar charts</a:t>
            </a:r>
          </a:p>
        </p:txBody>
      </p:sp>
      <p:sp>
        <p:nvSpPr>
          <p:cNvPr id="71685" name="Text Box 57">
            <a:extLst>
              <a:ext uri="{FF2B5EF4-FFF2-40B4-BE49-F238E27FC236}">
                <a16:creationId xmlns:a16="http://schemas.microsoft.com/office/drawing/2014/main" id="{13E08687-5D49-46EA-A420-CA8380FE2230}"/>
              </a:ext>
            </a:extLst>
          </p:cNvPr>
          <p:cNvSpPr txBox="1">
            <a:spLocks noChangeArrowheads="1"/>
          </p:cNvSpPr>
          <p:nvPr/>
        </p:nvSpPr>
        <p:spPr bwMode="auto">
          <a:xfrm>
            <a:off x="611188" y="5192713"/>
            <a:ext cx="79216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dirty="0">
                <a:latin typeface="Arial" panose="020B0604020202020204" pitchFamily="34" charset="0"/>
              </a:rPr>
              <a:t>Which makes it easier to see if the sequence is increasing, decreasing, or neither?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4" name="Picture 4" descr="colorT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975"/>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4" descr="colorTes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0088"/>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2F6984-C413-42FB-8D3B-583048B3E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473" y="428118"/>
            <a:ext cx="7197527" cy="4267201"/>
          </a:xfrm>
          <a:prstGeom prst="rect">
            <a:avLst/>
          </a:prstGeom>
        </p:spPr>
      </p:pic>
      <p:sp>
        <p:nvSpPr>
          <p:cNvPr id="6" name="Rectangle 5">
            <a:extLst>
              <a:ext uri="{FF2B5EF4-FFF2-40B4-BE49-F238E27FC236}">
                <a16:creationId xmlns:a16="http://schemas.microsoft.com/office/drawing/2014/main" id="{1BCD7E13-0576-4B09-BA27-30FAA0321919}"/>
              </a:ext>
            </a:extLst>
          </p:cNvPr>
          <p:cNvSpPr/>
          <p:nvPr/>
        </p:nvSpPr>
        <p:spPr>
          <a:xfrm>
            <a:off x="0" y="3375403"/>
            <a:ext cx="3131128" cy="3323987"/>
          </a:xfrm>
          <a:prstGeom prst="rect">
            <a:avLst/>
          </a:prstGeom>
        </p:spPr>
        <p:txBody>
          <a:bodyPr wrap="square">
            <a:spAutoFit/>
          </a:bodyPr>
          <a:lstStyle/>
          <a:p>
            <a:r>
              <a:rPr lang="en-CA" sz="1400" dirty="0"/>
              <a:t>50% gray background,</a:t>
            </a:r>
            <a:br>
              <a:rPr lang="en-CA" sz="1400" dirty="0"/>
            </a:br>
            <a:r>
              <a:rPr lang="en-CA" sz="1400" dirty="0"/>
              <a:t>with these 10 distinct</a:t>
            </a:r>
            <a:br>
              <a:rPr lang="en-CA" sz="1400" dirty="0"/>
            </a:br>
            <a:r>
              <a:rPr lang="en-CA" sz="1400" dirty="0"/>
              <a:t>foreground colors, all</a:t>
            </a:r>
            <a:br>
              <a:rPr lang="en-CA" sz="1400" dirty="0"/>
            </a:br>
            <a:r>
              <a:rPr lang="en-CA" sz="1400" dirty="0"/>
              <a:t>with easy-to-remember</a:t>
            </a:r>
            <a:br>
              <a:rPr lang="en-CA" sz="1400" dirty="0"/>
            </a:br>
            <a:r>
              <a:rPr lang="en-CA" sz="1400" dirty="0"/>
              <a:t>one-word names:</a:t>
            </a:r>
          </a:p>
          <a:p>
            <a:r>
              <a:rPr lang="en-CA" sz="1400" dirty="0"/>
              <a:t>"#00ff00", // green</a:t>
            </a:r>
          </a:p>
          <a:p>
            <a:r>
              <a:rPr lang="en-CA" sz="1400" dirty="0"/>
              <a:t>"#ffff00", // yellow</a:t>
            </a:r>
          </a:p>
          <a:p>
            <a:r>
              <a:rPr lang="en-CA" sz="1400" dirty="0"/>
              <a:t>"#0000ff", // blue</a:t>
            </a:r>
          </a:p>
          <a:p>
            <a:r>
              <a:rPr lang="en-CA" sz="1400" dirty="0"/>
              <a:t>"#00ffff", // cyan</a:t>
            </a:r>
          </a:p>
          <a:p>
            <a:r>
              <a:rPr lang="en-CA" sz="1400" dirty="0"/>
              <a:t>"#800080", // "purple" (dark magenta)</a:t>
            </a:r>
          </a:p>
          <a:p>
            <a:r>
              <a:rPr lang="en-CA" sz="1400" dirty="0"/>
              <a:t>"#ff0000", // red</a:t>
            </a:r>
          </a:p>
          <a:p>
            <a:r>
              <a:rPr lang="en-CA" sz="1400" dirty="0"/>
              <a:t>"#</a:t>
            </a:r>
            <a:r>
              <a:rPr lang="en-CA" sz="1400" dirty="0" err="1"/>
              <a:t>ffffff</a:t>
            </a:r>
            <a:r>
              <a:rPr lang="en-CA" sz="1400" dirty="0"/>
              <a:t>", // white</a:t>
            </a:r>
          </a:p>
          <a:p>
            <a:r>
              <a:rPr lang="en-CA" sz="1400" dirty="0"/>
              <a:t>"#000000", // black</a:t>
            </a:r>
          </a:p>
          <a:p>
            <a:r>
              <a:rPr lang="en-CA" sz="1400" dirty="0"/>
              <a:t>"#ff8000", // orange</a:t>
            </a:r>
          </a:p>
          <a:p>
            <a:r>
              <a:rPr lang="en-CA" sz="1400" dirty="0"/>
              <a:t>"#ff80ff" // "pink" (pastel magenta)</a:t>
            </a:r>
          </a:p>
        </p:txBody>
      </p:sp>
      <p:sp>
        <p:nvSpPr>
          <p:cNvPr id="8" name="Rectangle 7">
            <a:extLst>
              <a:ext uri="{FF2B5EF4-FFF2-40B4-BE49-F238E27FC236}">
                <a16:creationId xmlns:a16="http://schemas.microsoft.com/office/drawing/2014/main" id="{E8146BC8-22D7-4D05-A910-0D2525916D32}"/>
              </a:ext>
            </a:extLst>
          </p:cNvPr>
          <p:cNvSpPr/>
          <p:nvPr/>
        </p:nvSpPr>
        <p:spPr>
          <a:xfrm>
            <a:off x="3441470" y="4882342"/>
            <a:ext cx="5566758" cy="1200329"/>
          </a:xfrm>
          <a:prstGeom prst="rect">
            <a:avLst/>
          </a:prstGeom>
        </p:spPr>
        <p:txBody>
          <a:bodyPr wrap="square">
            <a:spAutoFit/>
          </a:bodyPr>
          <a:lstStyle/>
          <a:p>
            <a:r>
              <a:rPr lang="en-CA" dirty="0"/>
              <a:t>Challenge: find another set of 10 foreground colors, with easy-to-remember one-word names, that are easy to distinguish when used on thin lines, </a:t>
            </a:r>
            <a:r>
              <a:rPr lang="en-CA" i="1" dirty="0"/>
              <a:t>on a white background or on a black background</a:t>
            </a:r>
            <a:r>
              <a:rPr lang="en-CA" dirty="0"/>
              <a:t>.</a:t>
            </a:r>
          </a:p>
        </p:txBody>
      </p:sp>
      <p:sp>
        <p:nvSpPr>
          <p:cNvPr id="2" name="Rectangle 1">
            <a:extLst>
              <a:ext uri="{FF2B5EF4-FFF2-40B4-BE49-F238E27FC236}">
                <a16:creationId xmlns:a16="http://schemas.microsoft.com/office/drawing/2014/main" id="{35280FE4-EB23-42BC-8233-1267051DFF34}"/>
              </a:ext>
            </a:extLst>
          </p:cNvPr>
          <p:cNvSpPr/>
          <p:nvPr/>
        </p:nvSpPr>
        <p:spPr>
          <a:xfrm>
            <a:off x="-1" y="192271"/>
            <a:ext cx="1946473" cy="2308324"/>
          </a:xfrm>
          <a:prstGeom prst="rect">
            <a:avLst/>
          </a:prstGeom>
        </p:spPr>
        <p:txBody>
          <a:bodyPr wrap="square">
            <a:spAutoFit/>
          </a:bodyPr>
          <a:lstStyle/>
          <a:p>
            <a:r>
              <a:rPr lang="en-CA" sz="2400" dirty="0"/>
              <a:t>Using colors to show a categorical variable on thin lines and areas</a:t>
            </a:r>
          </a:p>
        </p:txBody>
      </p:sp>
    </p:spTree>
    <p:extLst>
      <p:ext uri="{BB962C8B-B14F-4D97-AF65-F5344CB8AC3E}">
        <p14:creationId xmlns:p14="http://schemas.microsoft.com/office/powerpoint/2010/main" val="42141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descr="figure1">
            <a:extLst>
              <a:ext uri="{FF2B5EF4-FFF2-40B4-BE49-F238E27FC236}">
                <a16:creationId xmlns:a16="http://schemas.microsoft.com/office/drawing/2014/main" id="{3DF92BBC-F3D9-47DE-AB2B-56CF14B3E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6">
            <a:extLst>
              <a:ext uri="{FF2B5EF4-FFF2-40B4-BE49-F238E27FC236}">
                <a16:creationId xmlns:a16="http://schemas.microsoft.com/office/drawing/2014/main" id="{95F56346-034D-4200-AD19-69830691481B}"/>
              </a:ext>
            </a:extLst>
          </p:cNvPr>
          <p:cNvSpPr txBox="1">
            <a:spLocks noChangeArrowheads="1"/>
          </p:cNvSpPr>
          <p:nvPr/>
        </p:nvSpPr>
        <p:spPr bwMode="auto">
          <a:xfrm>
            <a:off x="1079500" y="5130199"/>
            <a:ext cx="6985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dirty="0" err="1">
                <a:latin typeface="Arial" panose="020B0604020202020204" pitchFamily="34" charset="0"/>
              </a:rPr>
              <a:t>Rogowitz</a:t>
            </a:r>
            <a:r>
              <a:rPr lang="en-US" altLang="en-US" sz="2400" dirty="0">
                <a:latin typeface="Arial" panose="020B0604020202020204" pitchFamily="34" charset="0"/>
              </a:rPr>
              <a:t> and </a:t>
            </a:r>
            <a:r>
              <a:rPr lang="en-US" altLang="en-US" sz="2400" dirty="0" err="1">
                <a:latin typeface="Arial" panose="020B0604020202020204" pitchFamily="34" charset="0"/>
              </a:rPr>
              <a:t>Treinish</a:t>
            </a:r>
            <a:r>
              <a:rPr lang="en-US" altLang="en-US" sz="2400" dirty="0">
                <a:latin typeface="Arial" panose="020B0604020202020204" pitchFamily="34" charset="0"/>
              </a:rPr>
              <a:t>, “Why Should Engineers and Scientists Be Worried About Color?”</a:t>
            </a:r>
          </a:p>
        </p:txBody>
      </p:sp>
      <p:sp>
        <p:nvSpPr>
          <p:cNvPr id="2" name="Rectangle 1">
            <a:extLst>
              <a:ext uri="{FF2B5EF4-FFF2-40B4-BE49-F238E27FC236}">
                <a16:creationId xmlns:a16="http://schemas.microsoft.com/office/drawing/2014/main" id="{0F14D77C-82B6-4209-AC5E-E3E4D5F2FC2A}"/>
              </a:ext>
            </a:extLst>
          </p:cNvPr>
          <p:cNvSpPr/>
          <p:nvPr/>
        </p:nvSpPr>
        <p:spPr>
          <a:xfrm>
            <a:off x="54895" y="117300"/>
            <a:ext cx="9044464" cy="523220"/>
          </a:xfrm>
          <a:prstGeom prst="rect">
            <a:avLst/>
          </a:prstGeom>
        </p:spPr>
        <p:txBody>
          <a:bodyPr wrap="none">
            <a:spAutoFit/>
          </a:bodyPr>
          <a:lstStyle/>
          <a:p>
            <a:r>
              <a:rPr lang="en-CA" sz="2800" dirty="0"/>
              <a:t>Using color to show a quantitative variable over an area</a:t>
            </a:r>
          </a:p>
        </p:txBody>
      </p:sp>
      <p:sp>
        <p:nvSpPr>
          <p:cNvPr id="5" name="Rectangle 4">
            <a:extLst>
              <a:ext uri="{FF2B5EF4-FFF2-40B4-BE49-F238E27FC236}">
                <a16:creationId xmlns:a16="http://schemas.microsoft.com/office/drawing/2014/main" id="{90C51917-696F-41DC-9301-F1F62B47C9CA}"/>
              </a:ext>
            </a:extLst>
          </p:cNvPr>
          <p:cNvSpPr/>
          <p:nvPr/>
        </p:nvSpPr>
        <p:spPr>
          <a:xfrm>
            <a:off x="1843844" y="4170547"/>
            <a:ext cx="1215397" cy="584775"/>
          </a:xfrm>
          <a:prstGeom prst="rect">
            <a:avLst/>
          </a:prstGeom>
        </p:spPr>
        <p:txBody>
          <a:bodyPr wrap="none">
            <a:spAutoFit/>
          </a:bodyPr>
          <a:lstStyle/>
          <a:p>
            <a:r>
              <a:rPr lang="en-CA" sz="3200" dirty="0"/>
              <a:t>No🙅</a:t>
            </a:r>
          </a:p>
        </p:txBody>
      </p:sp>
      <p:sp>
        <p:nvSpPr>
          <p:cNvPr id="6" name="Rectangle 5">
            <a:extLst>
              <a:ext uri="{FF2B5EF4-FFF2-40B4-BE49-F238E27FC236}">
                <a16:creationId xmlns:a16="http://schemas.microsoft.com/office/drawing/2014/main" id="{2EAE289B-7CA5-47BC-BE98-B012BDE16360}"/>
              </a:ext>
            </a:extLst>
          </p:cNvPr>
          <p:cNvSpPr/>
          <p:nvPr/>
        </p:nvSpPr>
        <p:spPr>
          <a:xfrm>
            <a:off x="5864759" y="4170547"/>
            <a:ext cx="1360437" cy="584775"/>
          </a:xfrm>
          <a:prstGeom prst="rect">
            <a:avLst/>
          </a:prstGeom>
        </p:spPr>
        <p:txBody>
          <a:bodyPr wrap="none">
            <a:spAutoFit/>
          </a:bodyPr>
          <a:lstStyle/>
          <a:p>
            <a:r>
              <a:rPr lang="en-CA" sz="3200" dirty="0"/>
              <a:t>Yes👍🏽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a:extLst>
              <a:ext uri="{FF2B5EF4-FFF2-40B4-BE49-F238E27FC236}">
                <a16:creationId xmlns:a16="http://schemas.microsoft.com/office/drawing/2014/main" id="{D33AF88F-CD19-41A9-96E9-A1AC238F1BE9}"/>
              </a:ext>
            </a:extLst>
          </p:cNvPr>
          <p:cNvSpPr txBox="1">
            <a:spLocks noChangeArrowheads="1"/>
          </p:cNvSpPr>
          <p:nvPr/>
        </p:nvSpPr>
        <p:spPr bwMode="auto">
          <a:xfrm>
            <a:off x="1202093" y="5961201"/>
            <a:ext cx="6985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dirty="0">
                <a:latin typeface="Arial" panose="020B0604020202020204" pitchFamily="34" charset="0"/>
              </a:rPr>
              <a:t>Borland and Taylor, “Rainbow Color Map (Still) Considered Harmful”, IEEE CG&amp;A, 27(2):14-17, 2007</a:t>
            </a:r>
          </a:p>
        </p:txBody>
      </p:sp>
      <p:pic>
        <p:nvPicPr>
          <p:cNvPr id="131075" name="Picture 5">
            <a:extLst>
              <a:ext uri="{FF2B5EF4-FFF2-40B4-BE49-F238E27FC236}">
                <a16:creationId xmlns:a16="http://schemas.microsoft.com/office/drawing/2014/main" id="{99894290-4E92-4ED1-AE87-55BDC3924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3889375"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6">
            <a:extLst>
              <a:ext uri="{FF2B5EF4-FFF2-40B4-BE49-F238E27FC236}">
                <a16:creationId xmlns:a16="http://schemas.microsoft.com/office/drawing/2014/main" id="{B099A0E2-28D1-4133-AED3-7147738FB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08275"/>
            <a:ext cx="3960813"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7">
            <a:extLst>
              <a:ext uri="{FF2B5EF4-FFF2-40B4-BE49-F238E27FC236}">
                <a16:creationId xmlns:a16="http://schemas.microsoft.com/office/drawing/2014/main" id="{5FD080A0-DDC4-436D-81F3-211C2C355D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333375"/>
            <a:ext cx="43735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ACB8-67BF-4E87-9846-EF49E9308A94}"/>
              </a:ext>
            </a:extLst>
          </p:cNvPr>
          <p:cNvSpPr>
            <a:spLocks noGrp="1"/>
          </p:cNvSpPr>
          <p:nvPr>
            <p:ph type="title"/>
          </p:nvPr>
        </p:nvSpPr>
        <p:spPr>
          <a:xfrm>
            <a:off x="1" y="0"/>
            <a:ext cx="9144000" cy="1143000"/>
          </a:xfrm>
        </p:spPr>
        <p:txBody>
          <a:bodyPr/>
          <a:lstStyle/>
          <a:p>
            <a:r>
              <a:rPr lang="en-CA" dirty="0"/>
              <a:t>Using color to show</a:t>
            </a:r>
            <a:br>
              <a:rPr lang="en-CA" dirty="0"/>
            </a:br>
            <a:r>
              <a:rPr lang="en-CA" dirty="0"/>
              <a:t>a quantitative variable on thin lines</a:t>
            </a:r>
          </a:p>
        </p:txBody>
      </p:sp>
      <p:sp>
        <p:nvSpPr>
          <p:cNvPr id="4" name="Rectangle 3">
            <a:extLst>
              <a:ext uri="{FF2B5EF4-FFF2-40B4-BE49-F238E27FC236}">
                <a16:creationId xmlns:a16="http://schemas.microsoft.com/office/drawing/2014/main" id="{9FCAAF8A-AD38-4BCC-BC70-F26E538A0E9B}"/>
              </a:ext>
            </a:extLst>
          </p:cNvPr>
          <p:cNvSpPr/>
          <p:nvPr/>
        </p:nvSpPr>
        <p:spPr>
          <a:xfrm>
            <a:off x="1357379" y="5999347"/>
            <a:ext cx="1215397" cy="584775"/>
          </a:xfrm>
          <a:prstGeom prst="rect">
            <a:avLst/>
          </a:prstGeom>
        </p:spPr>
        <p:txBody>
          <a:bodyPr wrap="none">
            <a:spAutoFit/>
          </a:bodyPr>
          <a:lstStyle/>
          <a:p>
            <a:r>
              <a:rPr lang="en-CA" sz="3200" dirty="0"/>
              <a:t>No🙅</a:t>
            </a:r>
          </a:p>
        </p:txBody>
      </p:sp>
      <p:sp>
        <p:nvSpPr>
          <p:cNvPr id="5" name="Rectangle 4">
            <a:extLst>
              <a:ext uri="{FF2B5EF4-FFF2-40B4-BE49-F238E27FC236}">
                <a16:creationId xmlns:a16="http://schemas.microsoft.com/office/drawing/2014/main" id="{E43BA227-0C40-4013-BDCE-6F20405E4BE8}"/>
              </a:ext>
            </a:extLst>
          </p:cNvPr>
          <p:cNvSpPr/>
          <p:nvPr/>
        </p:nvSpPr>
        <p:spPr>
          <a:xfrm>
            <a:off x="5378294" y="5999346"/>
            <a:ext cx="1360437" cy="584775"/>
          </a:xfrm>
          <a:prstGeom prst="rect">
            <a:avLst/>
          </a:prstGeom>
        </p:spPr>
        <p:txBody>
          <a:bodyPr wrap="none">
            <a:spAutoFit/>
          </a:bodyPr>
          <a:lstStyle/>
          <a:p>
            <a:r>
              <a:rPr lang="en-CA" sz="3200" dirty="0"/>
              <a:t>Yes👍🏽</a:t>
            </a:r>
          </a:p>
        </p:txBody>
      </p:sp>
      <p:grpSp>
        <p:nvGrpSpPr>
          <p:cNvPr id="19" name="Group 18">
            <a:extLst>
              <a:ext uri="{FF2B5EF4-FFF2-40B4-BE49-F238E27FC236}">
                <a16:creationId xmlns:a16="http://schemas.microsoft.com/office/drawing/2014/main" id="{17472971-0BEB-4365-8A6D-D08D41D8E7BE}"/>
              </a:ext>
            </a:extLst>
          </p:cNvPr>
          <p:cNvGrpSpPr>
            <a:grpSpLocks noChangeAspect="1"/>
          </p:cNvGrpSpPr>
          <p:nvPr/>
        </p:nvGrpSpPr>
        <p:grpSpPr>
          <a:xfrm>
            <a:off x="863160" y="1302429"/>
            <a:ext cx="7417681" cy="4583203"/>
            <a:chOff x="3191631" y="2078693"/>
            <a:chExt cx="4819308" cy="2977732"/>
          </a:xfrm>
        </p:grpSpPr>
        <p:grpSp>
          <p:nvGrpSpPr>
            <p:cNvPr id="17" name="Group 16">
              <a:extLst>
                <a:ext uri="{FF2B5EF4-FFF2-40B4-BE49-F238E27FC236}">
                  <a16:creationId xmlns:a16="http://schemas.microsoft.com/office/drawing/2014/main" id="{88A52F58-04F5-4734-8987-73568462C861}"/>
                </a:ext>
              </a:extLst>
            </p:cNvPr>
            <p:cNvGrpSpPr/>
            <p:nvPr/>
          </p:nvGrpSpPr>
          <p:grpSpPr>
            <a:xfrm>
              <a:off x="5062805" y="2084839"/>
              <a:ext cx="2948134" cy="2965441"/>
              <a:chOff x="4347188" y="2013780"/>
              <a:chExt cx="2948134" cy="2965441"/>
            </a:xfrm>
          </p:grpSpPr>
          <p:grpSp>
            <p:nvGrpSpPr>
              <p:cNvPr id="16" name="Group 15">
                <a:extLst>
                  <a:ext uri="{FF2B5EF4-FFF2-40B4-BE49-F238E27FC236}">
                    <a16:creationId xmlns:a16="http://schemas.microsoft.com/office/drawing/2014/main" id="{D447EA6B-3872-4AC1-BBDB-0439F44A36CA}"/>
                  </a:ext>
                </a:extLst>
              </p:cNvPr>
              <p:cNvGrpSpPr/>
              <p:nvPr/>
            </p:nvGrpSpPr>
            <p:grpSpPr>
              <a:xfrm>
                <a:off x="4347188" y="3577719"/>
                <a:ext cx="2948134" cy="1401502"/>
                <a:chOff x="4347188" y="3577719"/>
                <a:chExt cx="2948134" cy="1401502"/>
              </a:xfrm>
            </p:grpSpPr>
            <p:pic>
              <p:nvPicPr>
                <p:cNvPr id="7" name="Picture 6">
                  <a:extLst>
                    <a:ext uri="{FF2B5EF4-FFF2-40B4-BE49-F238E27FC236}">
                      <a16:creationId xmlns:a16="http://schemas.microsoft.com/office/drawing/2014/main" id="{AFF95B01-866D-47EA-ACC3-615DF5562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252" y="3581149"/>
                  <a:ext cx="1390070" cy="1394643"/>
                </a:xfrm>
                <a:prstGeom prst="rect">
                  <a:avLst/>
                </a:prstGeom>
              </p:spPr>
            </p:pic>
            <p:pic>
              <p:nvPicPr>
                <p:cNvPr id="9" name="Picture 8">
                  <a:extLst>
                    <a:ext uri="{FF2B5EF4-FFF2-40B4-BE49-F238E27FC236}">
                      <a16:creationId xmlns:a16="http://schemas.microsoft.com/office/drawing/2014/main" id="{2E985CD4-F0D0-484F-A3C3-19D2D48DD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188" y="3577719"/>
                  <a:ext cx="1392357" cy="1401502"/>
                </a:xfrm>
                <a:prstGeom prst="rect">
                  <a:avLst/>
                </a:prstGeom>
              </p:spPr>
            </p:pic>
          </p:grpSp>
          <p:pic>
            <p:nvPicPr>
              <p:cNvPr id="11" name="Picture 10">
                <a:extLst>
                  <a:ext uri="{FF2B5EF4-FFF2-40B4-BE49-F238E27FC236}">
                    <a16:creationId xmlns:a16="http://schemas.microsoft.com/office/drawing/2014/main" id="{0CA46481-B0B9-4A61-A9AF-0C528A6D7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932" y="2013780"/>
                <a:ext cx="1410647" cy="1415220"/>
              </a:xfrm>
              <a:prstGeom prst="rect">
                <a:avLst/>
              </a:prstGeom>
            </p:spPr>
          </p:pic>
        </p:grpSp>
        <p:grpSp>
          <p:nvGrpSpPr>
            <p:cNvPr id="18" name="Group 17">
              <a:extLst>
                <a:ext uri="{FF2B5EF4-FFF2-40B4-BE49-F238E27FC236}">
                  <a16:creationId xmlns:a16="http://schemas.microsoft.com/office/drawing/2014/main" id="{B3CA8BDA-715E-4DE4-961B-92D67A75BC77}"/>
                </a:ext>
              </a:extLst>
            </p:cNvPr>
            <p:cNvGrpSpPr/>
            <p:nvPr/>
          </p:nvGrpSpPr>
          <p:grpSpPr>
            <a:xfrm>
              <a:off x="3191631" y="2078693"/>
              <a:ext cx="1419792" cy="2977732"/>
              <a:chOff x="1033407" y="2035250"/>
              <a:chExt cx="1419792" cy="2977732"/>
            </a:xfrm>
          </p:grpSpPr>
          <p:pic>
            <p:nvPicPr>
              <p:cNvPr id="13" name="Picture 12">
                <a:extLst>
                  <a:ext uri="{FF2B5EF4-FFF2-40B4-BE49-F238E27FC236}">
                    <a16:creationId xmlns:a16="http://schemas.microsoft.com/office/drawing/2014/main" id="{CBD95C78-830B-4537-886E-17867FEA5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407" y="2035250"/>
                <a:ext cx="1419792" cy="1433510"/>
              </a:xfrm>
              <a:prstGeom prst="rect">
                <a:avLst/>
              </a:prstGeom>
            </p:spPr>
          </p:pic>
          <p:pic>
            <p:nvPicPr>
              <p:cNvPr id="15" name="Picture 14">
                <a:extLst>
                  <a:ext uri="{FF2B5EF4-FFF2-40B4-BE49-F238E27FC236}">
                    <a16:creationId xmlns:a16="http://schemas.microsoft.com/office/drawing/2014/main" id="{29758D97-8815-47B9-8762-2E92B56169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409" y="3611480"/>
                <a:ext cx="1403788" cy="1401502"/>
              </a:xfrm>
              <a:prstGeom prst="rect">
                <a:avLst/>
              </a:prstGeom>
            </p:spPr>
          </p:pic>
        </p:grpSp>
      </p:grpSp>
    </p:spTree>
    <p:extLst>
      <p:ext uri="{BB962C8B-B14F-4D97-AF65-F5344CB8AC3E}">
        <p14:creationId xmlns:p14="http://schemas.microsoft.com/office/powerpoint/2010/main" val="6999751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2" y="16322"/>
            <a:ext cx="9137747" cy="1162428"/>
          </a:xfrm>
        </p:spPr>
        <p:txBody>
          <a:bodyPr>
            <a:noAutofit/>
          </a:bodyPr>
          <a:lstStyle/>
          <a:p>
            <a:r>
              <a:rPr lang="en-CA" sz="3600" dirty="0" err="1"/>
              <a:t>EnChroma</a:t>
            </a:r>
            <a:r>
              <a:rPr lang="en-CA" sz="3600" dirty="0"/>
              <a:t> lenses can help people</a:t>
            </a:r>
            <a:br>
              <a:rPr lang="en-CA" sz="3600" dirty="0"/>
            </a:br>
            <a:r>
              <a:rPr lang="en-CA" sz="3600" dirty="0"/>
              <a:t>with certain kinds of colorblindness</a:t>
            </a:r>
          </a:p>
        </p:txBody>
      </p:sp>
      <p:pic>
        <p:nvPicPr>
          <p:cNvPr id="2050" name="Picture 2" descr="http://sitn.hms.harvard.edu/wp-content/uploads/2015/03/Foster_Fig_4_draft_2-1024x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9" y="2258870"/>
            <a:ext cx="4334712" cy="19810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27" y="5229200"/>
            <a:ext cx="4572000" cy="1200329"/>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rial" charset="0"/>
                <a:ea typeface="+mn-ea"/>
                <a:cs typeface="Arial" charset="0"/>
                <a:hlinkClick r:id="rId3"/>
              </a:rPr>
              <a:t>http://sitn.hms.harvard.edu/flash/2015/from-kansas-to-oz-how-new-glasses-could-change-the-way-the-colorblind-see-the-world/</a:t>
            </a:r>
            <a:r>
              <a:rPr kumimoji="0" lang="en-CA" sz="1800" b="0" i="0" u="none" strike="noStrike" kern="1200" cap="none" spc="0" normalizeH="0" baseline="0" noProof="0">
                <a:ln>
                  <a:noFill/>
                </a:ln>
                <a:solidFill>
                  <a:prstClr val="black"/>
                </a:solidFill>
                <a:effectLst/>
                <a:uLnTx/>
                <a:uFillTx/>
                <a:latin typeface="Arial" charset="0"/>
                <a:ea typeface="+mn-ea"/>
                <a:cs typeface="Arial" charset="0"/>
              </a:rPr>
              <a:t> </a:t>
            </a:r>
          </a:p>
        </p:txBody>
      </p:sp>
      <p:pic>
        <p:nvPicPr>
          <p:cNvPr id="2052" name="Picture 4" descr="enchromac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955" y="1313765"/>
            <a:ext cx="5085565" cy="38141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22050" y="5364215"/>
            <a:ext cx="359585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Arial" charset="0"/>
                <a:ea typeface="+mn-ea"/>
                <a:cs typeface="Arial" charset="0"/>
                <a:hlinkClick r:id="rId5"/>
              </a:rPr>
              <a:t>http://enchroma.com/technology/</a:t>
            </a:r>
            <a:r>
              <a:rPr kumimoji="0" lang="en-CA" sz="1800" b="0" i="0" u="none" strike="noStrike" kern="1200" cap="none" spc="0" normalizeH="0" baseline="0" noProof="0">
                <a:ln>
                  <a:noFill/>
                </a:ln>
                <a:solidFill>
                  <a:prstClr val="black"/>
                </a:solidFill>
                <a:effectLst/>
                <a:uLnTx/>
                <a:uFillTx/>
                <a:latin typeface="Arial" charset="0"/>
                <a:ea typeface="+mn-ea"/>
                <a:cs typeface="Arial" charset="0"/>
              </a:rPr>
              <a:t> </a:t>
            </a:r>
          </a:p>
        </p:txBody>
      </p:sp>
    </p:spTree>
    <p:extLst>
      <p:ext uri="{BB962C8B-B14F-4D97-AF65-F5344CB8AC3E}">
        <p14:creationId xmlns:p14="http://schemas.microsoft.com/office/powerpoint/2010/main" val="2943083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Visualizing Network Data</a:t>
            </a:r>
            <a:endParaRPr lang="en-CA" dirty="0">
              <a:solidFill>
                <a:schemeClr val="bg1"/>
              </a:solidFill>
            </a:endParaRPr>
          </a:p>
        </p:txBody>
      </p:sp>
    </p:spTree>
    <p:extLst>
      <p:ext uri="{BB962C8B-B14F-4D97-AF65-F5344CB8AC3E}">
        <p14:creationId xmlns:p14="http://schemas.microsoft.com/office/powerpoint/2010/main" val="41244478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7" descr="unix-history-time-layout">
            <a:hlinkClick r:id="rId2" tooltip="tech:howto:unix-history-time-layout.png"/>
            <a:extLst>
              <a:ext uri="{FF2B5EF4-FFF2-40B4-BE49-F238E27FC236}">
                <a16:creationId xmlns:a16="http://schemas.microsoft.com/office/drawing/2014/main" id="{AAE02F6D-7949-4BF8-A9AB-D71FA3C5F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620713"/>
            <a:ext cx="3330575"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Text Box 8">
            <a:extLst>
              <a:ext uri="{FF2B5EF4-FFF2-40B4-BE49-F238E27FC236}">
                <a16:creationId xmlns:a16="http://schemas.microsoft.com/office/drawing/2014/main" id="{CE14898B-53AA-4D05-A260-B6462C255A87}"/>
              </a:ext>
            </a:extLst>
          </p:cNvPr>
          <p:cNvSpPr txBox="1">
            <a:spLocks noChangeArrowheads="1"/>
          </p:cNvSpPr>
          <p:nvPr/>
        </p:nvSpPr>
        <p:spPr bwMode="auto">
          <a:xfrm>
            <a:off x="179388" y="6021388"/>
            <a:ext cx="410527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Generated with a “SugiyamaLayout”</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http://www.ogdf.net/ogdf.php/tech:howto:hierlr</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168964" name="Picture 10" descr="unix">
            <a:hlinkClick r:id="rId4"/>
            <a:extLst>
              <a:ext uri="{FF2B5EF4-FFF2-40B4-BE49-F238E27FC236}">
                <a16:creationId xmlns:a16="http://schemas.microsoft.com/office/drawing/2014/main" id="{B9AEBA78-F9ED-46AF-859A-926088817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1268413"/>
            <a:ext cx="4608512"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 Box 11">
            <a:extLst>
              <a:ext uri="{FF2B5EF4-FFF2-40B4-BE49-F238E27FC236}">
                <a16:creationId xmlns:a16="http://schemas.microsoft.com/office/drawing/2014/main" id="{07865BCD-5A55-4BD7-A351-22799A988D3F}"/>
              </a:ext>
            </a:extLst>
          </p:cNvPr>
          <p:cNvSpPr txBox="1">
            <a:spLocks noChangeArrowheads="1"/>
          </p:cNvSpPr>
          <p:nvPr/>
        </p:nvSpPr>
        <p:spPr bwMode="auto">
          <a:xfrm>
            <a:off x="4643438" y="4941888"/>
            <a:ext cx="45005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Generated by Graphviz</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http://www.graphviz.org/Gallery/directed/unix.html</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391952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a:extLst>
              <a:ext uri="{FF2B5EF4-FFF2-40B4-BE49-F238E27FC236}">
                <a16:creationId xmlns:a16="http://schemas.microsoft.com/office/drawing/2014/main" id="{E312CAFA-1031-40FA-9845-46C264579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692150"/>
            <a:ext cx="5243513"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itre 1">
            <a:extLst>
              <a:ext uri="{FF2B5EF4-FFF2-40B4-BE49-F238E27FC236}">
                <a16:creationId xmlns:a16="http://schemas.microsoft.com/office/drawing/2014/main" id="{F2D224DC-9EAC-40A0-AE74-00FB98E12DC4}"/>
              </a:ext>
            </a:extLst>
          </p:cNvPr>
          <p:cNvSpPr>
            <a:spLocks noGrp="1"/>
          </p:cNvSpPr>
          <p:nvPr>
            <p:ph type="title"/>
          </p:nvPr>
        </p:nvSpPr>
        <p:spPr>
          <a:xfrm>
            <a:off x="457200" y="44450"/>
            <a:ext cx="8229600" cy="792163"/>
          </a:xfrm>
        </p:spPr>
        <p:txBody>
          <a:bodyPr/>
          <a:lstStyle/>
          <a:p>
            <a:r>
              <a:rPr lang="en-CA" altLang="en-US"/>
              <a:t>Force-directed layout</a:t>
            </a:r>
          </a:p>
        </p:txBody>
      </p:sp>
      <p:sp>
        <p:nvSpPr>
          <p:cNvPr id="171012" name="Espace réservé du contenu 2">
            <a:extLst>
              <a:ext uri="{FF2B5EF4-FFF2-40B4-BE49-F238E27FC236}">
                <a16:creationId xmlns:a16="http://schemas.microsoft.com/office/drawing/2014/main" id="{4F50C09E-0D4B-4726-B99F-4C1C617F4E98}"/>
              </a:ext>
            </a:extLst>
          </p:cNvPr>
          <p:cNvSpPr>
            <a:spLocks noGrp="1"/>
          </p:cNvSpPr>
          <p:nvPr>
            <p:ph idx="1"/>
          </p:nvPr>
        </p:nvSpPr>
        <p:spPr>
          <a:xfrm>
            <a:off x="5292725" y="836613"/>
            <a:ext cx="3844925" cy="4968875"/>
          </a:xfrm>
        </p:spPr>
        <p:txBody>
          <a:bodyPr/>
          <a:lstStyle/>
          <a:p>
            <a:r>
              <a:rPr lang="en-CA" altLang="en-US" sz="2800"/>
              <a:t>Pseudo-physical simulation of masses and springs that converges toward a final layout</a:t>
            </a:r>
          </a:p>
          <a:p>
            <a:r>
              <a:rPr lang="en-CA" altLang="en-US" sz="2800"/>
              <a:t>The nodes are masses that are mutually repelled by an electric force</a:t>
            </a:r>
          </a:p>
          <a:p>
            <a:r>
              <a:rPr lang="en-CA" altLang="en-US" sz="2800"/>
              <a:t>The edges are springs</a:t>
            </a:r>
          </a:p>
        </p:txBody>
      </p:sp>
      <p:sp>
        <p:nvSpPr>
          <p:cNvPr id="171013" name="ZoneTexte 3">
            <a:extLst>
              <a:ext uri="{FF2B5EF4-FFF2-40B4-BE49-F238E27FC236}">
                <a16:creationId xmlns:a16="http://schemas.microsoft.com/office/drawing/2014/main" id="{DF520A82-DB52-4BBF-8BA9-E27024FCB891}"/>
              </a:ext>
            </a:extLst>
          </p:cNvPr>
          <p:cNvSpPr txBox="1">
            <a:spLocks noChangeArrowheads="1"/>
          </p:cNvSpPr>
          <p:nvPr/>
        </p:nvSpPr>
        <p:spPr bwMode="auto">
          <a:xfrm>
            <a:off x="179388" y="5908675"/>
            <a:ext cx="7200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http://www.michaelmcguffin.com/slides/mcguffin-javascript-canvas-examples/forceDirectedLayoutDemo.html</a:t>
            </a:r>
            <a:r>
              <a:rPr kumimoji="0" lang="en-C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http://profs.etsmtl.ca/mmcguffin/code/#SimpleNetworkVisualizer</a:t>
            </a:r>
            <a:r>
              <a:rPr kumimoji="0" lang="en-CA"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556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D156FF24-7B29-4DF3-9F54-25B64810957E}"/>
              </a:ext>
            </a:extLst>
          </p:cNvPr>
          <p:cNvSpPr>
            <a:spLocks noGrp="1"/>
          </p:cNvSpPr>
          <p:nvPr>
            <p:ph type="title"/>
          </p:nvPr>
        </p:nvSpPr>
        <p:spPr>
          <a:xfrm>
            <a:off x="0" y="274638"/>
            <a:ext cx="9144000" cy="1143000"/>
          </a:xfrm>
        </p:spPr>
        <p:txBody>
          <a:bodyPr/>
          <a:lstStyle/>
          <a:p>
            <a:r>
              <a:rPr lang="en-US" altLang="en-US"/>
              <a:t>Bar chart versus line graph</a:t>
            </a:r>
          </a:p>
        </p:txBody>
      </p:sp>
      <p:grpSp>
        <p:nvGrpSpPr>
          <p:cNvPr id="72707" name="Group 58">
            <a:extLst>
              <a:ext uri="{FF2B5EF4-FFF2-40B4-BE49-F238E27FC236}">
                <a16:creationId xmlns:a16="http://schemas.microsoft.com/office/drawing/2014/main" id="{3AABA78B-20B4-4644-9FA1-A497BD25FBD4}"/>
              </a:ext>
            </a:extLst>
          </p:cNvPr>
          <p:cNvGrpSpPr>
            <a:grpSpLocks/>
          </p:cNvGrpSpPr>
          <p:nvPr/>
        </p:nvGrpSpPr>
        <p:grpSpPr bwMode="auto">
          <a:xfrm>
            <a:off x="942107" y="1765330"/>
            <a:ext cx="3168650" cy="2879725"/>
            <a:chOff x="521" y="1525"/>
            <a:chExt cx="1996" cy="1814"/>
          </a:xfrm>
        </p:grpSpPr>
        <p:sp>
          <p:nvSpPr>
            <p:cNvPr id="72725" name="Line 4">
              <a:extLst>
                <a:ext uri="{FF2B5EF4-FFF2-40B4-BE49-F238E27FC236}">
                  <a16:creationId xmlns:a16="http://schemas.microsoft.com/office/drawing/2014/main" id="{ED8A12E3-B77C-415D-9E10-7E5B6922A4F8}"/>
                </a:ext>
              </a:extLst>
            </p:cNvPr>
            <p:cNvSpPr>
              <a:spLocks noChangeShapeType="1"/>
            </p:cNvSpPr>
            <p:nvPr/>
          </p:nvSpPr>
          <p:spPr bwMode="auto">
            <a:xfrm>
              <a:off x="521" y="1525"/>
              <a:ext cx="0" cy="181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26" name="Line 5">
              <a:extLst>
                <a:ext uri="{FF2B5EF4-FFF2-40B4-BE49-F238E27FC236}">
                  <a16:creationId xmlns:a16="http://schemas.microsoft.com/office/drawing/2014/main" id="{6F5B54B3-945B-452F-B926-0BEA3975F8EF}"/>
                </a:ext>
              </a:extLst>
            </p:cNvPr>
            <p:cNvSpPr>
              <a:spLocks noChangeShapeType="1"/>
            </p:cNvSpPr>
            <p:nvPr/>
          </p:nvSpPr>
          <p:spPr bwMode="auto">
            <a:xfrm>
              <a:off x="521" y="3339"/>
              <a:ext cx="19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27" name="Rectangle 7">
              <a:extLst>
                <a:ext uri="{FF2B5EF4-FFF2-40B4-BE49-F238E27FC236}">
                  <a16:creationId xmlns:a16="http://schemas.microsoft.com/office/drawing/2014/main" id="{96044623-7025-46BB-A533-B18C1480B387}"/>
                </a:ext>
              </a:extLst>
            </p:cNvPr>
            <p:cNvSpPr>
              <a:spLocks noChangeArrowheads="1"/>
            </p:cNvSpPr>
            <p:nvPr/>
          </p:nvSpPr>
          <p:spPr bwMode="auto">
            <a:xfrm>
              <a:off x="588" y="2008"/>
              <a:ext cx="200" cy="1271"/>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8" name="Rectangle 8">
              <a:extLst>
                <a:ext uri="{FF2B5EF4-FFF2-40B4-BE49-F238E27FC236}">
                  <a16:creationId xmlns:a16="http://schemas.microsoft.com/office/drawing/2014/main" id="{012A5FE6-D293-4358-9163-B6E5A18C4657}"/>
                </a:ext>
              </a:extLst>
            </p:cNvPr>
            <p:cNvSpPr>
              <a:spLocks noChangeArrowheads="1"/>
            </p:cNvSpPr>
            <p:nvPr/>
          </p:nvSpPr>
          <p:spPr bwMode="auto">
            <a:xfrm>
              <a:off x="854" y="2251"/>
              <a:ext cx="199" cy="1028"/>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9" name="Rectangle 9">
              <a:extLst>
                <a:ext uri="{FF2B5EF4-FFF2-40B4-BE49-F238E27FC236}">
                  <a16:creationId xmlns:a16="http://schemas.microsoft.com/office/drawing/2014/main" id="{FA2BD078-ED2A-436B-B59B-CA85AA6D924C}"/>
                </a:ext>
              </a:extLst>
            </p:cNvPr>
            <p:cNvSpPr>
              <a:spLocks noChangeArrowheads="1"/>
            </p:cNvSpPr>
            <p:nvPr/>
          </p:nvSpPr>
          <p:spPr bwMode="auto">
            <a:xfrm>
              <a:off x="1121" y="2492"/>
              <a:ext cx="199" cy="787"/>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30" name="Rectangle 10">
              <a:extLst>
                <a:ext uri="{FF2B5EF4-FFF2-40B4-BE49-F238E27FC236}">
                  <a16:creationId xmlns:a16="http://schemas.microsoft.com/office/drawing/2014/main" id="{8628A363-1431-4AC7-B343-899617ED727F}"/>
                </a:ext>
              </a:extLst>
            </p:cNvPr>
            <p:cNvSpPr>
              <a:spLocks noChangeArrowheads="1"/>
            </p:cNvSpPr>
            <p:nvPr/>
          </p:nvSpPr>
          <p:spPr bwMode="auto">
            <a:xfrm>
              <a:off x="1386" y="2673"/>
              <a:ext cx="200" cy="606"/>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31" name="Rectangle 11">
              <a:extLst>
                <a:ext uri="{FF2B5EF4-FFF2-40B4-BE49-F238E27FC236}">
                  <a16:creationId xmlns:a16="http://schemas.microsoft.com/office/drawing/2014/main" id="{2BA7F33B-E1BC-4981-B645-80C07ACA3BA4}"/>
                </a:ext>
              </a:extLst>
            </p:cNvPr>
            <p:cNvSpPr>
              <a:spLocks noChangeArrowheads="1"/>
            </p:cNvSpPr>
            <p:nvPr/>
          </p:nvSpPr>
          <p:spPr bwMode="auto">
            <a:xfrm>
              <a:off x="1653" y="2856"/>
              <a:ext cx="200" cy="42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32" name="Rectangle 12">
              <a:extLst>
                <a:ext uri="{FF2B5EF4-FFF2-40B4-BE49-F238E27FC236}">
                  <a16:creationId xmlns:a16="http://schemas.microsoft.com/office/drawing/2014/main" id="{E08DB75F-1576-4515-9150-0BF9CCEDC393}"/>
                </a:ext>
              </a:extLst>
            </p:cNvPr>
            <p:cNvSpPr>
              <a:spLocks noChangeArrowheads="1"/>
            </p:cNvSpPr>
            <p:nvPr/>
          </p:nvSpPr>
          <p:spPr bwMode="auto">
            <a:xfrm>
              <a:off x="1919" y="2976"/>
              <a:ext cx="199" cy="303"/>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33" name="Rectangle 13">
              <a:extLst>
                <a:ext uri="{FF2B5EF4-FFF2-40B4-BE49-F238E27FC236}">
                  <a16:creationId xmlns:a16="http://schemas.microsoft.com/office/drawing/2014/main" id="{F8C59930-11CA-4EA9-A331-6D6F40BB3591}"/>
                </a:ext>
              </a:extLst>
            </p:cNvPr>
            <p:cNvSpPr>
              <a:spLocks noChangeArrowheads="1"/>
            </p:cNvSpPr>
            <p:nvPr/>
          </p:nvSpPr>
          <p:spPr bwMode="auto">
            <a:xfrm>
              <a:off x="2184" y="3038"/>
              <a:ext cx="200" cy="241"/>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grpSp>
        <p:nvGrpSpPr>
          <p:cNvPr id="72708" name="Group 56">
            <a:extLst>
              <a:ext uri="{FF2B5EF4-FFF2-40B4-BE49-F238E27FC236}">
                <a16:creationId xmlns:a16="http://schemas.microsoft.com/office/drawing/2014/main" id="{8F6B680E-7F44-4F0C-8653-C39F15C8FABB}"/>
              </a:ext>
            </a:extLst>
          </p:cNvPr>
          <p:cNvGrpSpPr>
            <a:grpSpLocks/>
          </p:cNvGrpSpPr>
          <p:nvPr/>
        </p:nvGrpSpPr>
        <p:grpSpPr bwMode="auto">
          <a:xfrm>
            <a:off x="4758457" y="1765330"/>
            <a:ext cx="3168650" cy="2879725"/>
            <a:chOff x="3198" y="1616"/>
            <a:chExt cx="1361" cy="1360"/>
          </a:xfrm>
        </p:grpSpPr>
        <p:sp>
          <p:nvSpPr>
            <p:cNvPr id="72710" name="Line 14">
              <a:extLst>
                <a:ext uri="{FF2B5EF4-FFF2-40B4-BE49-F238E27FC236}">
                  <a16:creationId xmlns:a16="http://schemas.microsoft.com/office/drawing/2014/main" id="{E86FCD9D-9DFB-4A03-9626-FCCCCFECF848}"/>
                </a:ext>
              </a:extLst>
            </p:cNvPr>
            <p:cNvSpPr>
              <a:spLocks noChangeShapeType="1"/>
            </p:cNvSpPr>
            <p:nvPr/>
          </p:nvSpPr>
          <p:spPr bwMode="auto">
            <a:xfrm>
              <a:off x="3198" y="1616"/>
              <a:ext cx="0" cy="136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1" name="Line 15">
              <a:extLst>
                <a:ext uri="{FF2B5EF4-FFF2-40B4-BE49-F238E27FC236}">
                  <a16:creationId xmlns:a16="http://schemas.microsoft.com/office/drawing/2014/main" id="{CB9AE023-0B74-491B-8826-3086A3984B3B}"/>
                </a:ext>
              </a:extLst>
            </p:cNvPr>
            <p:cNvSpPr>
              <a:spLocks noChangeShapeType="1"/>
            </p:cNvSpPr>
            <p:nvPr/>
          </p:nvSpPr>
          <p:spPr bwMode="auto">
            <a:xfrm>
              <a:off x="3198" y="2976"/>
              <a:ext cx="136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2" name="Line 25">
              <a:extLst>
                <a:ext uri="{FF2B5EF4-FFF2-40B4-BE49-F238E27FC236}">
                  <a16:creationId xmlns:a16="http://schemas.microsoft.com/office/drawing/2014/main" id="{B5D5101C-2F29-4C19-AD81-7529681CDC92}"/>
                </a:ext>
              </a:extLst>
            </p:cNvPr>
            <p:cNvSpPr>
              <a:spLocks noChangeShapeType="1"/>
            </p:cNvSpPr>
            <p:nvPr/>
          </p:nvSpPr>
          <p:spPr bwMode="auto">
            <a:xfrm>
              <a:off x="3334" y="1979"/>
              <a:ext cx="181" cy="1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3" name="Line 35">
              <a:extLst>
                <a:ext uri="{FF2B5EF4-FFF2-40B4-BE49-F238E27FC236}">
                  <a16:creationId xmlns:a16="http://schemas.microsoft.com/office/drawing/2014/main" id="{39AB60DA-8859-44CE-97B8-123E0782E8A0}"/>
                </a:ext>
              </a:extLst>
            </p:cNvPr>
            <p:cNvSpPr>
              <a:spLocks noChangeShapeType="1"/>
            </p:cNvSpPr>
            <p:nvPr/>
          </p:nvSpPr>
          <p:spPr bwMode="auto">
            <a:xfrm>
              <a:off x="3515" y="2160"/>
              <a:ext cx="181" cy="18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4" name="Line 36">
              <a:extLst>
                <a:ext uri="{FF2B5EF4-FFF2-40B4-BE49-F238E27FC236}">
                  <a16:creationId xmlns:a16="http://schemas.microsoft.com/office/drawing/2014/main" id="{2610FBF1-86B2-4C13-B229-BC4A64C86CD6}"/>
                </a:ext>
              </a:extLst>
            </p:cNvPr>
            <p:cNvSpPr>
              <a:spLocks noChangeShapeType="1"/>
            </p:cNvSpPr>
            <p:nvPr/>
          </p:nvSpPr>
          <p:spPr bwMode="auto">
            <a:xfrm>
              <a:off x="3696" y="2341"/>
              <a:ext cx="182" cy="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5" name="Line 37">
              <a:extLst>
                <a:ext uri="{FF2B5EF4-FFF2-40B4-BE49-F238E27FC236}">
                  <a16:creationId xmlns:a16="http://schemas.microsoft.com/office/drawing/2014/main" id="{E89E82FD-7A90-4DD0-9E07-29E845127E5A}"/>
                </a:ext>
              </a:extLst>
            </p:cNvPr>
            <p:cNvSpPr>
              <a:spLocks noChangeShapeType="1"/>
            </p:cNvSpPr>
            <p:nvPr/>
          </p:nvSpPr>
          <p:spPr bwMode="auto">
            <a:xfrm>
              <a:off x="3878" y="2478"/>
              <a:ext cx="182" cy="1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6" name="Line 38">
              <a:extLst>
                <a:ext uri="{FF2B5EF4-FFF2-40B4-BE49-F238E27FC236}">
                  <a16:creationId xmlns:a16="http://schemas.microsoft.com/office/drawing/2014/main" id="{18670D7C-77B1-4DA6-9B9F-6B3454FAA98C}"/>
                </a:ext>
              </a:extLst>
            </p:cNvPr>
            <p:cNvSpPr>
              <a:spLocks noChangeShapeType="1"/>
            </p:cNvSpPr>
            <p:nvPr/>
          </p:nvSpPr>
          <p:spPr bwMode="auto">
            <a:xfrm>
              <a:off x="4059" y="2614"/>
              <a:ext cx="182" cy="9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7" name="Line 39">
              <a:extLst>
                <a:ext uri="{FF2B5EF4-FFF2-40B4-BE49-F238E27FC236}">
                  <a16:creationId xmlns:a16="http://schemas.microsoft.com/office/drawing/2014/main" id="{C9DBAF5B-CC75-40EB-98DB-CFF5910B0828}"/>
                </a:ext>
              </a:extLst>
            </p:cNvPr>
            <p:cNvSpPr>
              <a:spLocks noChangeShapeType="1"/>
            </p:cNvSpPr>
            <p:nvPr/>
          </p:nvSpPr>
          <p:spPr bwMode="auto">
            <a:xfrm>
              <a:off x="4241" y="2704"/>
              <a:ext cx="181" cy="4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2718" name="Oval 40">
              <a:extLst>
                <a:ext uri="{FF2B5EF4-FFF2-40B4-BE49-F238E27FC236}">
                  <a16:creationId xmlns:a16="http://schemas.microsoft.com/office/drawing/2014/main" id="{DCEDCFF0-7B0A-4D67-B9C4-364F441F1B09}"/>
                </a:ext>
              </a:extLst>
            </p:cNvPr>
            <p:cNvSpPr>
              <a:spLocks noChangeArrowheads="1"/>
            </p:cNvSpPr>
            <p:nvPr/>
          </p:nvSpPr>
          <p:spPr bwMode="auto">
            <a:xfrm>
              <a:off x="3324" y="1969"/>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19" name="Oval 49">
              <a:extLst>
                <a:ext uri="{FF2B5EF4-FFF2-40B4-BE49-F238E27FC236}">
                  <a16:creationId xmlns:a16="http://schemas.microsoft.com/office/drawing/2014/main" id="{6EF4CAAA-74BE-4518-8574-2FD7467DF8CC}"/>
                </a:ext>
              </a:extLst>
            </p:cNvPr>
            <p:cNvSpPr>
              <a:spLocks noChangeArrowheads="1"/>
            </p:cNvSpPr>
            <p:nvPr/>
          </p:nvSpPr>
          <p:spPr bwMode="auto">
            <a:xfrm>
              <a:off x="3504" y="2148"/>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0" name="Oval 50">
              <a:extLst>
                <a:ext uri="{FF2B5EF4-FFF2-40B4-BE49-F238E27FC236}">
                  <a16:creationId xmlns:a16="http://schemas.microsoft.com/office/drawing/2014/main" id="{D77F6287-99DA-49EB-AE4D-136EFC9696A9}"/>
                </a:ext>
              </a:extLst>
            </p:cNvPr>
            <p:cNvSpPr>
              <a:spLocks noChangeArrowheads="1"/>
            </p:cNvSpPr>
            <p:nvPr/>
          </p:nvSpPr>
          <p:spPr bwMode="auto">
            <a:xfrm>
              <a:off x="3685" y="2329"/>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1" name="Oval 51">
              <a:extLst>
                <a:ext uri="{FF2B5EF4-FFF2-40B4-BE49-F238E27FC236}">
                  <a16:creationId xmlns:a16="http://schemas.microsoft.com/office/drawing/2014/main" id="{3ACBC0CE-60B1-4192-A7B5-74320AD373EF}"/>
                </a:ext>
              </a:extLst>
            </p:cNvPr>
            <p:cNvSpPr>
              <a:spLocks noChangeArrowheads="1"/>
            </p:cNvSpPr>
            <p:nvPr/>
          </p:nvSpPr>
          <p:spPr bwMode="auto">
            <a:xfrm>
              <a:off x="3865" y="2467"/>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2" name="Oval 52">
              <a:extLst>
                <a:ext uri="{FF2B5EF4-FFF2-40B4-BE49-F238E27FC236}">
                  <a16:creationId xmlns:a16="http://schemas.microsoft.com/office/drawing/2014/main" id="{F0E13B6F-7EC6-4FEC-9165-41A7E727EEF8}"/>
                </a:ext>
              </a:extLst>
            </p:cNvPr>
            <p:cNvSpPr>
              <a:spLocks noChangeArrowheads="1"/>
            </p:cNvSpPr>
            <p:nvPr/>
          </p:nvSpPr>
          <p:spPr bwMode="auto">
            <a:xfrm>
              <a:off x="4046" y="2603"/>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3" name="Oval 53">
              <a:extLst>
                <a:ext uri="{FF2B5EF4-FFF2-40B4-BE49-F238E27FC236}">
                  <a16:creationId xmlns:a16="http://schemas.microsoft.com/office/drawing/2014/main" id="{DE15BE2A-7843-45F3-8A85-32B5E89DF1FA}"/>
                </a:ext>
              </a:extLst>
            </p:cNvPr>
            <p:cNvSpPr>
              <a:spLocks noChangeArrowheads="1"/>
            </p:cNvSpPr>
            <p:nvPr/>
          </p:nvSpPr>
          <p:spPr bwMode="auto">
            <a:xfrm>
              <a:off x="4230" y="2694"/>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72724" name="Oval 54">
              <a:extLst>
                <a:ext uri="{FF2B5EF4-FFF2-40B4-BE49-F238E27FC236}">
                  <a16:creationId xmlns:a16="http://schemas.microsoft.com/office/drawing/2014/main" id="{9218B6D3-7C2B-4F79-B109-8C188F81BC5D}"/>
                </a:ext>
              </a:extLst>
            </p:cNvPr>
            <p:cNvSpPr>
              <a:spLocks noChangeArrowheads="1"/>
            </p:cNvSpPr>
            <p:nvPr/>
          </p:nvSpPr>
          <p:spPr bwMode="auto">
            <a:xfrm>
              <a:off x="4408" y="2738"/>
              <a:ext cx="23" cy="2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pSp>
      <p:sp>
        <p:nvSpPr>
          <p:cNvPr id="72709" name="Text Box 57">
            <a:extLst>
              <a:ext uri="{FF2B5EF4-FFF2-40B4-BE49-F238E27FC236}">
                <a16:creationId xmlns:a16="http://schemas.microsoft.com/office/drawing/2014/main" id="{84113CD6-4FED-4A99-814D-E7EDE0281CA1}"/>
              </a:ext>
            </a:extLst>
          </p:cNvPr>
          <p:cNvSpPr txBox="1">
            <a:spLocks noChangeArrowheads="1"/>
          </p:cNvSpPr>
          <p:nvPr/>
        </p:nvSpPr>
        <p:spPr bwMode="auto">
          <a:xfrm>
            <a:off x="797644" y="5149880"/>
            <a:ext cx="7921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a:latin typeface="Arial" panose="020B0604020202020204" pitchFamily="34" charset="0"/>
              </a:rPr>
              <a:t>Which makes it easier to see changes in slope?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re 1">
            <a:extLst>
              <a:ext uri="{FF2B5EF4-FFF2-40B4-BE49-F238E27FC236}">
                <a16:creationId xmlns:a16="http://schemas.microsoft.com/office/drawing/2014/main" id="{D775AA8F-64A8-4D35-8DD2-CEEE8B1838C5}"/>
              </a:ext>
            </a:extLst>
          </p:cNvPr>
          <p:cNvSpPr>
            <a:spLocks noGrp="1" noChangeArrowheads="1"/>
          </p:cNvSpPr>
          <p:nvPr>
            <p:ph type="title"/>
          </p:nvPr>
        </p:nvSpPr>
        <p:spPr>
          <a:xfrm>
            <a:off x="457200" y="0"/>
            <a:ext cx="8229600" cy="1143000"/>
          </a:xfrm>
        </p:spPr>
        <p:txBody>
          <a:bodyPr/>
          <a:lstStyle/>
          <a:p>
            <a:r>
              <a:rPr lang="en-US" altLang="en-US"/>
              <a:t>Layout by “stress majorization”</a:t>
            </a:r>
          </a:p>
        </p:txBody>
      </p:sp>
      <p:sp>
        <p:nvSpPr>
          <p:cNvPr id="179203" name="Espace réservé du contenu 2">
            <a:extLst>
              <a:ext uri="{FF2B5EF4-FFF2-40B4-BE49-F238E27FC236}">
                <a16:creationId xmlns:a16="http://schemas.microsoft.com/office/drawing/2014/main" id="{BECB46BC-18E1-43F3-83FA-6882450E6DE3}"/>
              </a:ext>
            </a:extLst>
          </p:cNvPr>
          <p:cNvSpPr>
            <a:spLocks noGrp="1" noChangeArrowheads="1"/>
          </p:cNvSpPr>
          <p:nvPr>
            <p:ph idx="1"/>
          </p:nvPr>
        </p:nvSpPr>
        <p:spPr>
          <a:xfrm>
            <a:off x="457200" y="1047750"/>
            <a:ext cx="8229600" cy="5078413"/>
          </a:xfrm>
        </p:spPr>
        <p:txBody>
          <a:bodyPr/>
          <a:lstStyle/>
          <a:p>
            <a:r>
              <a:rPr lang="en-US" altLang="en-US" sz="2400" dirty="0"/>
              <a:t>Guaranteed to converge to a (possibly local) optimal layout (with minimal stress) with each iteration; oscillations are impossible; converges in many fewer iterations than typical force-directed algorithms</a:t>
            </a:r>
          </a:p>
          <a:p>
            <a:r>
              <a:rPr lang="en-US" altLang="en-US" sz="2400" dirty="0"/>
              <a:t>Unfortunately, requires </a:t>
            </a:r>
            <a:r>
              <a:rPr lang="el-GR" altLang="en-US" sz="2400" dirty="0"/>
              <a:t>Θ</a:t>
            </a:r>
            <a:r>
              <a:rPr lang="en-US" altLang="en-US" sz="2400" dirty="0"/>
              <a:t>(</a:t>
            </a:r>
            <a:r>
              <a:rPr lang="en-US" altLang="en-US" sz="2400" i="1" dirty="0"/>
              <a:t>N</a:t>
            </a:r>
            <a:r>
              <a:rPr lang="en-US" altLang="en-US" sz="2400" baseline="30000" dirty="0"/>
              <a:t>2</a:t>
            </a:r>
            <a:r>
              <a:rPr lang="en-US" altLang="en-US" sz="2400" dirty="0"/>
              <a:t>) memory, and each iteration requires </a:t>
            </a:r>
            <a:r>
              <a:rPr lang="el-GR" altLang="en-US" sz="2400" dirty="0"/>
              <a:t>Θ</a:t>
            </a:r>
            <a:r>
              <a:rPr lang="en-US" altLang="en-US" sz="2400" dirty="0"/>
              <a:t>(</a:t>
            </a:r>
            <a:r>
              <a:rPr lang="en-US" altLang="en-US" sz="2400" i="1" dirty="0"/>
              <a:t>N</a:t>
            </a:r>
            <a:r>
              <a:rPr lang="en-US" altLang="en-US" sz="2400" baseline="30000" dirty="0"/>
              <a:t>2</a:t>
            </a:r>
            <a:r>
              <a:rPr lang="en-US" altLang="en-US" sz="2400" dirty="0"/>
              <a:t>) time (though approximate shortcuts are probably possible for sparse graphs)</a:t>
            </a:r>
          </a:p>
          <a:p>
            <a:r>
              <a:rPr lang="fr-FR" altLang="en-US" sz="2400" dirty="0"/>
              <a:t>Details: Emden R. </a:t>
            </a:r>
            <a:r>
              <a:rPr lang="fr-FR" altLang="en-US" sz="2400" dirty="0" err="1"/>
              <a:t>Gansner</a:t>
            </a:r>
            <a:r>
              <a:rPr lang="fr-FR" altLang="en-US" sz="2400" dirty="0"/>
              <a:t>, </a:t>
            </a:r>
            <a:r>
              <a:rPr lang="fr-FR" altLang="en-US" sz="2400" dirty="0" err="1"/>
              <a:t>Yehuda</a:t>
            </a:r>
            <a:r>
              <a:rPr lang="fr-FR" altLang="en-US" sz="2400" dirty="0"/>
              <a:t> </a:t>
            </a:r>
            <a:r>
              <a:rPr lang="fr-FR" altLang="en-US" sz="2400" dirty="0" err="1"/>
              <a:t>Koren</a:t>
            </a:r>
            <a:r>
              <a:rPr lang="fr-FR" altLang="en-US" sz="2400" dirty="0"/>
              <a:t>, Stephen North, "Graph </a:t>
            </a:r>
            <a:r>
              <a:rPr lang="fr-FR" altLang="en-US" sz="2400" dirty="0" err="1"/>
              <a:t>Drawing</a:t>
            </a:r>
            <a:r>
              <a:rPr lang="fr-FR" altLang="en-US" sz="2400" dirty="0"/>
              <a:t> by Stress </a:t>
            </a:r>
            <a:r>
              <a:rPr lang="fr-FR" altLang="en-US" sz="2400" dirty="0" err="1"/>
              <a:t>Majorization</a:t>
            </a:r>
            <a:r>
              <a:rPr lang="fr-FR" altLang="en-US" sz="2400" dirty="0"/>
              <a:t>", Graph </a:t>
            </a:r>
            <a:r>
              <a:rPr lang="fr-FR" altLang="en-US" sz="2400" dirty="0" err="1"/>
              <a:t>Drawing</a:t>
            </a:r>
            <a:r>
              <a:rPr lang="fr-FR" altLang="en-US" sz="2400" dirty="0"/>
              <a:t> (GD) 2004; </a:t>
            </a:r>
            <a:r>
              <a:rPr lang="fr-FR" altLang="en-US" sz="2400" dirty="0">
                <a:hlinkClick r:id="rId2"/>
              </a:rPr>
              <a:t>http://scholar.google.ca/scholar?q=Gansner+Koren+North+%22Graph+Drawing+by+Stress+Majorization%22</a:t>
            </a:r>
            <a:r>
              <a:rPr lang="fr-FR" altLang="en-US" sz="2400" dirty="0"/>
              <a:t> ; </a:t>
            </a:r>
            <a:r>
              <a:rPr lang="fr-FR" altLang="en-US" sz="2400" b="1" dirty="0" err="1"/>
              <a:t>equation</a:t>
            </a:r>
            <a:r>
              <a:rPr lang="fr-FR" altLang="en-US" sz="2400" b="1" dirty="0"/>
              <a:t> 12</a:t>
            </a:r>
            <a:r>
              <a:rPr lang="fr-FR" altLang="en-US" sz="2400" dirty="0"/>
              <a:t> </a:t>
            </a:r>
            <a:endParaRPr lang="en-US" altLang="en-US" sz="2400" dirty="0"/>
          </a:p>
        </p:txBody>
      </p:sp>
    </p:spTree>
    <p:extLst>
      <p:ext uri="{BB962C8B-B14F-4D97-AF65-F5344CB8AC3E}">
        <p14:creationId xmlns:p14="http://schemas.microsoft.com/office/powerpoint/2010/main" val="20498441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re 1">
            <a:extLst>
              <a:ext uri="{FF2B5EF4-FFF2-40B4-BE49-F238E27FC236}">
                <a16:creationId xmlns:a16="http://schemas.microsoft.com/office/drawing/2014/main" id="{D02E2B1B-1663-4C33-AE00-F6F3543AA411}"/>
              </a:ext>
            </a:extLst>
          </p:cNvPr>
          <p:cNvSpPr>
            <a:spLocks noGrp="1" noChangeArrowheads="1"/>
          </p:cNvSpPr>
          <p:nvPr>
            <p:ph type="title"/>
          </p:nvPr>
        </p:nvSpPr>
        <p:spPr>
          <a:xfrm>
            <a:off x="457200" y="0"/>
            <a:ext cx="8229600" cy="1143000"/>
          </a:xfrm>
        </p:spPr>
        <p:txBody>
          <a:bodyPr/>
          <a:lstStyle/>
          <a:p>
            <a:r>
              <a:rPr lang="en-US" altLang="en-US"/>
              <a:t>Layout by “stress majorization”</a:t>
            </a:r>
          </a:p>
        </p:txBody>
      </p:sp>
      <p:sp>
        <p:nvSpPr>
          <p:cNvPr id="180227" name="Espace réservé du contenu 2">
            <a:extLst>
              <a:ext uri="{FF2B5EF4-FFF2-40B4-BE49-F238E27FC236}">
                <a16:creationId xmlns:a16="http://schemas.microsoft.com/office/drawing/2014/main" id="{1513766E-A297-4C6A-9CC5-65A162B50F1D}"/>
              </a:ext>
            </a:extLst>
          </p:cNvPr>
          <p:cNvSpPr>
            <a:spLocks noGrp="1" noChangeArrowheads="1"/>
          </p:cNvSpPr>
          <p:nvPr>
            <p:ph idx="1"/>
          </p:nvPr>
        </p:nvSpPr>
        <p:spPr>
          <a:xfrm>
            <a:off x="457200" y="1047750"/>
            <a:ext cx="8229600" cy="5078413"/>
          </a:xfrm>
        </p:spPr>
        <p:txBody>
          <a:bodyPr/>
          <a:lstStyle/>
          <a:p>
            <a:r>
              <a:rPr lang="en-US" altLang="en-US" sz="2000"/>
              <a:t>Takes as input the desired distance d</a:t>
            </a:r>
            <a:r>
              <a:rPr lang="en-US" altLang="en-US" sz="2000" baseline="-25000"/>
              <a:t>i,j</a:t>
            </a:r>
            <a:r>
              <a:rPr lang="en-US" altLang="en-US" sz="2000"/>
              <a:t> between each pair of nodes {n</a:t>
            </a:r>
            <a:r>
              <a:rPr lang="en-US" altLang="en-US" sz="2000" baseline="-25000"/>
              <a:t>i</a:t>
            </a:r>
            <a:r>
              <a:rPr lang="en-US" altLang="en-US" sz="2000"/>
              <a:t>, n</a:t>
            </a:r>
            <a:r>
              <a:rPr lang="en-US" altLang="en-US" sz="2000" baseline="-25000"/>
              <a:t>j</a:t>
            </a:r>
            <a:r>
              <a:rPr lang="en-US" altLang="en-US" sz="2000"/>
              <a:t>} and the weight w</a:t>
            </a:r>
            <a:r>
              <a:rPr lang="en-US" altLang="en-US" sz="2000" baseline="-25000"/>
              <a:t>i,j </a:t>
            </a:r>
            <a:r>
              <a:rPr lang="en-US" altLang="en-US" sz="2000"/>
              <a:t>(or importance) of each distance.</a:t>
            </a:r>
          </a:p>
          <a:p>
            <a:r>
              <a:rPr lang="en-US" altLang="en-US" sz="2000"/>
              <a:t>Easy way to compute these inputs: define d</a:t>
            </a:r>
            <a:r>
              <a:rPr lang="en-US" altLang="en-US" sz="2000" baseline="-25000"/>
              <a:t>i,j </a:t>
            </a:r>
            <a:r>
              <a:rPr lang="en-US" altLang="en-US" sz="2000"/>
              <a:t>= 1 if n</a:t>
            </a:r>
            <a:r>
              <a:rPr lang="en-US" altLang="en-US" sz="2000" baseline="-25000"/>
              <a:t>i</a:t>
            </a:r>
            <a:r>
              <a:rPr lang="en-US" altLang="en-US" sz="2000"/>
              <a:t>, n</a:t>
            </a:r>
            <a:r>
              <a:rPr lang="en-US" altLang="en-US" sz="2000" baseline="-25000"/>
              <a:t>j</a:t>
            </a:r>
            <a:r>
              <a:rPr lang="en-US" altLang="en-US" sz="2000"/>
              <a:t> are adjacent, then compute d</a:t>
            </a:r>
            <a:r>
              <a:rPr lang="en-US" altLang="en-US" sz="2000" baseline="-25000"/>
              <a:t>i,j </a:t>
            </a:r>
            <a:r>
              <a:rPr lang="en-US" altLang="en-US" sz="2000"/>
              <a:t>for other pairs of nodes with the </a:t>
            </a:r>
            <a:r>
              <a:rPr lang="fr-FR" altLang="en-US" sz="2000"/>
              <a:t>Floyd–Warshall algorithm for finding all shortest paths ( </a:t>
            </a:r>
            <a:r>
              <a:rPr lang="fr-FR" altLang="en-US" sz="2000">
                <a:hlinkClick r:id="rId2"/>
              </a:rPr>
              <a:t>http://en.wikipedia.org/wiki/Floyd–Warshall_algorithm</a:t>
            </a:r>
            <a:r>
              <a:rPr lang="fr-FR" altLang="en-US" sz="2000"/>
              <a:t> ) which requires cubic time, then define </a:t>
            </a:r>
            <a:r>
              <a:rPr lang="en-US" altLang="en-US" sz="2000"/>
              <a:t>w</a:t>
            </a:r>
            <a:r>
              <a:rPr lang="en-US" altLang="en-US" sz="2000" baseline="-25000"/>
              <a:t>i,j </a:t>
            </a:r>
            <a:r>
              <a:rPr lang="en-US" altLang="en-US" sz="2000"/>
              <a:t>= 1/(d</a:t>
            </a:r>
            <a:r>
              <a:rPr lang="en-US" altLang="en-US" sz="2000" baseline="-25000"/>
              <a:t>i,j</a:t>
            </a:r>
            <a:r>
              <a:rPr lang="en-US" altLang="en-US" sz="2000"/>
              <a:t>)</a:t>
            </a:r>
            <a:r>
              <a:rPr lang="en-US" altLang="en-US" sz="2000" baseline="30000"/>
              <a:t>2</a:t>
            </a:r>
          </a:p>
          <a:p>
            <a:r>
              <a:rPr lang="en-US" altLang="en-US" sz="2000"/>
              <a:t>Once all the d</a:t>
            </a:r>
            <a:r>
              <a:rPr lang="en-US" altLang="en-US" sz="2000" baseline="-25000"/>
              <a:t>i,j</a:t>
            </a:r>
            <a:r>
              <a:rPr lang="en-US" altLang="en-US" sz="2000"/>
              <a:t> and w</a:t>
            </a:r>
            <a:r>
              <a:rPr lang="en-US" altLang="en-US" sz="2000" baseline="-25000"/>
              <a:t>i,j </a:t>
            </a:r>
            <a:r>
              <a:rPr lang="en-US" altLang="en-US" sz="2000"/>
              <a:t>are known, iterate equation 12 from the paper. The stress majorization algorithm will position nodes to try to respect as closely as possible the desired distances.  Iterate until the nodes move very little (e.g., less than 1 pixel).</a:t>
            </a:r>
          </a:p>
          <a:p>
            <a:r>
              <a:rPr lang="en-US" altLang="en-US" sz="2000"/>
              <a:t>An easy optimization (to save memory and accelerate the </a:t>
            </a:r>
            <a:r>
              <a:rPr lang="fr-FR" altLang="en-US" sz="2000"/>
              <a:t>Floyd–Warshall algorithm</a:t>
            </a:r>
            <a:r>
              <a:rPr lang="en-US" altLang="en-US" sz="2000"/>
              <a:t>) can be performed by noticing that the matrix of d</a:t>
            </a:r>
            <a:r>
              <a:rPr lang="en-US" altLang="en-US" sz="2000" baseline="-25000"/>
              <a:t>i,j</a:t>
            </a:r>
            <a:r>
              <a:rPr lang="en-US" altLang="en-US" sz="2000"/>
              <a:t> and w</a:t>
            </a:r>
            <a:r>
              <a:rPr lang="en-US" altLang="en-US" sz="2000" baseline="-25000"/>
              <a:t>i,j </a:t>
            </a:r>
            <a:r>
              <a:rPr lang="en-US" altLang="en-US" sz="2000"/>
              <a:t>values is symmetric</a:t>
            </a:r>
          </a:p>
        </p:txBody>
      </p:sp>
    </p:spTree>
    <p:extLst>
      <p:ext uri="{BB962C8B-B14F-4D97-AF65-F5344CB8AC3E}">
        <p14:creationId xmlns:p14="http://schemas.microsoft.com/office/powerpoint/2010/main" val="4196341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re 1">
            <a:extLst>
              <a:ext uri="{FF2B5EF4-FFF2-40B4-BE49-F238E27FC236}">
                <a16:creationId xmlns:a16="http://schemas.microsoft.com/office/drawing/2014/main" id="{87B37FC5-3AE1-4A2B-85D6-EC0CBAB8A5AA}"/>
              </a:ext>
            </a:extLst>
          </p:cNvPr>
          <p:cNvSpPr>
            <a:spLocks noGrp="1" noChangeArrowheads="1"/>
          </p:cNvSpPr>
          <p:nvPr>
            <p:ph type="title"/>
          </p:nvPr>
        </p:nvSpPr>
        <p:spPr>
          <a:xfrm>
            <a:off x="457200" y="0"/>
            <a:ext cx="8229600" cy="1143000"/>
          </a:xfrm>
        </p:spPr>
        <p:txBody>
          <a:bodyPr/>
          <a:lstStyle/>
          <a:p>
            <a:r>
              <a:rPr lang="en-US" altLang="en-US"/>
              <a:t>Layout by “stress majorization”</a:t>
            </a:r>
          </a:p>
        </p:txBody>
      </p:sp>
      <p:pic>
        <p:nvPicPr>
          <p:cNvPr id="181251" name="Picture 2">
            <a:extLst>
              <a:ext uri="{FF2B5EF4-FFF2-40B4-BE49-F238E27FC236}">
                <a16:creationId xmlns:a16="http://schemas.microsoft.com/office/drawing/2014/main" id="{1927F494-AFCF-4653-93C7-C6ED2C5A2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1584325"/>
            <a:ext cx="9036050" cy="527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1252" name="Espace réservé du contenu 2">
            <a:extLst>
              <a:ext uri="{FF2B5EF4-FFF2-40B4-BE49-F238E27FC236}">
                <a16:creationId xmlns:a16="http://schemas.microsoft.com/office/drawing/2014/main" id="{5D10D971-5DC6-43AC-B852-669B616241F6}"/>
              </a:ext>
            </a:extLst>
          </p:cNvPr>
          <p:cNvSpPr>
            <a:spLocks noGrp="1" noChangeArrowheads="1"/>
          </p:cNvSpPr>
          <p:nvPr>
            <p:ph idx="1"/>
          </p:nvPr>
        </p:nvSpPr>
        <p:spPr>
          <a:xfrm>
            <a:off x="457200" y="1047750"/>
            <a:ext cx="8229600" cy="1755775"/>
          </a:xfrm>
        </p:spPr>
        <p:txBody>
          <a:bodyPr/>
          <a:lstStyle/>
          <a:p>
            <a:r>
              <a:rPr lang="en-US" altLang="en-US" sz="2000"/>
              <a:t>Excerpt from the paper:</a:t>
            </a:r>
          </a:p>
        </p:txBody>
      </p:sp>
    </p:spTree>
    <p:extLst>
      <p:ext uri="{BB962C8B-B14F-4D97-AF65-F5344CB8AC3E}">
        <p14:creationId xmlns:p14="http://schemas.microsoft.com/office/powerpoint/2010/main" val="9005701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4AE20D97-4A05-4940-930F-601281FF4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55575"/>
            <a:ext cx="6148388" cy="547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55ADF6BB-3CA1-4098-A81B-AECDC6E3CD7A}"/>
              </a:ext>
            </a:extLst>
          </p:cNvPr>
          <p:cNvSpPr txBox="1"/>
          <p:nvPr/>
        </p:nvSpPr>
        <p:spPr>
          <a:xfrm>
            <a:off x="2693988" y="5676900"/>
            <a:ext cx="2160587" cy="9239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43 nodes, 80 edges,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random ordering,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180 degree arcs</a:t>
            </a:r>
          </a:p>
        </p:txBody>
      </p:sp>
      <p:sp>
        <p:nvSpPr>
          <p:cNvPr id="6" name="ZoneTexte 5">
            <a:extLst>
              <a:ext uri="{FF2B5EF4-FFF2-40B4-BE49-F238E27FC236}">
                <a16:creationId xmlns:a16="http://schemas.microsoft.com/office/drawing/2014/main" id="{AFC3B05C-97DE-437B-8983-94B1F0228C9F}"/>
              </a:ext>
            </a:extLst>
          </p:cNvPr>
          <p:cNvSpPr txBox="1"/>
          <p:nvPr/>
        </p:nvSpPr>
        <p:spPr>
          <a:xfrm>
            <a:off x="5646738" y="5689600"/>
            <a:ext cx="1511300" cy="92392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barycenter</a:t>
            </a:r>
            <a:b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heuristic</a:t>
            </a:r>
            <a:b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ordering</a:t>
            </a:r>
          </a:p>
        </p:txBody>
      </p:sp>
      <p:sp>
        <p:nvSpPr>
          <p:cNvPr id="7" name="ZoneTexte 6">
            <a:extLst>
              <a:ext uri="{FF2B5EF4-FFF2-40B4-BE49-F238E27FC236}">
                <a16:creationId xmlns:a16="http://schemas.microsoft.com/office/drawing/2014/main" id="{4EF83F0F-B2BB-4B43-BAF5-F48CC402F509}"/>
              </a:ext>
            </a:extLst>
          </p:cNvPr>
          <p:cNvSpPr txBox="1"/>
          <p:nvPr/>
        </p:nvSpPr>
        <p:spPr>
          <a:xfrm>
            <a:off x="7158038" y="5676900"/>
            <a:ext cx="1944687" cy="369888"/>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100 degree arcs</a:t>
            </a:r>
          </a:p>
        </p:txBody>
      </p:sp>
      <p:sp>
        <p:nvSpPr>
          <p:cNvPr id="8" name="ZoneTexte 7">
            <a:extLst>
              <a:ext uri="{FF2B5EF4-FFF2-40B4-BE49-F238E27FC236}">
                <a16:creationId xmlns:a16="http://schemas.microsoft.com/office/drawing/2014/main" id="{B0654932-0795-4DF0-9A38-20DD3D545B08}"/>
              </a:ext>
            </a:extLst>
          </p:cNvPr>
          <p:cNvSpPr txBox="1"/>
          <p:nvPr/>
        </p:nvSpPr>
        <p:spPr>
          <a:xfrm>
            <a:off x="7150100" y="6489700"/>
            <a:ext cx="2016125"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[McGuffin, 2012]</a:t>
            </a:r>
          </a:p>
        </p:txBody>
      </p:sp>
      <p:sp>
        <p:nvSpPr>
          <p:cNvPr id="183303" name="ZoneTexte 1">
            <a:extLst>
              <a:ext uri="{FF2B5EF4-FFF2-40B4-BE49-F238E27FC236}">
                <a16:creationId xmlns:a16="http://schemas.microsoft.com/office/drawing/2014/main" id="{E30C9979-D17C-4F52-BC76-2F3A086A4358}"/>
              </a:ext>
            </a:extLst>
          </p:cNvPr>
          <p:cNvSpPr txBox="1">
            <a:spLocks noChangeArrowheads="1"/>
          </p:cNvSpPr>
          <p:nvPr/>
        </p:nvSpPr>
        <p:spPr bwMode="auto">
          <a:xfrm>
            <a:off x="107950" y="331788"/>
            <a:ext cx="2951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Arc Diagrams</a:t>
            </a:r>
          </a:p>
        </p:txBody>
      </p:sp>
    </p:spTree>
    <p:extLst>
      <p:ext uri="{BB962C8B-B14F-4D97-AF65-F5344CB8AC3E}">
        <p14:creationId xmlns:p14="http://schemas.microsoft.com/office/powerpoint/2010/main" val="723203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a:extLst>
              <a:ext uri="{FF2B5EF4-FFF2-40B4-BE49-F238E27FC236}">
                <a16:creationId xmlns:a16="http://schemas.microsoft.com/office/drawing/2014/main" id="{AE5DA586-107D-4E99-8909-6390D0AC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908050"/>
            <a:ext cx="3898900" cy="388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a:extLst>
              <a:ext uri="{FF2B5EF4-FFF2-40B4-BE49-F238E27FC236}">
                <a16:creationId xmlns:a16="http://schemas.microsoft.com/office/drawing/2014/main" id="{7DE09D09-16D3-4DC9-A763-AE3F33FAE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125538"/>
            <a:ext cx="4129088" cy="352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ZoneTexte 6">
            <a:extLst>
              <a:ext uri="{FF2B5EF4-FFF2-40B4-BE49-F238E27FC236}">
                <a16:creationId xmlns:a16="http://schemas.microsoft.com/office/drawing/2014/main" id="{4D1336F9-C229-4CC2-9F8D-7DCA569B691D}"/>
              </a:ext>
            </a:extLst>
          </p:cNvPr>
          <p:cNvSpPr txBox="1"/>
          <p:nvPr/>
        </p:nvSpPr>
        <p:spPr>
          <a:xfrm>
            <a:off x="3563938" y="5589588"/>
            <a:ext cx="2736850"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43 nodes, 80 edges</a:t>
            </a:r>
          </a:p>
        </p:txBody>
      </p:sp>
      <p:sp>
        <p:nvSpPr>
          <p:cNvPr id="8" name="ZoneTexte 7">
            <a:extLst>
              <a:ext uri="{FF2B5EF4-FFF2-40B4-BE49-F238E27FC236}">
                <a16:creationId xmlns:a16="http://schemas.microsoft.com/office/drawing/2014/main" id="{2F5AB354-B595-4A60-B724-FCFA70E3D9C9}"/>
              </a:ext>
            </a:extLst>
          </p:cNvPr>
          <p:cNvSpPr txBox="1"/>
          <p:nvPr/>
        </p:nvSpPr>
        <p:spPr>
          <a:xfrm>
            <a:off x="7150100" y="6489700"/>
            <a:ext cx="2016125"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[McGuffin, 2012]</a:t>
            </a:r>
          </a:p>
        </p:txBody>
      </p:sp>
    </p:spTree>
    <p:extLst>
      <p:ext uri="{BB962C8B-B14F-4D97-AF65-F5344CB8AC3E}">
        <p14:creationId xmlns:p14="http://schemas.microsoft.com/office/powerpoint/2010/main" val="135311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a:extLst>
              <a:ext uri="{FF2B5EF4-FFF2-40B4-BE49-F238E27FC236}">
                <a16:creationId xmlns:a16="http://schemas.microsoft.com/office/drawing/2014/main" id="{67BB94CB-081B-4425-B081-E74C4E2FD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75" y="765175"/>
            <a:ext cx="3898900"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63" name="Picture 3">
            <a:extLst>
              <a:ext uri="{FF2B5EF4-FFF2-40B4-BE49-F238E27FC236}">
                <a16:creationId xmlns:a16="http://schemas.microsoft.com/office/drawing/2014/main" id="{77F1871C-D125-4182-AA82-8C6CCD3E8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46075"/>
            <a:ext cx="4646613" cy="430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a:extLst>
              <a:ext uri="{FF2B5EF4-FFF2-40B4-BE49-F238E27FC236}">
                <a16:creationId xmlns:a16="http://schemas.microsoft.com/office/drawing/2014/main" id="{C9E436C9-0041-4424-B99A-CC0BDD0F850C}"/>
              </a:ext>
            </a:extLst>
          </p:cNvPr>
          <p:cNvSpPr txBox="1"/>
          <p:nvPr/>
        </p:nvSpPr>
        <p:spPr>
          <a:xfrm>
            <a:off x="971550" y="4860925"/>
            <a:ext cx="2160588" cy="646113"/>
          </a:xfrm>
          <a:prstGeom prst="rect">
            <a:avLst/>
          </a:prstGeom>
          <a:noFill/>
        </p:spPr>
        <p:txBody>
          <a:bodyPr>
            <a:spAutoFit/>
          </a:bodyPr>
          <a:lstStyle/>
          <a:p>
            <a:pPr eaLnBrk="1" fontAlgn="auto" hangingPunct="1">
              <a:spcBef>
                <a:spcPts val="0"/>
              </a:spcBef>
              <a:spcAft>
                <a:spcPts val="0"/>
              </a:spcAft>
              <a:defRPr/>
            </a:pPr>
            <a:r>
              <a:rPr lang="en-CA" dirty="0">
                <a:solidFill>
                  <a:prstClr val="black"/>
                </a:solidFill>
                <a:latin typeface="Calibri"/>
                <a:cs typeface="+mn-cs"/>
              </a:rPr>
              <a:t>43 nodes, 80 edges,</a:t>
            </a:r>
          </a:p>
          <a:p>
            <a:pPr eaLnBrk="1" fontAlgn="auto" hangingPunct="1">
              <a:spcBef>
                <a:spcPts val="0"/>
              </a:spcBef>
              <a:spcAft>
                <a:spcPts val="0"/>
              </a:spcAft>
              <a:defRPr/>
            </a:pPr>
            <a:r>
              <a:rPr lang="en-CA" dirty="0">
                <a:solidFill>
                  <a:prstClr val="black"/>
                </a:solidFill>
                <a:latin typeface="Calibri"/>
                <a:cs typeface="+mn-cs"/>
              </a:rPr>
              <a:t>random ordering</a:t>
            </a:r>
          </a:p>
        </p:txBody>
      </p:sp>
      <p:sp>
        <p:nvSpPr>
          <p:cNvPr id="5" name="ZoneTexte 4">
            <a:extLst>
              <a:ext uri="{FF2B5EF4-FFF2-40B4-BE49-F238E27FC236}">
                <a16:creationId xmlns:a16="http://schemas.microsoft.com/office/drawing/2014/main" id="{4A305EB2-56C2-44BB-A8B3-14B15B12C35E}"/>
              </a:ext>
            </a:extLst>
          </p:cNvPr>
          <p:cNvSpPr txBox="1"/>
          <p:nvPr/>
        </p:nvSpPr>
        <p:spPr>
          <a:xfrm>
            <a:off x="4716463" y="4868863"/>
            <a:ext cx="4176712" cy="923925"/>
          </a:xfrm>
          <a:prstGeom prst="rect">
            <a:avLst/>
          </a:prstGeom>
          <a:noFill/>
        </p:spPr>
        <p:txBody>
          <a:bodyPr>
            <a:spAutoFit/>
          </a:bodyPr>
          <a:lstStyle/>
          <a:p>
            <a:pPr eaLnBrk="1" fontAlgn="auto" hangingPunct="1">
              <a:spcBef>
                <a:spcPts val="0"/>
              </a:spcBef>
              <a:spcAft>
                <a:spcPts val="0"/>
              </a:spcAft>
              <a:defRPr/>
            </a:pPr>
            <a:r>
              <a:rPr lang="en-CA" dirty="0">
                <a:solidFill>
                  <a:prstClr val="black"/>
                </a:solidFill>
                <a:latin typeface="Calibri"/>
                <a:cs typeface="+mn-cs"/>
              </a:rPr>
              <a:t>barycenter heuristic ordering,</a:t>
            </a:r>
            <a:br>
              <a:rPr lang="en-CA" dirty="0">
                <a:solidFill>
                  <a:prstClr val="black"/>
                </a:solidFill>
                <a:latin typeface="Calibri"/>
                <a:cs typeface="+mn-cs"/>
              </a:rPr>
            </a:br>
            <a:r>
              <a:rPr lang="en-CA" dirty="0">
                <a:solidFill>
                  <a:prstClr val="black"/>
                </a:solidFill>
                <a:latin typeface="Calibri"/>
                <a:cs typeface="+mn-cs"/>
              </a:rPr>
              <a:t>180 degree arcs added à la </a:t>
            </a:r>
            <a:r>
              <a:rPr lang="en-CA" dirty="0" err="1">
                <a:solidFill>
                  <a:prstClr val="black"/>
                </a:solidFill>
                <a:latin typeface="Calibri"/>
                <a:cs typeface="+mn-cs"/>
              </a:rPr>
              <a:t>MatLink</a:t>
            </a:r>
            <a:br>
              <a:rPr lang="en-CA" dirty="0">
                <a:solidFill>
                  <a:prstClr val="black"/>
                </a:solidFill>
                <a:latin typeface="Calibri"/>
                <a:cs typeface="+mn-cs"/>
              </a:rPr>
            </a:br>
            <a:r>
              <a:rPr lang="en-CA" dirty="0">
                <a:solidFill>
                  <a:prstClr val="black"/>
                </a:solidFill>
                <a:latin typeface="Calibri"/>
                <a:cs typeface="+mn-cs"/>
              </a:rPr>
              <a:t>[</a:t>
            </a:r>
            <a:r>
              <a:rPr lang="en-CA" dirty="0" err="1">
                <a:solidFill>
                  <a:prstClr val="black"/>
                </a:solidFill>
                <a:latin typeface="Calibri"/>
                <a:cs typeface="+mn-cs"/>
              </a:rPr>
              <a:t>Henry+Fekete</a:t>
            </a:r>
            <a:r>
              <a:rPr lang="en-CA" dirty="0">
                <a:solidFill>
                  <a:prstClr val="black"/>
                </a:solidFill>
                <a:latin typeface="Calibri"/>
                <a:cs typeface="+mn-cs"/>
              </a:rPr>
              <a:t> 2007]</a:t>
            </a:r>
          </a:p>
        </p:txBody>
      </p:sp>
      <p:sp>
        <p:nvSpPr>
          <p:cNvPr id="6" name="ZoneTexte 5">
            <a:extLst>
              <a:ext uri="{FF2B5EF4-FFF2-40B4-BE49-F238E27FC236}">
                <a16:creationId xmlns:a16="http://schemas.microsoft.com/office/drawing/2014/main" id="{CFEE0C2D-5843-4408-B94E-8B44AB6F1BC2}"/>
              </a:ext>
            </a:extLst>
          </p:cNvPr>
          <p:cNvSpPr txBox="1"/>
          <p:nvPr/>
        </p:nvSpPr>
        <p:spPr>
          <a:xfrm>
            <a:off x="7150100" y="6489700"/>
            <a:ext cx="2016125" cy="368300"/>
          </a:xfrm>
          <a:prstGeom prst="rect">
            <a:avLst/>
          </a:prstGeom>
          <a:noFill/>
        </p:spPr>
        <p:txBody>
          <a:bodyPr>
            <a:spAutoFit/>
          </a:bodyPr>
          <a:lstStyle/>
          <a:p>
            <a:pPr eaLnBrk="1" fontAlgn="auto" hangingPunct="1">
              <a:spcBef>
                <a:spcPts val="0"/>
              </a:spcBef>
              <a:spcAft>
                <a:spcPts val="0"/>
              </a:spcAft>
              <a:defRPr/>
            </a:pPr>
            <a:r>
              <a:rPr lang="en-US" dirty="0">
                <a:solidFill>
                  <a:prstClr val="black"/>
                </a:solidFill>
                <a:latin typeface="Calibri"/>
                <a:cs typeface="+mn-cs"/>
              </a:rPr>
              <a:t>[McGuffin, 2012]</a:t>
            </a:r>
          </a:p>
        </p:txBody>
      </p:sp>
    </p:spTree>
    <p:extLst>
      <p:ext uri="{BB962C8B-B14F-4D97-AF65-F5344CB8AC3E}">
        <p14:creationId xmlns:p14="http://schemas.microsoft.com/office/powerpoint/2010/main" val="40674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7CAB7381-539E-42FE-9425-6C6354E4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8861425" cy="447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C3052A45-4F61-442D-ABDF-DCDC787AAB02}"/>
              </a:ext>
            </a:extLst>
          </p:cNvPr>
          <p:cNvSpPr txBox="1"/>
          <p:nvPr/>
        </p:nvSpPr>
        <p:spPr>
          <a:xfrm>
            <a:off x="3530600" y="5373688"/>
            <a:ext cx="2625725" cy="461962"/>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43 nodes, 80 edges</a:t>
            </a:r>
          </a:p>
        </p:txBody>
      </p:sp>
      <p:sp>
        <p:nvSpPr>
          <p:cNvPr id="4" name="ZoneTexte 3">
            <a:extLst>
              <a:ext uri="{FF2B5EF4-FFF2-40B4-BE49-F238E27FC236}">
                <a16:creationId xmlns:a16="http://schemas.microsoft.com/office/drawing/2014/main" id="{C4C34913-1E92-49CB-BD85-3897BF65DBAB}"/>
              </a:ext>
            </a:extLst>
          </p:cNvPr>
          <p:cNvSpPr txBox="1"/>
          <p:nvPr/>
        </p:nvSpPr>
        <p:spPr>
          <a:xfrm>
            <a:off x="7150100" y="6489700"/>
            <a:ext cx="2016125"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[McGuffin, 2012]</a:t>
            </a:r>
          </a:p>
        </p:txBody>
      </p:sp>
    </p:spTree>
    <p:extLst>
      <p:ext uri="{BB962C8B-B14F-4D97-AF65-F5344CB8AC3E}">
        <p14:creationId xmlns:p14="http://schemas.microsoft.com/office/powerpoint/2010/main" val="4185303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a:extLst>
              <a:ext uri="{FF2B5EF4-FFF2-40B4-BE49-F238E27FC236}">
                <a16:creationId xmlns:a16="http://schemas.microsoft.com/office/drawing/2014/main" id="{14F3D295-2348-426E-93D7-03C582918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638" y="908050"/>
            <a:ext cx="2960687"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5" name="Picture 3">
            <a:extLst>
              <a:ext uri="{FF2B5EF4-FFF2-40B4-BE49-F238E27FC236}">
                <a16:creationId xmlns:a16="http://schemas.microsoft.com/office/drawing/2014/main" id="{3373DE19-913A-4FBA-A533-12DA4CB2E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113" y="835025"/>
            <a:ext cx="3167062"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7636" name="Picture 4">
            <a:extLst>
              <a:ext uri="{FF2B5EF4-FFF2-40B4-BE49-F238E27FC236}">
                <a16:creationId xmlns:a16="http://schemas.microsoft.com/office/drawing/2014/main" id="{2D07BBCB-7945-4293-93C1-6B5713408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927100"/>
            <a:ext cx="2624138"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B27B664A-582B-4287-96A9-E8861C771D0D}"/>
              </a:ext>
            </a:extLst>
          </p:cNvPr>
          <p:cNvSpPr txBox="1"/>
          <p:nvPr/>
        </p:nvSpPr>
        <p:spPr>
          <a:xfrm>
            <a:off x="2814638" y="4467225"/>
            <a:ext cx="3648075" cy="584200"/>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50 nodes, 200 edges</a:t>
            </a:r>
          </a:p>
        </p:txBody>
      </p:sp>
      <p:sp>
        <p:nvSpPr>
          <p:cNvPr id="6" name="ZoneTexte 5">
            <a:extLst>
              <a:ext uri="{FF2B5EF4-FFF2-40B4-BE49-F238E27FC236}">
                <a16:creationId xmlns:a16="http://schemas.microsoft.com/office/drawing/2014/main" id="{CD058C3C-5DF8-4087-B08A-AE96AADD3ADB}"/>
              </a:ext>
            </a:extLst>
          </p:cNvPr>
          <p:cNvSpPr txBox="1"/>
          <p:nvPr/>
        </p:nvSpPr>
        <p:spPr>
          <a:xfrm>
            <a:off x="7150100" y="6489700"/>
            <a:ext cx="2016125"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[McGuffin, 2012]</a:t>
            </a:r>
          </a:p>
        </p:txBody>
      </p:sp>
      <p:sp>
        <p:nvSpPr>
          <p:cNvPr id="197639" name="ZoneTexte 1">
            <a:extLst>
              <a:ext uri="{FF2B5EF4-FFF2-40B4-BE49-F238E27FC236}">
                <a16:creationId xmlns:a16="http://schemas.microsoft.com/office/drawing/2014/main" id="{3B8B78BB-ED48-43DA-B59A-520DDDAA909C}"/>
              </a:ext>
            </a:extLst>
          </p:cNvPr>
          <p:cNvSpPr txBox="1">
            <a:spLocks noChangeArrowheads="1"/>
          </p:cNvSpPr>
          <p:nvPr/>
        </p:nvSpPr>
        <p:spPr bwMode="auto">
          <a:xfrm>
            <a:off x="1536700" y="5437188"/>
            <a:ext cx="6448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a tutorial on simple algorithms for these: </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5"/>
              </a:rPr>
              <a:t>http://profs.etsmtl.ca/mmcguffin/research/#mcguffin_2012</a:t>
            </a: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599149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Visualizing Tree Data</a:t>
            </a:r>
            <a:endParaRPr lang="en-CA" dirty="0">
              <a:solidFill>
                <a:schemeClr val="bg1"/>
              </a:solidFill>
            </a:endParaRPr>
          </a:p>
        </p:txBody>
      </p:sp>
    </p:spTree>
    <p:extLst>
      <p:ext uri="{BB962C8B-B14F-4D97-AF65-F5344CB8AC3E}">
        <p14:creationId xmlns:p14="http://schemas.microsoft.com/office/powerpoint/2010/main" val="351546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treeExample">
            <a:extLst>
              <a:ext uri="{FF2B5EF4-FFF2-40B4-BE49-F238E27FC236}">
                <a16:creationId xmlns:a16="http://schemas.microsoft.com/office/drawing/2014/main" id="{F594AD67-5255-4CE1-B82D-AEEA82243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9463" y="1557338"/>
            <a:ext cx="5043487"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16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extLst>
              <a:ext uri="{FF2B5EF4-FFF2-40B4-BE49-F238E27FC236}">
                <a16:creationId xmlns:a16="http://schemas.microsoft.com/office/drawing/2014/main" id="{FE78A306-F695-4289-A896-D654FA1FA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3068638"/>
            <a:ext cx="1652587"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1">
            <a:extLst>
              <a:ext uri="{FF2B5EF4-FFF2-40B4-BE49-F238E27FC236}">
                <a16:creationId xmlns:a16="http://schemas.microsoft.com/office/drawing/2014/main" id="{41872694-36AA-4A4B-807B-2D83567B3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538" y="2997200"/>
            <a:ext cx="174942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4">
            <a:extLst>
              <a:ext uri="{FF2B5EF4-FFF2-40B4-BE49-F238E27FC236}">
                <a16:creationId xmlns:a16="http://schemas.microsoft.com/office/drawing/2014/main" id="{5C4AE815-4D01-461F-B12B-1B45717589CB}"/>
              </a:ext>
            </a:extLst>
          </p:cNvPr>
          <p:cNvGraphicFramePr>
            <a:graphicFrameLocks noGrp="1"/>
          </p:cNvGraphicFramePr>
          <p:nvPr/>
        </p:nvGraphicFramePr>
        <p:xfrm>
          <a:off x="242888" y="273050"/>
          <a:ext cx="5770562" cy="2408262"/>
        </p:xfrm>
        <a:graphic>
          <a:graphicData uri="http://schemas.openxmlformats.org/drawingml/2006/table">
            <a:tbl>
              <a:tblPr firstRow="1" bandRow="1">
                <a:tableStyleId>{5C22544A-7EE6-4342-B048-85BDC9FD1C3A}</a:tableStyleId>
              </a:tblPr>
              <a:tblGrid>
                <a:gridCol w="2885281">
                  <a:extLst>
                    <a:ext uri="{9D8B030D-6E8A-4147-A177-3AD203B41FA5}">
                      <a16:colId xmlns:a16="http://schemas.microsoft.com/office/drawing/2014/main" val="275212734"/>
                    </a:ext>
                  </a:extLst>
                </a:gridCol>
                <a:gridCol w="2885281">
                  <a:extLst>
                    <a:ext uri="{9D8B030D-6E8A-4147-A177-3AD203B41FA5}">
                      <a16:colId xmlns:a16="http://schemas.microsoft.com/office/drawing/2014/main" val="679838866"/>
                    </a:ext>
                  </a:extLst>
                </a:gridCol>
              </a:tblGrid>
              <a:tr h="914325">
                <a:tc>
                  <a:txBody>
                    <a:bodyPr/>
                    <a:lstStyle/>
                    <a:p>
                      <a:pPr algn="ctr"/>
                      <a:r>
                        <a:rPr lang="en-CA" sz="1800" dirty="0">
                          <a:solidFill>
                            <a:schemeClr val="tx1"/>
                          </a:solidFill>
                        </a:rPr>
                        <a:t>Region</a:t>
                      </a:r>
                    </a:p>
                    <a:p>
                      <a:pPr algn="ctr"/>
                      <a:r>
                        <a:rPr lang="en-CA" sz="1800" dirty="0">
                          <a:solidFill>
                            <a:schemeClr val="tx1"/>
                          </a:solidFill>
                        </a:rPr>
                        <a:t>(independent variable)</a:t>
                      </a:r>
                    </a:p>
                    <a:p>
                      <a:pPr algn="ctr"/>
                      <a:r>
                        <a:rPr lang="en-CA" sz="1800" dirty="0">
                          <a:solidFill>
                            <a:schemeClr val="tx1"/>
                          </a:solidFill>
                        </a:rPr>
                        <a:t>(dimension)</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Sales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800" dirty="0">
                          <a:solidFill>
                            <a:schemeClr val="tx1"/>
                          </a:solidFill>
                        </a:rPr>
                        <a:t>(dependent variable)</a:t>
                      </a:r>
                    </a:p>
                    <a:p>
                      <a:pPr algn="ctr"/>
                      <a:r>
                        <a:rPr lang="en-CA" sz="1800" dirty="0">
                          <a:solidFill>
                            <a:schemeClr val="tx1"/>
                          </a:solidFill>
                        </a:rPr>
                        <a:t>(measure)</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3690241"/>
                  </a:ext>
                </a:extLst>
              </a:tr>
              <a:tr h="373478">
                <a:tc>
                  <a:txBody>
                    <a:bodyPr/>
                    <a:lstStyle/>
                    <a:p>
                      <a:pPr algn="ctr"/>
                      <a:r>
                        <a:rPr lang="en-CA" sz="1800" dirty="0">
                          <a:solidFill>
                            <a:schemeClr val="tx1"/>
                          </a:solidFill>
                        </a:rPr>
                        <a:t>N</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90</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174801"/>
                  </a:ext>
                </a:extLst>
              </a:tr>
              <a:tr h="373478">
                <a:tc>
                  <a:txBody>
                    <a:bodyPr/>
                    <a:lstStyle/>
                    <a:p>
                      <a:pPr algn="ctr"/>
                      <a:r>
                        <a:rPr lang="en-CA" sz="1800" dirty="0">
                          <a:solidFill>
                            <a:schemeClr val="tx1"/>
                          </a:solidFill>
                        </a:rPr>
                        <a:t>S</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49</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45855"/>
                  </a:ext>
                </a:extLst>
              </a:tr>
              <a:tr h="373478">
                <a:tc>
                  <a:txBody>
                    <a:bodyPr/>
                    <a:lstStyle/>
                    <a:p>
                      <a:pPr algn="ctr"/>
                      <a:r>
                        <a:rPr lang="en-CA" sz="1800" dirty="0">
                          <a:solidFill>
                            <a:schemeClr val="tx1"/>
                          </a:solidFill>
                        </a:rPr>
                        <a:t>E</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26</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1934650"/>
                  </a:ext>
                </a:extLst>
              </a:tr>
              <a:tr h="373478">
                <a:tc>
                  <a:txBody>
                    <a:bodyPr/>
                    <a:lstStyle/>
                    <a:p>
                      <a:pPr algn="ctr"/>
                      <a:r>
                        <a:rPr lang="en-CA" sz="1800" dirty="0">
                          <a:solidFill>
                            <a:schemeClr val="tx1"/>
                          </a:solidFill>
                        </a:rPr>
                        <a:t>W</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800" dirty="0">
                          <a:solidFill>
                            <a:schemeClr val="tx1"/>
                          </a:solidFill>
                        </a:rPr>
                        <a:t>67</a:t>
                      </a:r>
                    </a:p>
                  </a:txBody>
                  <a:tcPr marL="91437" marR="91437" marT="45695" marB="456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1812823"/>
                  </a:ext>
                </a:extLst>
              </a:tr>
            </a:tbl>
          </a:graphicData>
        </a:graphic>
      </p:graphicFrame>
      <p:sp>
        <p:nvSpPr>
          <p:cNvPr id="73752" name="TextBox 10">
            <a:extLst>
              <a:ext uri="{FF2B5EF4-FFF2-40B4-BE49-F238E27FC236}">
                <a16:creationId xmlns:a16="http://schemas.microsoft.com/office/drawing/2014/main" id="{A908E771-AB8F-4722-A0AA-2268A5894A05}"/>
              </a:ext>
            </a:extLst>
          </p:cNvPr>
          <p:cNvSpPr txBox="1">
            <a:spLocks noChangeArrowheads="1"/>
          </p:cNvSpPr>
          <p:nvPr/>
        </p:nvSpPr>
        <p:spPr bwMode="auto">
          <a:xfrm>
            <a:off x="242888" y="4721225"/>
            <a:ext cx="28432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Line chart.</a:t>
            </a:r>
          </a:p>
          <a:p>
            <a:pPr>
              <a:spcBef>
                <a:spcPct val="0"/>
              </a:spcBef>
              <a:buFontTx/>
              <a:buNone/>
            </a:pPr>
            <a:r>
              <a:rPr lang="en-CA" altLang="en-US" sz="1800"/>
              <a:t>Misleading to use when the dimension is not a continuous variable and not time.</a:t>
            </a:r>
          </a:p>
        </p:txBody>
      </p:sp>
      <p:sp>
        <p:nvSpPr>
          <p:cNvPr id="73753" name="TextBox 23">
            <a:extLst>
              <a:ext uri="{FF2B5EF4-FFF2-40B4-BE49-F238E27FC236}">
                <a16:creationId xmlns:a16="http://schemas.microsoft.com/office/drawing/2014/main" id="{5E07AAB4-3132-455F-8A8E-CDB5175F0337}"/>
              </a:ext>
            </a:extLst>
          </p:cNvPr>
          <p:cNvSpPr txBox="1">
            <a:spLocks noChangeArrowheads="1"/>
          </p:cNvSpPr>
          <p:nvPr/>
        </p:nvSpPr>
        <p:spPr bwMode="auto">
          <a:xfrm>
            <a:off x="3392488" y="4721225"/>
            <a:ext cx="23987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Bar chart.</a:t>
            </a:r>
          </a:p>
          <a:p>
            <a:pPr>
              <a:spcBef>
                <a:spcPct val="0"/>
              </a:spcBef>
              <a:buFontTx/>
              <a:buNone/>
            </a:pPr>
            <a:r>
              <a:rPr lang="en-CA" altLang="en-US" sz="1800"/>
              <a:t>Often the best choice for 1d1m data, when the dimension is categorical.</a:t>
            </a:r>
          </a:p>
        </p:txBody>
      </p:sp>
      <p:sp>
        <p:nvSpPr>
          <p:cNvPr id="73754" name="TextBox 24">
            <a:extLst>
              <a:ext uri="{FF2B5EF4-FFF2-40B4-BE49-F238E27FC236}">
                <a16:creationId xmlns:a16="http://schemas.microsoft.com/office/drawing/2014/main" id="{1B364D72-04F9-4B8B-8434-BF3109691A9B}"/>
              </a:ext>
            </a:extLst>
          </p:cNvPr>
          <p:cNvSpPr txBox="1">
            <a:spLocks noChangeArrowheads="1"/>
          </p:cNvSpPr>
          <p:nvPr/>
        </p:nvSpPr>
        <p:spPr bwMode="auto">
          <a:xfrm>
            <a:off x="5916613" y="4721225"/>
            <a:ext cx="3149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1800"/>
              <a:t>Pie chart.</a:t>
            </a:r>
          </a:p>
          <a:p>
            <a:pPr>
              <a:spcBef>
                <a:spcPct val="0"/>
              </a:spcBef>
              <a:buFontTx/>
              <a:buNone/>
            </a:pPr>
            <a:r>
              <a:rPr lang="en-CA" altLang="en-US" sz="1800"/>
              <a:t>Communicates that the parts form a whole.</a:t>
            </a:r>
            <a:br>
              <a:rPr lang="en-CA" altLang="en-US" sz="1800"/>
            </a:br>
            <a:r>
              <a:rPr lang="en-CA" altLang="en-US" sz="1800"/>
              <a:t>But difficult to judge small differences in angles.</a:t>
            </a:r>
            <a:br>
              <a:rPr lang="en-CA" altLang="en-US" sz="1800"/>
            </a:br>
            <a:r>
              <a:rPr lang="en-CA" altLang="en-US" sz="1800"/>
              <a:t>Doesn’t scale well to many categories.</a:t>
            </a:r>
          </a:p>
        </p:txBody>
      </p:sp>
      <p:sp>
        <p:nvSpPr>
          <p:cNvPr id="73755" name="Rectangle 11">
            <a:extLst>
              <a:ext uri="{FF2B5EF4-FFF2-40B4-BE49-F238E27FC236}">
                <a16:creationId xmlns:a16="http://schemas.microsoft.com/office/drawing/2014/main" id="{F4F8B8D1-5D2E-4219-AF75-99B840BC246A}"/>
              </a:ext>
            </a:extLst>
          </p:cNvPr>
          <p:cNvSpPr>
            <a:spLocks noChangeArrowheads="1"/>
          </p:cNvSpPr>
          <p:nvPr/>
        </p:nvSpPr>
        <p:spPr bwMode="auto">
          <a:xfrm>
            <a:off x="3316288" y="2838450"/>
            <a:ext cx="2459037" cy="3424238"/>
          </a:xfrm>
          <a:prstGeom prst="rect">
            <a:avLst/>
          </a:prstGeom>
          <a:noFill/>
          <a:ln w="50800"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CA" altLang="en-US" sz="1800"/>
          </a:p>
        </p:txBody>
      </p:sp>
      <p:sp>
        <p:nvSpPr>
          <p:cNvPr id="73756" name="TextBox 12">
            <a:extLst>
              <a:ext uri="{FF2B5EF4-FFF2-40B4-BE49-F238E27FC236}">
                <a16:creationId xmlns:a16="http://schemas.microsoft.com/office/drawing/2014/main" id="{EA0B51C8-18A3-4D88-9882-0CF71E4E5576}"/>
              </a:ext>
            </a:extLst>
          </p:cNvPr>
          <p:cNvSpPr txBox="1">
            <a:spLocks noChangeArrowheads="1"/>
          </p:cNvSpPr>
          <p:nvPr/>
        </p:nvSpPr>
        <p:spPr bwMode="auto">
          <a:xfrm>
            <a:off x="6189663" y="387350"/>
            <a:ext cx="2527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CA" altLang="en-US" sz="2400" dirty="0"/>
              <a:t>1d1m dataset:</a:t>
            </a:r>
            <a:br>
              <a:rPr lang="en-CA" altLang="en-US" sz="2400" dirty="0"/>
            </a:br>
            <a:r>
              <a:rPr lang="en-CA" altLang="en-US" sz="2400" dirty="0"/>
              <a:t>1 dimension,</a:t>
            </a:r>
            <a:br>
              <a:rPr lang="en-CA" altLang="en-US" sz="2400" dirty="0"/>
            </a:br>
            <a:r>
              <a:rPr lang="en-CA" altLang="en-US" sz="2400" dirty="0"/>
              <a:t>1 measure</a:t>
            </a:r>
          </a:p>
        </p:txBody>
      </p:sp>
      <p:grpSp>
        <p:nvGrpSpPr>
          <p:cNvPr id="73757" name="Group 13">
            <a:extLst>
              <a:ext uri="{FF2B5EF4-FFF2-40B4-BE49-F238E27FC236}">
                <a16:creationId xmlns:a16="http://schemas.microsoft.com/office/drawing/2014/main" id="{A2B24556-5B69-43D2-AC68-6AE232D570A0}"/>
              </a:ext>
            </a:extLst>
          </p:cNvPr>
          <p:cNvGrpSpPr>
            <a:grpSpLocks/>
          </p:cNvGrpSpPr>
          <p:nvPr/>
        </p:nvGrpSpPr>
        <p:grpSpPr bwMode="auto">
          <a:xfrm>
            <a:off x="6483350" y="2830513"/>
            <a:ext cx="1700213" cy="1890712"/>
            <a:chOff x="6482971" y="2830478"/>
            <a:chExt cx="1700225" cy="1890726"/>
          </a:xfrm>
        </p:grpSpPr>
        <p:pic>
          <p:nvPicPr>
            <p:cNvPr id="73760" name="Picture 7">
              <a:extLst>
                <a:ext uri="{FF2B5EF4-FFF2-40B4-BE49-F238E27FC236}">
                  <a16:creationId xmlns:a16="http://schemas.microsoft.com/office/drawing/2014/main" id="{622A2D8A-9BAF-444B-B834-042E43BEF3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971" y="2830478"/>
              <a:ext cx="1700225" cy="158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1" name="Picture 6">
              <a:extLst>
                <a:ext uri="{FF2B5EF4-FFF2-40B4-BE49-F238E27FC236}">
                  <a16:creationId xmlns:a16="http://schemas.microsoft.com/office/drawing/2014/main" id="{1EBCC463-7A28-4CB5-8BD0-AF3EA80F2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466" y="4416402"/>
              <a:ext cx="1213233" cy="30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1">
            <a:extLst>
              <a:ext uri="{FF2B5EF4-FFF2-40B4-BE49-F238E27FC236}">
                <a16:creationId xmlns:a16="http://schemas.microsoft.com/office/drawing/2014/main" id="{A0966469-C435-4DF1-A970-E57D311A3230}"/>
              </a:ext>
            </a:extLst>
          </p:cNvPr>
          <p:cNvGrpSpPr/>
          <p:nvPr/>
        </p:nvGrpSpPr>
        <p:grpSpPr>
          <a:xfrm>
            <a:off x="373063" y="2974975"/>
            <a:ext cx="2319337" cy="1839913"/>
            <a:chOff x="373063" y="2974975"/>
            <a:chExt cx="2319337" cy="1839913"/>
          </a:xfrm>
        </p:grpSpPr>
        <p:cxnSp>
          <p:nvCxnSpPr>
            <p:cNvPr id="73758" name="Straight Arrow Connector 14">
              <a:extLst>
                <a:ext uri="{FF2B5EF4-FFF2-40B4-BE49-F238E27FC236}">
                  <a16:creationId xmlns:a16="http://schemas.microsoft.com/office/drawing/2014/main" id="{1B55ECF0-95D6-47DE-8153-58B3F4470F30}"/>
                </a:ext>
              </a:extLst>
            </p:cNvPr>
            <p:cNvCxnSpPr>
              <a:cxnSpLocks noChangeShapeType="1"/>
            </p:cNvCxnSpPr>
            <p:nvPr/>
          </p:nvCxnSpPr>
          <p:spPr bwMode="auto">
            <a:xfrm flipH="1" flipV="1">
              <a:off x="373063" y="2974975"/>
              <a:ext cx="2319337" cy="1839913"/>
            </a:xfrm>
            <a:prstGeom prst="straightConnector1">
              <a:avLst/>
            </a:prstGeom>
            <a:noFill/>
            <a:ln w="76200" algn="ctr">
              <a:solidFill>
                <a:srgbClr val="FF0000">
                  <a:alpha val="70195"/>
                </a:srgbClr>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59" name="Straight Arrow Connector 22">
              <a:extLst>
                <a:ext uri="{FF2B5EF4-FFF2-40B4-BE49-F238E27FC236}">
                  <a16:creationId xmlns:a16="http://schemas.microsoft.com/office/drawing/2014/main" id="{72D33F87-84F0-4414-A211-F7170CDA3B12}"/>
                </a:ext>
              </a:extLst>
            </p:cNvPr>
            <p:cNvCxnSpPr>
              <a:cxnSpLocks noChangeShapeType="1"/>
            </p:cNvCxnSpPr>
            <p:nvPr/>
          </p:nvCxnSpPr>
          <p:spPr bwMode="auto">
            <a:xfrm flipH="1">
              <a:off x="373063" y="2974975"/>
              <a:ext cx="2319337" cy="1838325"/>
            </a:xfrm>
            <a:prstGeom prst="straightConnector1">
              <a:avLst/>
            </a:prstGeom>
            <a:noFill/>
            <a:ln w="76200" algn="ctr">
              <a:solidFill>
                <a:srgbClr val="FF0000">
                  <a:alpha val="70195"/>
                </a:srgbClr>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7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7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2" grpId="0"/>
      <p:bldP spid="73753" grpId="0"/>
      <p:bldP spid="73754" grpId="0"/>
      <p:bldP spid="7375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5" descr="1000px-Tree_of_life_with_genome_size">
            <a:extLst>
              <a:ext uri="{FF2B5EF4-FFF2-40B4-BE49-F238E27FC236}">
                <a16:creationId xmlns:a16="http://schemas.microsoft.com/office/drawing/2014/main" id="{3475B84C-A4F0-4D52-AFF8-63EE00274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280988"/>
            <a:ext cx="5753100"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Text Box 6">
            <a:extLst>
              <a:ext uri="{FF2B5EF4-FFF2-40B4-BE49-F238E27FC236}">
                <a16:creationId xmlns:a16="http://schemas.microsoft.com/office/drawing/2014/main" id="{E6B792B5-BDEC-4D83-B916-872396F2C3EB}"/>
              </a:ext>
            </a:extLst>
          </p:cNvPr>
          <p:cNvSpPr txBox="1">
            <a:spLocks noChangeArrowheads="1"/>
          </p:cNvSpPr>
          <p:nvPr/>
        </p:nvSpPr>
        <p:spPr bwMode="auto">
          <a:xfrm>
            <a:off x="179388" y="6491288"/>
            <a:ext cx="7632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http://en.wikipedia.org/wiki/File:Tree_of_life_with_genome_size.svg</a:t>
            </a:r>
          </a:p>
        </p:txBody>
      </p:sp>
    </p:spTree>
    <p:extLst>
      <p:ext uri="{BB962C8B-B14F-4D97-AF65-F5344CB8AC3E}">
        <p14:creationId xmlns:p14="http://schemas.microsoft.com/office/powerpoint/2010/main" val="34934342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a:extLst>
              <a:ext uri="{FF2B5EF4-FFF2-40B4-BE49-F238E27FC236}">
                <a16:creationId xmlns:a16="http://schemas.microsoft.com/office/drawing/2014/main" id="{80033800-8A38-4E4A-BD88-3FE425B2B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225" y="1366838"/>
            <a:ext cx="7304088"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ZoneTexte 3">
            <a:extLst>
              <a:ext uri="{FF2B5EF4-FFF2-40B4-BE49-F238E27FC236}">
                <a16:creationId xmlns:a16="http://schemas.microsoft.com/office/drawing/2014/main" id="{91FE9327-9C73-4DE1-85A4-0075420D6437}"/>
              </a:ext>
            </a:extLst>
          </p:cNvPr>
          <p:cNvSpPr txBox="1">
            <a:spLocks noChangeArrowheads="1"/>
          </p:cNvSpPr>
          <p:nvPr/>
        </p:nvSpPr>
        <p:spPr bwMode="auto">
          <a:xfrm>
            <a:off x="714375" y="5857875"/>
            <a:ext cx="8072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http://www.cookingforengineers.com/2004/09/recipe-file-basic-tiramisu.html</a:t>
            </a:r>
          </a:p>
        </p:txBody>
      </p:sp>
    </p:spTree>
    <p:extLst>
      <p:ext uri="{BB962C8B-B14F-4D97-AF65-F5344CB8AC3E}">
        <p14:creationId xmlns:p14="http://schemas.microsoft.com/office/powerpoint/2010/main" val="1708804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a:extLst>
              <a:ext uri="{FF2B5EF4-FFF2-40B4-BE49-F238E27FC236}">
                <a16:creationId xmlns:a16="http://schemas.microsoft.com/office/drawing/2014/main" id="{B96930C5-AB18-411F-AAEA-3BC35D6E1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351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897B6-AC6A-42C6-808A-4AD27A13404D}"/>
              </a:ext>
            </a:extLst>
          </p:cNvPr>
          <p:cNvSpPr>
            <a:spLocks noGrp="1"/>
          </p:cNvSpPr>
          <p:nvPr>
            <p:ph type="title"/>
          </p:nvPr>
        </p:nvSpPr>
        <p:spPr/>
        <p:txBody>
          <a:bodyPr>
            <a:normAutofit fontScale="90000"/>
          </a:bodyPr>
          <a:lstStyle/>
          <a:p>
            <a:pPr eaLnBrk="1" hangingPunct="1">
              <a:defRPr/>
            </a:pPr>
            <a:r>
              <a:rPr lang="fr-CA" sz="4000" dirty="0" err="1"/>
              <a:t>Treemaps</a:t>
            </a:r>
            <a:br>
              <a:rPr lang="fr-CA" sz="4000" dirty="0"/>
            </a:br>
            <a:r>
              <a:rPr lang="fr-CA" sz="4000" dirty="0"/>
              <a:t>(Ben </a:t>
            </a:r>
            <a:r>
              <a:rPr lang="fr-CA" sz="4000" dirty="0" err="1"/>
              <a:t>Shneiderman</a:t>
            </a:r>
            <a:r>
              <a:rPr lang="fr-CA" sz="4000" dirty="0"/>
              <a:t> and </a:t>
            </a:r>
            <a:r>
              <a:rPr lang="fr-CA" sz="4000" dirty="0" err="1"/>
              <a:t>others</a:t>
            </a:r>
            <a:r>
              <a:rPr lang="fr-CA" sz="4000" dirty="0"/>
              <a:t>)</a:t>
            </a:r>
            <a:br>
              <a:rPr lang="fr-CA" sz="4000" dirty="0"/>
            </a:br>
            <a:r>
              <a:rPr lang="fr-CA" sz="3100" dirty="0"/>
              <a:t>http://www.cs.umd.edu/hcil/treemap-history/</a:t>
            </a:r>
            <a:endParaRPr lang="fr-CA" sz="4000" dirty="0"/>
          </a:p>
        </p:txBody>
      </p:sp>
      <p:grpSp>
        <p:nvGrpSpPr>
          <p:cNvPr id="211971" name="Groupe 4">
            <a:extLst>
              <a:ext uri="{FF2B5EF4-FFF2-40B4-BE49-F238E27FC236}">
                <a16:creationId xmlns:a16="http://schemas.microsoft.com/office/drawing/2014/main" id="{192DA79E-A539-4DAB-A651-B606F2FE05E3}"/>
              </a:ext>
            </a:extLst>
          </p:cNvPr>
          <p:cNvGrpSpPr>
            <a:grpSpLocks/>
          </p:cNvGrpSpPr>
          <p:nvPr/>
        </p:nvGrpSpPr>
        <p:grpSpPr bwMode="auto">
          <a:xfrm>
            <a:off x="69850" y="2000250"/>
            <a:ext cx="9004300" cy="2846388"/>
            <a:chOff x="0" y="2714620"/>
            <a:chExt cx="9003890" cy="2846314"/>
          </a:xfrm>
        </p:grpSpPr>
        <p:pic>
          <p:nvPicPr>
            <p:cNvPr id="211974" name="Picture 2">
              <a:extLst>
                <a:ext uri="{FF2B5EF4-FFF2-40B4-BE49-F238E27FC236}">
                  <a16:creationId xmlns:a16="http://schemas.microsoft.com/office/drawing/2014/main" id="{1E77D70E-4CF7-450A-950E-7DBD62C525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20"/>
              <a:ext cx="4462844" cy="284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3">
              <a:extLst>
                <a:ext uri="{FF2B5EF4-FFF2-40B4-BE49-F238E27FC236}">
                  <a16:creationId xmlns:a16="http://schemas.microsoft.com/office/drawing/2014/main" id="{F61AA90D-E2E4-46B7-A6FD-8C6DD11F5FD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714620"/>
              <a:ext cx="4431890" cy="2829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1972" name="ZoneTexte 5">
            <a:extLst>
              <a:ext uri="{FF2B5EF4-FFF2-40B4-BE49-F238E27FC236}">
                <a16:creationId xmlns:a16="http://schemas.microsoft.com/office/drawing/2014/main" id="{82DCD1DF-F66B-4258-BABC-687E5509DBFD}"/>
              </a:ext>
            </a:extLst>
          </p:cNvPr>
          <p:cNvSpPr txBox="1">
            <a:spLocks noChangeArrowheads="1"/>
          </p:cNvSpPr>
          <p:nvPr/>
        </p:nvSpPr>
        <p:spPr bwMode="auto">
          <a:xfrm>
            <a:off x="4643438" y="5072063"/>
            <a:ext cx="43576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Martin Wattenberg, 1998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http://www.smartmoney.com/map-of-the-market/</a:t>
            </a:r>
          </a:p>
        </p:txBody>
      </p:sp>
      <p:sp>
        <p:nvSpPr>
          <p:cNvPr id="211973" name="ZoneTexte 6">
            <a:extLst>
              <a:ext uri="{FF2B5EF4-FFF2-40B4-BE49-F238E27FC236}">
                <a16:creationId xmlns:a16="http://schemas.microsoft.com/office/drawing/2014/main" id="{929DC990-30FC-4C71-BE96-9F23790C3F43}"/>
              </a:ext>
            </a:extLst>
          </p:cNvPr>
          <p:cNvSpPr txBox="1">
            <a:spLocks noChangeArrowheads="1"/>
          </p:cNvSpPr>
          <p:nvPr/>
        </p:nvSpPr>
        <p:spPr bwMode="auto">
          <a:xfrm>
            <a:off x="142875" y="5072063"/>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CA"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Marc Smith and Andrew Fiore, 2001</a:t>
            </a:r>
          </a:p>
        </p:txBody>
      </p:sp>
    </p:spTree>
    <p:extLst>
      <p:ext uri="{BB962C8B-B14F-4D97-AF65-F5344CB8AC3E}">
        <p14:creationId xmlns:p14="http://schemas.microsoft.com/office/powerpoint/2010/main" val="199989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01">
            <a:extLst>
              <a:ext uri="{FF2B5EF4-FFF2-40B4-BE49-F238E27FC236}">
                <a16:creationId xmlns:a16="http://schemas.microsoft.com/office/drawing/2014/main" id="{2BD20098-4041-49B8-BAFC-F2654C974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1282700"/>
            <a:ext cx="4645025"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4" descr="Philippines">
            <a:hlinkClick r:id="rId4" tooltip="View Image"/>
            <a:extLst>
              <a:ext uri="{FF2B5EF4-FFF2-40B4-BE49-F238E27FC236}">
                <a16:creationId xmlns:a16="http://schemas.microsoft.com/office/drawing/2014/main" id="{18100223-F43E-4F65-BB77-45A6B7528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1888" y="1282700"/>
            <a:ext cx="3989387"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ZoneTexte 1">
            <a:extLst>
              <a:ext uri="{FF2B5EF4-FFF2-40B4-BE49-F238E27FC236}">
                <a16:creationId xmlns:a16="http://schemas.microsoft.com/office/drawing/2014/main" id="{E8F3C072-18E1-4A66-834E-31EE3054A314}"/>
              </a:ext>
            </a:extLst>
          </p:cNvPr>
          <p:cNvSpPr txBox="1">
            <a:spLocks noChangeArrowheads="1"/>
          </p:cNvSpPr>
          <p:nvPr/>
        </p:nvSpPr>
        <p:spPr bwMode="auto">
          <a:xfrm>
            <a:off x="4941888" y="6381750"/>
            <a:ext cx="4167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http://iguide.travel/Philippines/Regions</a:t>
            </a:r>
          </a:p>
        </p:txBody>
      </p:sp>
    </p:spTree>
    <p:extLst>
      <p:ext uri="{BB962C8B-B14F-4D97-AF65-F5344CB8AC3E}">
        <p14:creationId xmlns:p14="http://schemas.microsoft.com/office/powerpoint/2010/main" val="1908710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re 1">
            <a:extLst>
              <a:ext uri="{FF2B5EF4-FFF2-40B4-BE49-F238E27FC236}">
                <a16:creationId xmlns:a16="http://schemas.microsoft.com/office/drawing/2014/main" id="{1020E1BB-BABF-471F-95E4-5C777D20B1E5}"/>
              </a:ext>
            </a:extLst>
          </p:cNvPr>
          <p:cNvSpPr>
            <a:spLocks noGrp="1"/>
          </p:cNvSpPr>
          <p:nvPr>
            <p:ph type="title"/>
          </p:nvPr>
        </p:nvSpPr>
        <p:spPr>
          <a:xfrm>
            <a:off x="500063" y="32035"/>
            <a:ext cx="8229600" cy="887449"/>
          </a:xfrm>
        </p:spPr>
        <p:txBody>
          <a:bodyPr/>
          <a:lstStyle/>
          <a:p>
            <a:r>
              <a:rPr lang="fr-CA" altLang="en-US" dirty="0" err="1"/>
              <a:t>Trees</a:t>
            </a:r>
            <a:endParaRPr lang="fr-CA" altLang="en-US" dirty="0"/>
          </a:p>
        </p:txBody>
      </p:sp>
      <p:pic>
        <p:nvPicPr>
          <p:cNvPr id="216067" name="Picture 2">
            <a:extLst>
              <a:ext uri="{FF2B5EF4-FFF2-40B4-BE49-F238E27FC236}">
                <a16:creationId xmlns:a16="http://schemas.microsoft.com/office/drawing/2014/main" id="{FE42018C-8A8C-4CB9-9A12-64A93FFAB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941066"/>
            <a:ext cx="5038725"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7">
            <a:extLst>
              <a:ext uri="{FF2B5EF4-FFF2-40B4-BE49-F238E27FC236}">
                <a16:creationId xmlns:a16="http://schemas.microsoft.com/office/drawing/2014/main" id="{A947C420-C1A9-415C-9E05-5C2094351A03}"/>
              </a:ext>
            </a:extLst>
          </p:cNvPr>
          <p:cNvSpPr txBox="1">
            <a:spLocks noChangeArrowheads="1"/>
          </p:cNvSpPr>
          <p:nvPr/>
        </p:nvSpPr>
        <p:spPr bwMode="auto">
          <a:xfrm>
            <a:off x="2195513" y="6003604"/>
            <a:ext cx="61116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50000"/>
              </a:spcBef>
              <a:buNone/>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Michael McGuffin and Jean-Marc Robert, </a:t>
            </a:r>
            <a:r>
              <a:rPr lang="en-US" altLang="en-US" sz="1800" dirty="0">
                <a:solidFill>
                  <a:prstClr val="black"/>
                </a:solidFill>
                <a:latin typeface="Arial" panose="020B0604020202020204" pitchFamily="34" charset="0"/>
              </a:rPr>
              <a:t>2010 </a:t>
            </a:r>
            <a:br>
              <a:rPr lang="en-US" altLang="en-US" sz="1800" dirty="0">
                <a:solidFill>
                  <a:prstClr val="black"/>
                </a:solidFill>
                <a:latin typeface="Arial" panose="020B0604020202020204" pitchFamily="34" charset="0"/>
              </a:rPr>
            </a:br>
            <a:r>
              <a:rPr lang="en-US" altLang="en-US" sz="1800" dirty="0">
                <a:solidFill>
                  <a:prstClr val="black"/>
                </a:solidFill>
                <a:latin typeface="Arial" panose="020B0604020202020204" pitchFamily="34" charset="0"/>
                <a:hlinkClick r:id="rId3"/>
              </a:rPr>
              <a:t>https://www.youtube.com/watch?v=DnUkXSSK5hA</a:t>
            </a:r>
            <a:r>
              <a:rPr lang="en-US" altLang="en-US" sz="1800" dirty="0">
                <a:solidFill>
                  <a:prstClr val="black"/>
                </a:solidFill>
                <a:latin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27194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5AC5F4C8-EED7-4F01-95BF-50A4F20A2F6B}"/>
              </a:ext>
            </a:extLst>
          </p:cNvPr>
          <p:cNvSpPr>
            <a:spLocks noGrp="1"/>
          </p:cNvSpPr>
          <p:nvPr>
            <p:ph type="title"/>
          </p:nvPr>
        </p:nvSpPr>
        <p:spPr>
          <a:xfrm>
            <a:off x="466725" y="0"/>
            <a:ext cx="8229600" cy="1143000"/>
          </a:xfrm>
        </p:spPr>
        <p:txBody>
          <a:bodyPr/>
          <a:lstStyle/>
          <a:p>
            <a:r>
              <a:rPr lang="en-US" altLang="en-US" sz="4000"/>
              <a:t>Asymptotic Analysis of the Space-Efficiency of Tree Representations</a:t>
            </a:r>
          </a:p>
        </p:txBody>
      </p:sp>
      <p:sp>
        <p:nvSpPr>
          <p:cNvPr id="217091" name="Rectangle 3">
            <a:extLst>
              <a:ext uri="{FF2B5EF4-FFF2-40B4-BE49-F238E27FC236}">
                <a16:creationId xmlns:a16="http://schemas.microsoft.com/office/drawing/2014/main" id="{152D7E1C-F468-423A-8F49-F28C29AEDD1D}"/>
              </a:ext>
            </a:extLst>
          </p:cNvPr>
          <p:cNvSpPr>
            <a:spLocks noGrp="1"/>
          </p:cNvSpPr>
          <p:nvPr>
            <p:ph type="body" idx="1"/>
          </p:nvPr>
        </p:nvSpPr>
        <p:spPr>
          <a:xfrm>
            <a:off x="466725" y="1123950"/>
            <a:ext cx="8229600" cy="4670425"/>
          </a:xfrm>
        </p:spPr>
        <p:txBody>
          <a:bodyPr/>
          <a:lstStyle/>
          <a:p>
            <a:pPr>
              <a:buFont typeface="Arial" panose="020B0604020202020204" pitchFamily="34" charset="0"/>
              <a:buNone/>
            </a:pPr>
            <a:r>
              <a:rPr lang="en-US" altLang="en-US" sz="2000"/>
              <a:t>Key ideas:</a:t>
            </a:r>
          </a:p>
          <a:p>
            <a:r>
              <a:rPr lang="en-US" altLang="en-US" sz="2000"/>
              <a:t>Impose a 1×1 bounding square on all representations</a:t>
            </a:r>
          </a:p>
          <a:p>
            <a:r>
              <a:rPr lang="en-US" altLang="en-US" sz="2000"/>
              <a:t>Evaluate size of smallest nodes, not just total area</a:t>
            </a:r>
          </a:p>
          <a:p>
            <a:r>
              <a:rPr lang="en-US" altLang="en-US" sz="2000"/>
              <a:t>Evaluate size of labels as a function of their aspect ratio </a:t>
            </a:r>
            <a:r>
              <a:rPr lang="en-US" altLang="en-US" sz="2000" i="1"/>
              <a:t>L</a:t>
            </a:r>
          </a:p>
          <a:p>
            <a:r>
              <a:rPr lang="en-US" altLang="en-US" sz="2000"/>
              <a:t>Examine limits of these sizes as depth </a:t>
            </a:r>
            <a:r>
              <a:rPr lang="en-US" altLang="en-US" sz="2000" i="1"/>
              <a:t>D</a:t>
            </a:r>
            <a:r>
              <a:rPr lang="en-US" altLang="en-US" sz="2000"/>
              <a:t>→∞</a:t>
            </a:r>
          </a:p>
        </p:txBody>
      </p:sp>
      <p:pic>
        <p:nvPicPr>
          <p:cNvPr id="217092" name="Picture 4" descr="McGuffinRobert-table3">
            <a:extLst>
              <a:ext uri="{FF2B5EF4-FFF2-40B4-BE49-F238E27FC236}">
                <a16:creationId xmlns:a16="http://schemas.microsoft.com/office/drawing/2014/main" id="{3E528008-C1B0-4F35-85B3-9EC5E6ADB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3100"/>
            <a:ext cx="91440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1F55E30A-CBD6-446C-B4B9-3BD22B50EA33}"/>
              </a:ext>
            </a:extLst>
          </p:cNvPr>
          <p:cNvSpPr txBox="1">
            <a:spLocks noChangeArrowheads="1"/>
          </p:cNvSpPr>
          <p:nvPr/>
        </p:nvSpPr>
        <p:spPr bwMode="auto">
          <a:xfrm>
            <a:off x="2195513" y="6003604"/>
            <a:ext cx="61116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hangingPunct="1">
              <a:spcBef>
                <a:spcPct val="50000"/>
              </a:spcBef>
              <a:buNone/>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Michael McGuffin and Jean-Marc Robert, </a:t>
            </a:r>
            <a:r>
              <a:rPr lang="en-US" altLang="en-US" sz="1800" dirty="0">
                <a:solidFill>
                  <a:prstClr val="black"/>
                </a:solidFill>
                <a:latin typeface="Arial" panose="020B0604020202020204" pitchFamily="34" charset="0"/>
              </a:rPr>
              <a:t>2010 </a:t>
            </a:r>
            <a:br>
              <a:rPr lang="en-US" altLang="en-US" sz="1800" dirty="0">
                <a:solidFill>
                  <a:prstClr val="black"/>
                </a:solidFill>
                <a:latin typeface="Arial" panose="020B0604020202020204" pitchFamily="34" charset="0"/>
              </a:rPr>
            </a:br>
            <a:r>
              <a:rPr lang="en-US" altLang="en-US" sz="1800" dirty="0">
                <a:solidFill>
                  <a:prstClr val="black"/>
                </a:solidFill>
                <a:latin typeface="Arial" panose="020B0604020202020204" pitchFamily="34" charset="0"/>
                <a:hlinkClick r:id="rId3"/>
              </a:rPr>
              <a:t>https://www.youtube.com/watch?v=DnUkXSSK5hA</a:t>
            </a:r>
            <a:r>
              <a:rPr lang="en-US" altLang="en-US" sz="1800" dirty="0">
                <a:solidFill>
                  <a:prstClr val="black"/>
                </a:solidFill>
                <a:latin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6543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289F5-E23A-4AD0-96E4-88595A74642E}"/>
              </a:ext>
            </a:extLst>
          </p:cNvPr>
          <p:cNvSpPr>
            <a:spLocks noGrp="1"/>
          </p:cNvSpPr>
          <p:nvPr>
            <p:ph type="title"/>
          </p:nvPr>
        </p:nvSpPr>
        <p:spPr>
          <a:xfrm>
            <a:off x="457200" y="274637"/>
            <a:ext cx="8229600" cy="5876781"/>
          </a:xfrm>
        </p:spPr>
        <p:txBody>
          <a:bodyPr/>
          <a:lstStyle/>
          <a:p>
            <a:r>
              <a:rPr lang="en-CA" b="1" dirty="0">
                <a:solidFill>
                  <a:schemeClr val="bg1"/>
                </a:solidFill>
              </a:rPr>
              <a:t>A critique of visualizations</a:t>
            </a:r>
            <a:br>
              <a:rPr lang="en-CA" dirty="0">
                <a:solidFill>
                  <a:schemeClr val="bg1"/>
                </a:solidFill>
              </a:rPr>
            </a:br>
            <a:r>
              <a:rPr lang="en-CA" dirty="0">
                <a:solidFill>
                  <a:schemeClr val="bg1"/>
                </a:solidFill>
              </a:rPr>
              <a:t>chosen from a survey of ≈200 papers related to artificial life, origin of life, and biology</a:t>
            </a:r>
          </a:p>
        </p:txBody>
      </p:sp>
    </p:spTree>
    <p:extLst>
      <p:ext uri="{BB962C8B-B14F-4D97-AF65-F5344CB8AC3E}">
        <p14:creationId xmlns:p14="http://schemas.microsoft.com/office/powerpoint/2010/main" val="3311158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McAtee and Szabo (2019), "</a:t>
            </a:r>
            <a:r>
              <a:rPr lang="en-US" sz="1800" dirty="0"/>
              <a:t>Complex Systems and Artificial Life: A Decade’s Overview</a:t>
            </a:r>
            <a:r>
              <a:rPr lang="en-CA" sz="1800" dirty="0"/>
              <a:t>"</a:t>
            </a:r>
          </a:p>
        </p:txBody>
      </p:sp>
      <p:pic>
        <p:nvPicPr>
          <p:cNvPr id="3" name="Picture 2">
            <a:extLst>
              <a:ext uri="{FF2B5EF4-FFF2-40B4-BE49-F238E27FC236}">
                <a16:creationId xmlns:a16="http://schemas.microsoft.com/office/drawing/2014/main" id="{02133FF2-23BA-4DD6-A5B0-7F5DE5485398}"/>
              </a:ext>
            </a:extLst>
          </p:cNvPr>
          <p:cNvPicPr>
            <a:picLocks noChangeAspect="1"/>
          </p:cNvPicPr>
          <p:nvPr/>
        </p:nvPicPr>
        <p:blipFill>
          <a:blip r:embed="rId2"/>
          <a:stretch>
            <a:fillRect/>
          </a:stretch>
        </p:blipFill>
        <p:spPr>
          <a:xfrm>
            <a:off x="63052" y="1294953"/>
            <a:ext cx="9017896" cy="4268093"/>
          </a:xfrm>
          <a:prstGeom prst="rect">
            <a:avLst/>
          </a:prstGeom>
        </p:spPr>
      </p:pic>
      <p:pic>
        <p:nvPicPr>
          <p:cNvPr id="4" name="Picture 3">
            <a:extLst>
              <a:ext uri="{FF2B5EF4-FFF2-40B4-BE49-F238E27FC236}">
                <a16:creationId xmlns:a16="http://schemas.microsoft.com/office/drawing/2014/main" id="{78D5AF4C-37E9-4529-BE29-F1909BD1B556}"/>
              </a:ext>
            </a:extLst>
          </p:cNvPr>
          <p:cNvPicPr>
            <a:picLocks noChangeAspect="1"/>
          </p:cNvPicPr>
          <p:nvPr/>
        </p:nvPicPr>
        <p:blipFill>
          <a:blip r:embed="rId3"/>
          <a:stretch>
            <a:fillRect/>
          </a:stretch>
        </p:blipFill>
        <p:spPr>
          <a:xfrm>
            <a:off x="2250265" y="5719026"/>
            <a:ext cx="4643471" cy="252414"/>
          </a:xfrm>
          <a:prstGeom prst="rect">
            <a:avLst/>
          </a:prstGeom>
        </p:spPr>
      </p:pic>
    </p:spTree>
    <p:extLst>
      <p:ext uri="{BB962C8B-B14F-4D97-AF65-F5344CB8AC3E}">
        <p14:creationId xmlns:p14="http://schemas.microsoft.com/office/powerpoint/2010/main" val="3670200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McAtee and Szabo (2019), "</a:t>
            </a:r>
            <a:r>
              <a:rPr lang="en-US" sz="1800" dirty="0"/>
              <a:t>Complex Systems and Artificial Life: A Decade’s Overview</a:t>
            </a:r>
            <a:r>
              <a:rPr lang="en-CA" sz="1800" dirty="0"/>
              <a:t>"</a:t>
            </a:r>
          </a:p>
        </p:txBody>
      </p:sp>
      <p:pic>
        <p:nvPicPr>
          <p:cNvPr id="3" name="Picture 2">
            <a:extLst>
              <a:ext uri="{FF2B5EF4-FFF2-40B4-BE49-F238E27FC236}">
                <a16:creationId xmlns:a16="http://schemas.microsoft.com/office/drawing/2014/main" id="{02133FF2-23BA-4DD6-A5B0-7F5DE5485398}"/>
              </a:ext>
            </a:extLst>
          </p:cNvPr>
          <p:cNvPicPr>
            <a:picLocks noChangeAspect="1"/>
          </p:cNvPicPr>
          <p:nvPr/>
        </p:nvPicPr>
        <p:blipFill>
          <a:blip r:embed="rId2"/>
          <a:stretch>
            <a:fillRect/>
          </a:stretch>
        </p:blipFill>
        <p:spPr>
          <a:xfrm>
            <a:off x="129553" y="725978"/>
            <a:ext cx="6304497" cy="2983864"/>
          </a:xfrm>
          <a:prstGeom prst="rect">
            <a:avLst/>
          </a:prstGeom>
        </p:spPr>
      </p:pic>
      <p:pic>
        <p:nvPicPr>
          <p:cNvPr id="5" name="Picture 4">
            <a:extLst>
              <a:ext uri="{FF2B5EF4-FFF2-40B4-BE49-F238E27FC236}">
                <a16:creationId xmlns:a16="http://schemas.microsoft.com/office/drawing/2014/main" id="{FAC315B1-EDC0-4AA8-BF58-5ACAC7058F65}"/>
              </a:ext>
            </a:extLst>
          </p:cNvPr>
          <p:cNvPicPr>
            <a:picLocks noChangeAspect="1"/>
          </p:cNvPicPr>
          <p:nvPr/>
        </p:nvPicPr>
        <p:blipFill>
          <a:blip r:embed="rId3"/>
          <a:stretch>
            <a:fillRect/>
          </a:stretch>
        </p:blipFill>
        <p:spPr>
          <a:xfrm>
            <a:off x="251001" y="4216839"/>
            <a:ext cx="4338669" cy="2309829"/>
          </a:xfrm>
          <a:prstGeom prst="rect">
            <a:avLst/>
          </a:prstGeom>
        </p:spPr>
      </p:pic>
      <p:pic>
        <p:nvPicPr>
          <p:cNvPr id="6" name="Picture 5">
            <a:extLst>
              <a:ext uri="{FF2B5EF4-FFF2-40B4-BE49-F238E27FC236}">
                <a16:creationId xmlns:a16="http://schemas.microsoft.com/office/drawing/2014/main" id="{269FAF9C-DBBD-40F7-AB0A-726B54F0ABDF}"/>
              </a:ext>
            </a:extLst>
          </p:cNvPr>
          <p:cNvPicPr>
            <a:picLocks noChangeAspect="1"/>
          </p:cNvPicPr>
          <p:nvPr/>
        </p:nvPicPr>
        <p:blipFill>
          <a:blip r:embed="rId4"/>
          <a:stretch>
            <a:fillRect/>
          </a:stretch>
        </p:blipFill>
        <p:spPr>
          <a:xfrm>
            <a:off x="4985847" y="4216839"/>
            <a:ext cx="3805265" cy="2347930"/>
          </a:xfrm>
          <a:prstGeom prst="rect">
            <a:avLst/>
          </a:prstGeom>
        </p:spPr>
      </p:pic>
      <p:sp>
        <p:nvSpPr>
          <p:cNvPr id="7" name="TextBox 6">
            <a:extLst>
              <a:ext uri="{FF2B5EF4-FFF2-40B4-BE49-F238E27FC236}">
                <a16:creationId xmlns:a16="http://schemas.microsoft.com/office/drawing/2014/main" id="{D68717B8-46B9-4AE9-9A37-3C6C542F33D4}"/>
              </a:ext>
            </a:extLst>
          </p:cNvPr>
          <p:cNvSpPr txBox="1"/>
          <p:nvPr/>
        </p:nvSpPr>
        <p:spPr>
          <a:xfrm>
            <a:off x="205048" y="3750120"/>
            <a:ext cx="1997564" cy="369332"/>
          </a:xfrm>
          <a:prstGeom prst="rect">
            <a:avLst/>
          </a:prstGeom>
          <a:noFill/>
        </p:spPr>
        <p:txBody>
          <a:bodyPr wrap="square" rtlCol="0">
            <a:spAutoFit/>
          </a:bodyPr>
          <a:lstStyle/>
          <a:p>
            <a:r>
              <a:rPr lang="en-CA" dirty="0"/>
              <a:t>Alternatives:</a:t>
            </a:r>
          </a:p>
        </p:txBody>
      </p:sp>
      <p:pic>
        <p:nvPicPr>
          <p:cNvPr id="4" name="Picture 3">
            <a:extLst>
              <a:ext uri="{FF2B5EF4-FFF2-40B4-BE49-F238E27FC236}">
                <a16:creationId xmlns:a16="http://schemas.microsoft.com/office/drawing/2014/main" id="{5A36D2CF-317E-4C4A-852E-3579AC95FA5D}"/>
              </a:ext>
            </a:extLst>
          </p:cNvPr>
          <p:cNvPicPr>
            <a:picLocks noChangeAspect="1"/>
          </p:cNvPicPr>
          <p:nvPr/>
        </p:nvPicPr>
        <p:blipFill>
          <a:blip r:embed="rId5"/>
          <a:stretch>
            <a:fillRect/>
          </a:stretch>
        </p:blipFill>
        <p:spPr>
          <a:xfrm>
            <a:off x="3773594" y="3320049"/>
            <a:ext cx="5320911" cy="1488569"/>
          </a:xfrm>
          <a:prstGeom prst="rect">
            <a:avLst/>
          </a:prstGeom>
          <a:ln w="12700">
            <a:solidFill>
              <a:schemeClr val="tx1"/>
            </a:solidFill>
          </a:ln>
        </p:spPr>
      </p:pic>
      <p:sp>
        <p:nvSpPr>
          <p:cNvPr id="8" name="Rectangle 7">
            <a:extLst>
              <a:ext uri="{FF2B5EF4-FFF2-40B4-BE49-F238E27FC236}">
                <a16:creationId xmlns:a16="http://schemas.microsoft.com/office/drawing/2014/main" id="{488F0E20-FB35-43A1-9FC3-6E96BE961197}"/>
              </a:ext>
            </a:extLst>
          </p:cNvPr>
          <p:cNvSpPr/>
          <p:nvPr/>
        </p:nvSpPr>
        <p:spPr bwMode="auto">
          <a:xfrm>
            <a:off x="2726575" y="3512414"/>
            <a:ext cx="875607" cy="2948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53697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re 1">
            <a:extLst>
              <a:ext uri="{FF2B5EF4-FFF2-40B4-BE49-F238E27FC236}">
                <a16:creationId xmlns:a16="http://schemas.microsoft.com/office/drawing/2014/main" id="{0D76EC46-A867-4E87-A703-1BC976921CBA}"/>
              </a:ext>
            </a:extLst>
          </p:cNvPr>
          <p:cNvSpPr>
            <a:spLocks noGrp="1"/>
          </p:cNvSpPr>
          <p:nvPr>
            <p:ph type="title"/>
          </p:nvPr>
        </p:nvSpPr>
        <p:spPr>
          <a:xfrm>
            <a:off x="468313" y="0"/>
            <a:ext cx="8229600" cy="676275"/>
          </a:xfrm>
        </p:spPr>
        <p:txBody>
          <a:bodyPr/>
          <a:lstStyle/>
          <a:p>
            <a:r>
              <a:rPr lang="fr-CA" altLang="en-US"/>
              <a:t>Kinds of variables</a:t>
            </a:r>
          </a:p>
        </p:txBody>
      </p:sp>
      <p:sp>
        <p:nvSpPr>
          <p:cNvPr id="74755" name="Espace réservé du contenu 2">
            <a:extLst>
              <a:ext uri="{FF2B5EF4-FFF2-40B4-BE49-F238E27FC236}">
                <a16:creationId xmlns:a16="http://schemas.microsoft.com/office/drawing/2014/main" id="{8160C61A-F6AA-45C7-BD6C-84A2181102C4}"/>
              </a:ext>
            </a:extLst>
          </p:cNvPr>
          <p:cNvSpPr>
            <a:spLocks noGrp="1"/>
          </p:cNvSpPr>
          <p:nvPr>
            <p:ph idx="1"/>
          </p:nvPr>
        </p:nvSpPr>
        <p:spPr>
          <a:xfrm>
            <a:off x="125413" y="631825"/>
            <a:ext cx="8918575" cy="5449888"/>
          </a:xfrm>
        </p:spPr>
        <p:txBody>
          <a:bodyPr/>
          <a:lstStyle/>
          <a:p>
            <a:r>
              <a:rPr lang="fr-CA" altLang="en-US" sz="2400" dirty="0"/>
              <a:t>Is the variable </a:t>
            </a:r>
            <a:r>
              <a:rPr lang="fr-CA" altLang="en-US" sz="2400" dirty="0" err="1"/>
              <a:t>independent</a:t>
            </a:r>
            <a:r>
              <a:rPr lang="fr-CA" altLang="en-US" sz="2400" dirty="0"/>
              <a:t> (</a:t>
            </a:r>
            <a:r>
              <a:rPr lang="fr-CA" altLang="en-US" sz="2400" b="1" dirty="0"/>
              <a:t>dimension</a:t>
            </a:r>
            <a:r>
              <a:rPr lang="fr-CA" altLang="en-US" sz="2400" dirty="0"/>
              <a:t>) or </a:t>
            </a:r>
            <a:r>
              <a:rPr lang="fr-CA" altLang="en-US" sz="2400" dirty="0" err="1"/>
              <a:t>dependent</a:t>
            </a:r>
            <a:r>
              <a:rPr lang="fr-CA" altLang="en-US" sz="2400" dirty="0"/>
              <a:t> (</a:t>
            </a:r>
            <a:r>
              <a:rPr lang="fr-CA" altLang="en-US" sz="2400" b="1" dirty="0" err="1"/>
              <a:t>measure</a:t>
            </a:r>
            <a:r>
              <a:rPr lang="fr-CA" altLang="en-US" sz="2400" dirty="0"/>
              <a:t>)?</a:t>
            </a:r>
          </a:p>
          <a:p>
            <a:r>
              <a:rPr lang="fr-CA" altLang="en-US" sz="2400" dirty="0" err="1"/>
              <a:t>Where</a:t>
            </a:r>
            <a:r>
              <a:rPr lang="fr-CA" altLang="en-US" sz="2400" dirty="0"/>
              <a:t> </a:t>
            </a:r>
            <a:r>
              <a:rPr lang="fr-CA" altLang="en-US" sz="2400" dirty="0" err="1"/>
              <a:t>is</a:t>
            </a:r>
            <a:r>
              <a:rPr lang="fr-CA" altLang="en-US" sz="2400" dirty="0"/>
              <a:t> </a:t>
            </a:r>
            <a:r>
              <a:rPr lang="fr-CA" altLang="en-US" sz="2400" dirty="0" err="1"/>
              <a:t>it</a:t>
            </a:r>
            <a:r>
              <a:rPr lang="fr-CA" altLang="en-US" sz="2400" dirty="0"/>
              <a:t> </a:t>
            </a:r>
            <a:r>
              <a:rPr lang="fr-CA" altLang="en-US" sz="2400" dirty="0" err="1"/>
              <a:t>within</a:t>
            </a:r>
            <a:r>
              <a:rPr lang="fr-CA" altLang="en-US" sz="2400" dirty="0"/>
              <a:t> </a:t>
            </a:r>
            <a:r>
              <a:rPr lang="fr-CA" altLang="en-US" sz="2400" dirty="0" err="1"/>
              <a:t>Steven’s</a:t>
            </a:r>
            <a:r>
              <a:rPr lang="fr-CA" altLang="en-US" sz="2400" dirty="0"/>
              <a:t> </a:t>
            </a:r>
            <a:r>
              <a:rPr lang="fr-CA" altLang="en-US" sz="2400" dirty="0" err="1"/>
              <a:t>typology</a:t>
            </a:r>
            <a:r>
              <a:rPr lang="fr-CA" altLang="en-US" sz="2400" dirty="0"/>
              <a:t>?</a:t>
            </a:r>
          </a:p>
          <a:p>
            <a:pPr lvl="1"/>
            <a:r>
              <a:rPr lang="fr-CA" altLang="en-US" sz="2000" b="1" dirty="0"/>
              <a:t>Quantitative</a:t>
            </a:r>
            <a:r>
              <a:rPr lang="fr-CA" altLang="en-US" sz="2000" dirty="0"/>
              <a:t> (or </a:t>
            </a:r>
            <a:r>
              <a:rPr lang="fr-CA" altLang="en-US" sz="2000" dirty="0" err="1"/>
              <a:t>continuous</a:t>
            </a:r>
            <a:r>
              <a:rPr lang="fr-CA" altLang="en-US" sz="2000" dirty="0"/>
              <a:t> or </a:t>
            </a:r>
            <a:r>
              <a:rPr lang="fr-CA" altLang="en-US" sz="2000" dirty="0" err="1"/>
              <a:t>metric</a:t>
            </a:r>
            <a:r>
              <a:rPr lang="fr-CA" altLang="en-US" sz="2000" dirty="0"/>
              <a:t>)</a:t>
            </a:r>
          </a:p>
          <a:p>
            <a:pPr lvl="2"/>
            <a:r>
              <a:rPr lang="fr-CA" altLang="en-US" sz="1600" dirty="0" err="1"/>
              <a:t>Examples</a:t>
            </a:r>
            <a:r>
              <a:rPr lang="fr-CA" altLang="en-US" sz="1600" dirty="0"/>
              <a:t>: x, y, time, </a:t>
            </a:r>
            <a:r>
              <a:rPr lang="fr-CA" altLang="en-US" sz="1600" dirty="0" err="1"/>
              <a:t>temperature</a:t>
            </a:r>
            <a:r>
              <a:rPr lang="fr-CA" altLang="en-US" sz="1600" dirty="0"/>
              <a:t>, money</a:t>
            </a:r>
          </a:p>
          <a:p>
            <a:pPr lvl="1"/>
            <a:r>
              <a:rPr lang="fr-CA" altLang="en-US" sz="2000" b="1" dirty="0"/>
              <a:t>Ordinal</a:t>
            </a:r>
            <a:r>
              <a:rPr lang="fr-CA" altLang="en-US" sz="2000" dirty="0"/>
              <a:t>: </a:t>
            </a:r>
            <a:r>
              <a:rPr lang="fr-CA" altLang="en-US" sz="2000" dirty="0" err="1"/>
              <a:t>discrete</a:t>
            </a:r>
            <a:r>
              <a:rPr lang="fr-CA" altLang="en-US" sz="2000" dirty="0"/>
              <a:t> and </a:t>
            </a:r>
            <a:r>
              <a:rPr lang="fr-CA" altLang="en-US" sz="2000" dirty="0" err="1"/>
              <a:t>ordered</a:t>
            </a:r>
            <a:r>
              <a:rPr lang="fr-CA" altLang="en-US" sz="2000" dirty="0"/>
              <a:t>, but not </a:t>
            </a:r>
            <a:r>
              <a:rPr lang="fr-CA" altLang="en-US" sz="2000" dirty="0" err="1"/>
              <a:t>admitting</a:t>
            </a:r>
            <a:r>
              <a:rPr lang="fr-CA" altLang="en-US" sz="2000" dirty="0"/>
              <a:t> </a:t>
            </a:r>
            <a:r>
              <a:rPr lang="fr-CA" altLang="en-US" sz="2000" dirty="0" err="1"/>
              <a:t>comparisons</a:t>
            </a:r>
            <a:r>
              <a:rPr lang="fr-CA" altLang="en-US" sz="2000" dirty="0"/>
              <a:t> of magnitude (</a:t>
            </a:r>
            <a:r>
              <a:rPr lang="fr-CA" altLang="en-US" sz="2000" dirty="0" err="1"/>
              <a:t>we</a:t>
            </a:r>
            <a:r>
              <a:rPr lang="fr-CA" altLang="en-US" sz="2000" dirty="0"/>
              <a:t> </a:t>
            </a:r>
            <a:r>
              <a:rPr lang="fr-CA" altLang="en-US" sz="2000" dirty="0" err="1"/>
              <a:t>cannot</a:t>
            </a:r>
            <a:r>
              <a:rPr lang="fr-CA" altLang="en-US" sz="2000" dirty="0"/>
              <a:t> </a:t>
            </a:r>
            <a:r>
              <a:rPr lang="fr-CA" altLang="en-US" sz="2000" dirty="0" err="1"/>
              <a:t>say</a:t>
            </a:r>
            <a:r>
              <a:rPr lang="fr-CA" altLang="en-US" sz="2000" dirty="0"/>
              <a:t> one value </a:t>
            </a:r>
            <a:r>
              <a:rPr lang="fr-CA" altLang="en-US" sz="2000" dirty="0" err="1"/>
              <a:t>is</a:t>
            </a:r>
            <a:r>
              <a:rPr lang="fr-CA" altLang="en-US" sz="2000" dirty="0"/>
              <a:t> </a:t>
            </a:r>
            <a:r>
              <a:rPr lang="fr-CA" altLang="en-US" sz="2000" dirty="0" err="1"/>
              <a:t>twice</a:t>
            </a:r>
            <a:r>
              <a:rPr lang="fr-CA" altLang="en-US" sz="2000" dirty="0"/>
              <a:t> as big as </a:t>
            </a:r>
            <a:r>
              <a:rPr lang="fr-CA" altLang="en-US" sz="2000" dirty="0" err="1"/>
              <a:t>another</a:t>
            </a:r>
            <a:r>
              <a:rPr lang="fr-CA" altLang="en-US" sz="2000" dirty="0"/>
              <a:t>)</a:t>
            </a:r>
          </a:p>
          <a:p>
            <a:pPr lvl="2"/>
            <a:r>
              <a:rPr lang="fr-CA" altLang="en-US" sz="1600" dirty="0"/>
              <a:t>Example: </a:t>
            </a:r>
            <a:r>
              <a:rPr lang="fr-CA" altLang="en-US" sz="1600" dirty="0" err="1"/>
              <a:t>level</a:t>
            </a:r>
            <a:r>
              <a:rPr lang="fr-CA" altLang="en-US" sz="1600" dirty="0"/>
              <a:t> of </a:t>
            </a:r>
            <a:r>
              <a:rPr lang="fr-CA" altLang="en-US" sz="1600" dirty="0" err="1"/>
              <a:t>education</a:t>
            </a:r>
            <a:r>
              <a:rPr lang="fr-CA" altLang="en-US" sz="1600" dirty="0"/>
              <a:t> (high </a:t>
            </a:r>
            <a:r>
              <a:rPr lang="fr-CA" altLang="en-US" sz="1600" dirty="0" err="1"/>
              <a:t>school</a:t>
            </a:r>
            <a:r>
              <a:rPr lang="fr-CA" altLang="en-US" sz="1600" dirty="0"/>
              <a:t> </a:t>
            </a:r>
            <a:r>
              <a:rPr lang="fr-CA" altLang="en-US" sz="1600" dirty="0" err="1"/>
              <a:t>diploma</a:t>
            </a:r>
            <a:r>
              <a:rPr lang="fr-CA" altLang="en-US" sz="1600" dirty="0"/>
              <a:t>, </a:t>
            </a:r>
            <a:r>
              <a:rPr lang="fr-CA" altLang="en-US" sz="1600" dirty="0" err="1"/>
              <a:t>bachelor’s</a:t>
            </a:r>
            <a:r>
              <a:rPr lang="fr-CA" altLang="en-US" sz="1600" dirty="0"/>
              <a:t>, …)</a:t>
            </a:r>
          </a:p>
          <a:p>
            <a:pPr lvl="2"/>
            <a:r>
              <a:rPr lang="fr-CA" altLang="en-US" sz="1600" dirty="0"/>
              <a:t>Example: </a:t>
            </a:r>
            <a:r>
              <a:rPr lang="fr-CA" altLang="en-US" sz="1600" dirty="0" err="1"/>
              <a:t>periods</a:t>
            </a:r>
            <a:r>
              <a:rPr lang="fr-CA" altLang="en-US" sz="1600" dirty="0"/>
              <a:t> in western music (</a:t>
            </a:r>
            <a:r>
              <a:rPr lang="fr-CA" altLang="en-US" sz="1600" dirty="0" err="1"/>
              <a:t>medieval</a:t>
            </a:r>
            <a:r>
              <a:rPr lang="fr-CA" altLang="en-US" sz="1600" dirty="0"/>
              <a:t>, renaissance, baroque, </a:t>
            </a:r>
            <a:r>
              <a:rPr lang="fr-CA" altLang="en-US" sz="1600" dirty="0" err="1"/>
              <a:t>classical</a:t>
            </a:r>
            <a:r>
              <a:rPr lang="fr-CA" altLang="en-US" sz="1600" dirty="0"/>
              <a:t>, </a:t>
            </a:r>
            <a:r>
              <a:rPr lang="fr-CA" altLang="en-US" sz="1600" dirty="0" err="1"/>
              <a:t>romantic</a:t>
            </a:r>
            <a:r>
              <a:rPr lang="fr-CA" altLang="en-US" sz="1600" dirty="0"/>
              <a:t>, modern, </a:t>
            </a:r>
            <a:r>
              <a:rPr lang="fr-CA" altLang="en-US" sz="1600" dirty="0" err="1"/>
              <a:t>contemporary</a:t>
            </a:r>
            <a:r>
              <a:rPr lang="fr-CA" altLang="en-US" sz="1600" dirty="0"/>
              <a:t>)</a:t>
            </a:r>
          </a:p>
          <a:p>
            <a:pPr lvl="1"/>
            <a:r>
              <a:rPr lang="fr-CA" altLang="en-US" sz="2000" b="1" dirty="0" err="1"/>
              <a:t>Categorical</a:t>
            </a:r>
            <a:r>
              <a:rPr lang="fr-CA" altLang="en-US" sz="2000" dirty="0"/>
              <a:t> (or nominal): </a:t>
            </a:r>
            <a:r>
              <a:rPr lang="fr-CA" altLang="en-US" sz="2000" dirty="0" err="1"/>
              <a:t>discrete</a:t>
            </a:r>
            <a:r>
              <a:rPr lang="fr-CA" altLang="en-US" sz="2000" dirty="0"/>
              <a:t>, </a:t>
            </a:r>
            <a:r>
              <a:rPr lang="fr-CA" altLang="en-US" sz="2000" dirty="0" err="1"/>
              <a:t>with</a:t>
            </a:r>
            <a:r>
              <a:rPr lang="fr-CA" altLang="en-US" sz="2000" dirty="0"/>
              <a:t> no </a:t>
            </a:r>
            <a:r>
              <a:rPr lang="fr-CA" altLang="en-US" sz="2000" dirty="0" err="1"/>
              <a:t>natural</a:t>
            </a:r>
            <a:r>
              <a:rPr lang="fr-CA" altLang="en-US" sz="2000" dirty="0"/>
              <a:t> </a:t>
            </a:r>
            <a:r>
              <a:rPr lang="fr-CA" altLang="en-US" sz="2000" dirty="0" err="1"/>
              <a:t>ordering</a:t>
            </a:r>
            <a:r>
              <a:rPr lang="en-CA" altLang="en-US" sz="2000" dirty="0"/>
              <a:t> (except maybe alphabetical, which is arbitrary and language-dependent)</a:t>
            </a:r>
            <a:endParaRPr lang="fr-CA" altLang="en-US" sz="2000" dirty="0"/>
          </a:p>
          <a:p>
            <a:pPr lvl="2"/>
            <a:r>
              <a:rPr lang="fr-CA" altLang="en-US" sz="1600" dirty="0"/>
              <a:t>Example: types of </a:t>
            </a:r>
            <a:r>
              <a:rPr lang="fr-CA" altLang="en-US" sz="1600" dirty="0" err="1"/>
              <a:t>macronutrients</a:t>
            </a:r>
            <a:r>
              <a:rPr lang="fr-CA" altLang="en-US" sz="1600" dirty="0"/>
              <a:t> (</a:t>
            </a:r>
            <a:r>
              <a:rPr lang="fr-CA" altLang="en-US" sz="1600" dirty="0" err="1"/>
              <a:t>proteins</a:t>
            </a:r>
            <a:r>
              <a:rPr lang="fr-CA" altLang="en-US" sz="1600" dirty="0"/>
              <a:t>, carbohydrates, fats)</a:t>
            </a:r>
          </a:p>
          <a:p>
            <a:pPr lvl="2"/>
            <a:r>
              <a:rPr lang="fr-CA" altLang="en-US" sz="1600" dirty="0"/>
              <a:t>Example: </a:t>
            </a:r>
            <a:r>
              <a:rPr lang="fr-CA" altLang="en-US" sz="1600" dirty="0" err="1"/>
              <a:t>bachelor’s</a:t>
            </a:r>
            <a:r>
              <a:rPr lang="fr-CA" altLang="en-US" sz="1600" dirty="0"/>
              <a:t> program (pure math, </a:t>
            </a:r>
            <a:r>
              <a:rPr lang="fr-CA" altLang="en-US" sz="1600" dirty="0" err="1"/>
              <a:t>biochemistry</a:t>
            </a:r>
            <a:r>
              <a:rPr lang="fr-CA" altLang="en-US" sz="1600" dirty="0"/>
              <a:t>, </a:t>
            </a:r>
            <a:r>
              <a:rPr lang="fr-CA" altLang="en-US" sz="1600" dirty="0" err="1"/>
              <a:t>mechanical</a:t>
            </a:r>
            <a:r>
              <a:rPr lang="fr-CA" altLang="en-US" sz="1600" dirty="0"/>
              <a:t> engineering, …)</a:t>
            </a:r>
          </a:p>
          <a:p>
            <a:pPr lvl="2"/>
            <a:r>
              <a:rPr lang="fr-CA" altLang="en-US" sz="1600" dirty="0"/>
              <a:t>Example: car maker (Toyota, Tesla, Volkswagen, Daimler, GM, ...)</a:t>
            </a:r>
          </a:p>
          <a:p>
            <a:pPr lvl="2"/>
            <a:r>
              <a:rPr lang="fr-CA" altLang="en-US" sz="1600" dirty="0"/>
              <a:t>Example: countries of the world</a:t>
            </a:r>
          </a:p>
          <a:p>
            <a:r>
              <a:rPr lang="fr-CA" altLang="en-US" sz="2400" b="1" dirty="0"/>
              <a:t>Dimensions</a:t>
            </a:r>
            <a:r>
              <a:rPr lang="fr-CA" altLang="en-US" sz="2400" dirty="0"/>
              <a:t> are </a:t>
            </a:r>
            <a:r>
              <a:rPr lang="fr-CA" altLang="en-US" sz="2400" dirty="0" err="1"/>
              <a:t>either</a:t>
            </a:r>
            <a:r>
              <a:rPr lang="fr-CA" altLang="en-US" sz="2400" dirty="0"/>
              <a:t> </a:t>
            </a:r>
            <a:r>
              <a:rPr lang="fr-CA" altLang="en-US" sz="2400" dirty="0" err="1"/>
              <a:t>discrete</a:t>
            </a:r>
            <a:r>
              <a:rPr lang="fr-CA" altLang="en-US" sz="2400" dirty="0"/>
              <a:t> (like "</a:t>
            </a:r>
            <a:r>
              <a:rPr lang="fr-CA" altLang="en-US" sz="2400" dirty="0" err="1"/>
              <a:t>Region</a:t>
            </a:r>
            <a:r>
              <a:rPr lang="fr-CA" altLang="en-US" sz="2400" dirty="0"/>
              <a:t>"), or quantitative variables </a:t>
            </a:r>
            <a:r>
              <a:rPr lang="fr-CA" altLang="en-US" sz="2400" dirty="0" err="1"/>
              <a:t>that</a:t>
            </a:r>
            <a:r>
              <a:rPr lang="fr-CA" altLang="en-US" sz="2400" dirty="0"/>
              <a:t> have been </a:t>
            </a:r>
            <a:r>
              <a:rPr lang="fr-CA" altLang="en-US" sz="2400" dirty="0" err="1"/>
              <a:t>discretized</a:t>
            </a:r>
            <a:r>
              <a:rPr lang="fr-CA" altLang="en-US" sz="2400" dirty="0"/>
              <a:t> (like time → "</a:t>
            </a:r>
            <a:r>
              <a:rPr lang="fr-CA" altLang="en-US" sz="2400" dirty="0" err="1"/>
              <a:t>Year</a:t>
            </a:r>
            <a:r>
              <a:rPr lang="fr-CA" altLang="en-US" sz="2400" dirty="0"/>
              <a:t>"). </a:t>
            </a:r>
            <a:br>
              <a:rPr lang="fr-CA" altLang="en-US" sz="2400" dirty="0"/>
            </a:br>
            <a:r>
              <a:rPr lang="fr-CA" altLang="en-US" sz="2400" b="1" dirty="0" err="1"/>
              <a:t>Measures</a:t>
            </a:r>
            <a:r>
              <a:rPr lang="fr-CA" altLang="en-US" sz="2400" dirty="0"/>
              <a:t> are </a:t>
            </a:r>
            <a:r>
              <a:rPr lang="fr-CA" altLang="en-US" sz="2400" dirty="0" err="1"/>
              <a:t>often</a:t>
            </a:r>
            <a:r>
              <a:rPr lang="fr-CA" altLang="en-US" sz="2400" dirty="0"/>
              <a:t> quantitative (like "Sales").</a:t>
            </a:r>
          </a:p>
          <a:p>
            <a:endParaRPr lang="fr-CA"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5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5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75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75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5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475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75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75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475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475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75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Szilágyi</a:t>
            </a:r>
            <a:r>
              <a:rPr lang="en-CA" sz="1800" dirty="0"/>
              <a:t> et al. (2020), "</a:t>
            </a:r>
            <a:r>
              <a:rPr lang="en-US" sz="1800" dirty="0"/>
              <a:t>Dynamics and stability in prebiotic information integration: an RNA World model from first principles</a:t>
            </a:r>
            <a:r>
              <a:rPr lang="en-CA" sz="1800" dirty="0"/>
              <a:t>"</a:t>
            </a:r>
          </a:p>
        </p:txBody>
      </p:sp>
      <p:pic>
        <p:nvPicPr>
          <p:cNvPr id="3" name="Picture 2">
            <a:extLst>
              <a:ext uri="{FF2B5EF4-FFF2-40B4-BE49-F238E27FC236}">
                <a16:creationId xmlns:a16="http://schemas.microsoft.com/office/drawing/2014/main" id="{ABF62F0F-E627-4840-A04F-E82D78EB2471}"/>
              </a:ext>
            </a:extLst>
          </p:cNvPr>
          <p:cNvPicPr>
            <a:picLocks noChangeAspect="1"/>
          </p:cNvPicPr>
          <p:nvPr/>
        </p:nvPicPr>
        <p:blipFill>
          <a:blip r:embed="rId2"/>
          <a:stretch>
            <a:fillRect/>
          </a:stretch>
        </p:blipFill>
        <p:spPr>
          <a:xfrm>
            <a:off x="512085" y="720812"/>
            <a:ext cx="8119829" cy="2909079"/>
          </a:xfrm>
          <a:prstGeom prst="rect">
            <a:avLst/>
          </a:prstGeom>
        </p:spPr>
      </p:pic>
      <p:pic>
        <p:nvPicPr>
          <p:cNvPr id="4" name="Picture 3">
            <a:extLst>
              <a:ext uri="{FF2B5EF4-FFF2-40B4-BE49-F238E27FC236}">
                <a16:creationId xmlns:a16="http://schemas.microsoft.com/office/drawing/2014/main" id="{C0FE3559-376D-4970-B8C1-F8A97A763983}"/>
              </a:ext>
            </a:extLst>
          </p:cNvPr>
          <p:cNvPicPr>
            <a:picLocks noChangeAspect="1"/>
          </p:cNvPicPr>
          <p:nvPr/>
        </p:nvPicPr>
        <p:blipFill>
          <a:blip r:embed="rId3"/>
          <a:stretch>
            <a:fillRect/>
          </a:stretch>
        </p:blipFill>
        <p:spPr>
          <a:xfrm>
            <a:off x="502413" y="3712105"/>
            <a:ext cx="8139172" cy="852494"/>
          </a:xfrm>
          <a:prstGeom prst="rect">
            <a:avLst/>
          </a:prstGeom>
        </p:spPr>
      </p:pic>
      <p:sp>
        <p:nvSpPr>
          <p:cNvPr id="5" name="Rectangle 4">
            <a:extLst>
              <a:ext uri="{FF2B5EF4-FFF2-40B4-BE49-F238E27FC236}">
                <a16:creationId xmlns:a16="http://schemas.microsoft.com/office/drawing/2014/main" id="{65F25642-304F-45BB-8B16-1C148DAF9BB5}"/>
              </a:ext>
            </a:extLst>
          </p:cNvPr>
          <p:cNvSpPr/>
          <p:nvPr/>
        </p:nvSpPr>
        <p:spPr bwMode="auto">
          <a:xfrm>
            <a:off x="1265644" y="4455868"/>
            <a:ext cx="2868553" cy="2221779"/>
          </a:xfrm>
          <a:prstGeom prst="rect">
            <a:avLst/>
          </a:prstGeom>
          <a:solidFill>
            <a:schemeClr val="bg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grpSp>
        <p:nvGrpSpPr>
          <p:cNvPr id="6" name="Group 5">
            <a:extLst>
              <a:ext uri="{FF2B5EF4-FFF2-40B4-BE49-F238E27FC236}">
                <a16:creationId xmlns:a16="http://schemas.microsoft.com/office/drawing/2014/main" id="{A4D622B6-F3E0-40F3-8BD9-092FC0344406}"/>
              </a:ext>
            </a:extLst>
          </p:cNvPr>
          <p:cNvGrpSpPr>
            <a:grpSpLocks noChangeAspect="1"/>
          </p:cNvGrpSpPr>
          <p:nvPr/>
        </p:nvGrpSpPr>
        <p:grpSpPr>
          <a:xfrm>
            <a:off x="1496292" y="4603536"/>
            <a:ext cx="2419519" cy="1807221"/>
            <a:chOff x="1219200" y="1577947"/>
            <a:chExt cx="2419519" cy="1807221"/>
          </a:xfrm>
        </p:grpSpPr>
        <p:sp>
          <p:nvSpPr>
            <p:cNvPr id="7" name="Freeform: Shape 6">
              <a:extLst>
                <a:ext uri="{FF2B5EF4-FFF2-40B4-BE49-F238E27FC236}">
                  <a16:creationId xmlns:a16="http://schemas.microsoft.com/office/drawing/2014/main" id="{033CB751-2096-4DAC-AB01-D69FC6FE993C}"/>
                </a:ext>
              </a:extLst>
            </p:cNvPr>
            <p:cNvSpPr/>
            <p:nvPr/>
          </p:nvSpPr>
          <p:spPr bwMode="auto">
            <a:xfrm>
              <a:off x="1273147" y="1577947"/>
              <a:ext cx="2222612" cy="1785642"/>
            </a:xfrm>
            <a:custGeom>
              <a:avLst/>
              <a:gdLst>
                <a:gd name="connsiteX0" fmla="*/ 0 w 2222612"/>
                <a:gd name="connsiteY0" fmla="*/ 1634591 h 1785642"/>
                <a:gd name="connsiteX1" fmla="*/ 102499 w 2222612"/>
                <a:gd name="connsiteY1" fmla="*/ 1256963 h 1785642"/>
                <a:gd name="connsiteX2" fmla="*/ 248156 w 2222612"/>
                <a:gd name="connsiteY2" fmla="*/ 906308 h 1785642"/>
                <a:gd name="connsiteX3" fmla="*/ 388418 w 2222612"/>
                <a:gd name="connsiteY3" fmla="*/ 512495 h 1785642"/>
                <a:gd name="connsiteX4" fmla="*/ 480127 w 2222612"/>
                <a:gd name="connsiteY4" fmla="*/ 350655 h 1785642"/>
                <a:gd name="connsiteX5" fmla="*/ 609600 w 2222612"/>
                <a:gd name="connsiteY5" fmla="*/ 0 h 1785642"/>
                <a:gd name="connsiteX6" fmla="*/ 728283 w 2222612"/>
                <a:gd name="connsiteY6" fmla="*/ 97104 h 1785642"/>
                <a:gd name="connsiteX7" fmla="*/ 857756 w 2222612"/>
                <a:gd name="connsiteY7" fmla="*/ 64736 h 1785642"/>
                <a:gd name="connsiteX8" fmla="*/ 1003412 w 2222612"/>
                <a:gd name="connsiteY8" fmla="*/ 161841 h 1785642"/>
                <a:gd name="connsiteX9" fmla="*/ 1116701 w 2222612"/>
                <a:gd name="connsiteY9" fmla="*/ 485522 h 1785642"/>
                <a:gd name="connsiteX10" fmla="*/ 1235384 w 2222612"/>
                <a:gd name="connsiteY10" fmla="*/ 782230 h 1785642"/>
                <a:gd name="connsiteX11" fmla="*/ 1343278 w 2222612"/>
                <a:gd name="connsiteY11" fmla="*/ 998018 h 1785642"/>
                <a:gd name="connsiteX12" fmla="*/ 1494329 w 2222612"/>
                <a:gd name="connsiteY12" fmla="*/ 1208411 h 1785642"/>
                <a:gd name="connsiteX13" fmla="*/ 1596828 w 2222612"/>
                <a:gd name="connsiteY13" fmla="*/ 1381041 h 1785642"/>
                <a:gd name="connsiteX14" fmla="*/ 1704722 w 2222612"/>
                <a:gd name="connsiteY14" fmla="*/ 1521303 h 1785642"/>
                <a:gd name="connsiteX15" fmla="*/ 1850379 w 2222612"/>
                <a:gd name="connsiteY15" fmla="*/ 1656170 h 1785642"/>
                <a:gd name="connsiteX16" fmla="*/ 1990641 w 2222612"/>
                <a:gd name="connsiteY16" fmla="*/ 1764064 h 1785642"/>
                <a:gd name="connsiteX17" fmla="*/ 2093140 w 2222612"/>
                <a:gd name="connsiteY17" fmla="*/ 1764064 h 1785642"/>
                <a:gd name="connsiteX18" fmla="*/ 2222612 w 2222612"/>
                <a:gd name="connsiteY18" fmla="*/ 1785642 h 17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2612" h="1785642">
                  <a:moveTo>
                    <a:pt x="0" y="1634591"/>
                  </a:moveTo>
                  <a:lnTo>
                    <a:pt x="102499" y="1256963"/>
                  </a:lnTo>
                  <a:lnTo>
                    <a:pt x="248156" y="906308"/>
                  </a:lnTo>
                  <a:lnTo>
                    <a:pt x="388418" y="512495"/>
                  </a:lnTo>
                  <a:lnTo>
                    <a:pt x="480127" y="350655"/>
                  </a:lnTo>
                  <a:lnTo>
                    <a:pt x="609600" y="0"/>
                  </a:lnTo>
                  <a:lnTo>
                    <a:pt x="728283" y="97104"/>
                  </a:lnTo>
                  <a:lnTo>
                    <a:pt x="857756" y="64736"/>
                  </a:lnTo>
                  <a:lnTo>
                    <a:pt x="1003412" y="161841"/>
                  </a:lnTo>
                  <a:lnTo>
                    <a:pt x="1116701" y="485522"/>
                  </a:lnTo>
                  <a:lnTo>
                    <a:pt x="1235384" y="782230"/>
                  </a:lnTo>
                  <a:lnTo>
                    <a:pt x="1343278" y="998018"/>
                  </a:lnTo>
                  <a:lnTo>
                    <a:pt x="1494329" y="1208411"/>
                  </a:lnTo>
                  <a:lnTo>
                    <a:pt x="1596828" y="1381041"/>
                  </a:lnTo>
                  <a:lnTo>
                    <a:pt x="1704722" y="1521303"/>
                  </a:lnTo>
                  <a:lnTo>
                    <a:pt x="1850379" y="1656170"/>
                  </a:lnTo>
                  <a:lnTo>
                    <a:pt x="1990641" y="1764064"/>
                  </a:lnTo>
                  <a:lnTo>
                    <a:pt x="2093140" y="1764064"/>
                  </a:lnTo>
                  <a:lnTo>
                    <a:pt x="2222612" y="1785642"/>
                  </a:lnTo>
                </a:path>
              </a:pathLst>
            </a:cu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8" name="Freeform: Shape 7">
              <a:extLst>
                <a:ext uri="{FF2B5EF4-FFF2-40B4-BE49-F238E27FC236}">
                  <a16:creationId xmlns:a16="http://schemas.microsoft.com/office/drawing/2014/main" id="{96BCDDE6-4134-44E3-BB56-A932855944A5}"/>
                </a:ext>
              </a:extLst>
            </p:cNvPr>
            <p:cNvSpPr/>
            <p:nvPr/>
          </p:nvSpPr>
          <p:spPr bwMode="auto">
            <a:xfrm>
              <a:off x="1219200" y="1626499"/>
              <a:ext cx="2362874" cy="1758669"/>
            </a:xfrm>
            <a:custGeom>
              <a:avLst/>
              <a:gdLst>
                <a:gd name="connsiteX0" fmla="*/ 0 w 2362874"/>
                <a:gd name="connsiteY0" fmla="*/ 1532092 h 1758669"/>
                <a:gd name="connsiteX1" fmla="*/ 134867 w 2362874"/>
                <a:gd name="connsiteY1" fmla="*/ 1510513 h 1758669"/>
                <a:gd name="connsiteX2" fmla="*/ 248156 w 2362874"/>
                <a:gd name="connsiteY2" fmla="*/ 793020 h 1758669"/>
                <a:gd name="connsiteX3" fmla="*/ 383023 w 2362874"/>
                <a:gd name="connsiteY3" fmla="*/ 415391 h 1758669"/>
                <a:gd name="connsiteX4" fmla="*/ 507101 w 2362874"/>
                <a:gd name="connsiteY4" fmla="*/ 366839 h 1758669"/>
                <a:gd name="connsiteX5" fmla="*/ 620389 w 2362874"/>
                <a:gd name="connsiteY5" fmla="*/ 43158 h 1758669"/>
                <a:gd name="connsiteX6" fmla="*/ 760651 w 2362874"/>
                <a:gd name="connsiteY6" fmla="*/ 323682 h 1758669"/>
                <a:gd name="connsiteX7" fmla="*/ 879335 w 2362874"/>
                <a:gd name="connsiteY7" fmla="*/ 0 h 1758669"/>
                <a:gd name="connsiteX8" fmla="*/ 987228 w 2362874"/>
                <a:gd name="connsiteY8" fmla="*/ 307497 h 1758669"/>
                <a:gd name="connsiteX9" fmla="*/ 1122096 w 2362874"/>
                <a:gd name="connsiteY9" fmla="*/ 258945 h 1758669"/>
                <a:gd name="connsiteX10" fmla="*/ 1224595 w 2362874"/>
                <a:gd name="connsiteY10" fmla="*/ 830782 h 1758669"/>
                <a:gd name="connsiteX11" fmla="*/ 1381041 w 2362874"/>
                <a:gd name="connsiteY11" fmla="*/ 846966 h 1758669"/>
                <a:gd name="connsiteX12" fmla="*/ 1510513 w 2362874"/>
                <a:gd name="connsiteY12" fmla="*/ 1219200 h 1758669"/>
                <a:gd name="connsiteX13" fmla="*/ 1623802 w 2362874"/>
                <a:gd name="connsiteY13" fmla="*/ 1041175 h 1758669"/>
                <a:gd name="connsiteX14" fmla="*/ 1731696 w 2362874"/>
                <a:gd name="connsiteY14" fmla="*/ 1499724 h 1758669"/>
                <a:gd name="connsiteX15" fmla="*/ 1871958 w 2362874"/>
                <a:gd name="connsiteY15" fmla="*/ 1424198 h 1758669"/>
                <a:gd name="connsiteX16" fmla="*/ 1979851 w 2362874"/>
                <a:gd name="connsiteY16" fmla="*/ 1677749 h 1758669"/>
                <a:gd name="connsiteX17" fmla="*/ 2103929 w 2362874"/>
                <a:gd name="connsiteY17" fmla="*/ 1720906 h 1758669"/>
                <a:gd name="connsiteX18" fmla="*/ 2249586 w 2362874"/>
                <a:gd name="connsiteY18" fmla="*/ 1758669 h 1758669"/>
                <a:gd name="connsiteX19" fmla="*/ 2362874 w 2362874"/>
                <a:gd name="connsiteY19" fmla="*/ 1753274 h 175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62874" h="1758669">
                  <a:moveTo>
                    <a:pt x="0" y="1532092"/>
                  </a:moveTo>
                  <a:lnTo>
                    <a:pt x="134867" y="1510513"/>
                  </a:lnTo>
                  <a:lnTo>
                    <a:pt x="248156" y="793020"/>
                  </a:lnTo>
                  <a:lnTo>
                    <a:pt x="383023" y="415391"/>
                  </a:lnTo>
                  <a:lnTo>
                    <a:pt x="507101" y="366839"/>
                  </a:lnTo>
                  <a:lnTo>
                    <a:pt x="620389" y="43158"/>
                  </a:lnTo>
                  <a:lnTo>
                    <a:pt x="760651" y="323682"/>
                  </a:lnTo>
                  <a:lnTo>
                    <a:pt x="879335" y="0"/>
                  </a:lnTo>
                  <a:lnTo>
                    <a:pt x="987228" y="307497"/>
                  </a:lnTo>
                  <a:lnTo>
                    <a:pt x="1122096" y="258945"/>
                  </a:lnTo>
                  <a:lnTo>
                    <a:pt x="1224595" y="830782"/>
                  </a:lnTo>
                  <a:lnTo>
                    <a:pt x="1381041" y="846966"/>
                  </a:lnTo>
                  <a:lnTo>
                    <a:pt x="1510513" y="1219200"/>
                  </a:lnTo>
                  <a:lnTo>
                    <a:pt x="1623802" y="1041175"/>
                  </a:lnTo>
                  <a:lnTo>
                    <a:pt x="1731696" y="1499724"/>
                  </a:lnTo>
                  <a:lnTo>
                    <a:pt x="1871958" y="1424198"/>
                  </a:lnTo>
                  <a:lnTo>
                    <a:pt x="1979851" y="1677749"/>
                  </a:lnTo>
                  <a:lnTo>
                    <a:pt x="2103929" y="1720906"/>
                  </a:lnTo>
                  <a:lnTo>
                    <a:pt x="2249586" y="1758669"/>
                  </a:lnTo>
                  <a:lnTo>
                    <a:pt x="2362874" y="1753274"/>
                  </a:lnTo>
                </a:path>
              </a:pathLst>
            </a:custGeom>
            <a:no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9" name="Freeform: Shape 8">
              <a:extLst>
                <a:ext uri="{FF2B5EF4-FFF2-40B4-BE49-F238E27FC236}">
                  <a16:creationId xmlns:a16="http://schemas.microsoft.com/office/drawing/2014/main" id="{54BB6004-3254-4C7A-BA6F-0F5F3E66F3C5}"/>
                </a:ext>
              </a:extLst>
            </p:cNvPr>
            <p:cNvSpPr/>
            <p:nvPr/>
          </p:nvSpPr>
          <p:spPr bwMode="auto">
            <a:xfrm>
              <a:off x="1251568" y="1685841"/>
              <a:ext cx="2346690" cy="1683143"/>
            </a:xfrm>
            <a:custGeom>
              <a:avLst/>
              <a:gdLst>
                <a:gd name="connsiteX0" fmla="*/ 0 w 2346690"/>
                <a:gd name="connsiteY0" fmla="*/ 1650775 h 1683143"/>
                <a:gd name="connsiteX1" fmla="*/ 113289 w 2346690"/>
                <a:gd name="connsiteY1" fmla="*/ 1461961 h 1683143"/>
                <a:gd name="connsiteX2" fmla="*/ 248156 w 2346690"/>
                <a:gd name="connsiteY2" fmla="*/ 1186832 h 1683143"/>
                <a:gd name="connsiteX3" fmla="*/ 383023 w 2346690"/>
                <a:gd name="connsiteY3" fmla="*/ 846966 h 1683143"/>
                <a:gd name="connsiteX4" fmla="*/ 496312 w 2346690"/>
                <a:gd name="connsiteY4" fmla="*/ 550258 h 1683143"/>
                <a:gd name="connsiteX5" fmla="*/ 614995 w 2346690"/>
                <a:gd name="connsiteY5" fmla="*/ 221182 h 1683143"/>
                <a:gd name="connsiteX6" fmla="*/ 733678 w 2346690"/>
                <a:gd name="connsiteY6" fmla="*/ 86315 h 1683143"/>
                <a:gd name="connsiteX7" fmla="*/ 868545 w 2346690"/>
                <a:gd name="connsiteY7" fmla="*/ 0 h 1683143"/>
                <a:gd name="connsiteX8" fmla="*/ 987228 w 2346690"/>
                <a:gd name="connsiteY8" fmla="*/ 75525 h 1683143"/>
                <a:gd name="connsiteX9" fmla="*/ 1105912 w 2346690"/>
                <a:gd name="connsiteY9" fmla="*/ 194209 h 1683143"/>
                <a:gd name="connsiteX10" fmla="*/ 1224595 w 2346690"/>
                <a:gd name="connsiteY10" fmla="*/ 377628 h 1683143"/>
                <a:gd name="connsiteX11" fmla="*/ 1364857 w 2346690"/>
                <a:gd name="connsiteY11" fmla="*/ 598810 h 1683143"/>
                <a:gd name="connsiteX12" fmla="*/ 1472751 w 2346690"/>
                <a:gd name="connsiteY12" fmla="*/ 787624 h 1683143"/>
                <a:gd name="connsiteX13" fmla="*/ 1596828 w 2346690"/>
                <a:gd name="connsiteY13" fmla="*/ 1100517 h 1683143"/>
                <a:gd name="connsiteX14" fmla="*/ 1726301 w 2346690"/>
                <a:gd name="connsiteY14" fmla="*/ 1256963 h 1683143"/>
                <a:gd name="connsiteX15" fmla="*/ 1861168 w 2346690"/>
                <a:gd name="connsiteY15" fmla="*/ 1375646 h 1683143"/>
                <a:gd name="connsiteX16" fmla="*/ 1979851 w 2346690"/>
                <a:gd name="connsiteY16" fmla="*/ 1505118 h 1683143"/>
                <a:gd name="connsiteX17" fmla="*/ 2082351 w 2346690"/>
                <a:gd name="connsiteY17" fmla="*/ 1591433 h 1683143"/>
                <a:gd name="connsiteX18" fmla="*/ 2222613 w 2346690"/>
                <a:gd name="connsiteY18" fmla="*/ 1634591 h 1683143"/>
                <a:gd name="connsiteX19" fmla="*/ 2346690 w 2346690"/>
                <a:gd name="connsiteY19" fmla="*/ 1683143 h 168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46690" h="1683143">
                  <a:moveTo>
                    <a:pt x="0" y="1650775"/>
                  </a:moveTo>
                  <a:lnTo>
                    <a:pt x="113289" y="1461961"/>
                  </a:lnTo>
                  <a:lnTo>
                    <a:pt x="248156" y="1186832"/>
                  </a:lnTo>
                  <a:lnTo>
                    <a:pt x="383023" y="846966"/>
                  </a:lnTo>
                  <a:lnTo>
                    <a:pt x="496312" y="550258"/>
                  </a:lnTo>
                  <a:lnTo>
                    <a:pt x="614995" y="221182"/>
                  </a:lnTo>
                  <a:lnTo>
                    <a:pt x="733678" y="86315"/>
                  </a:lnTo>
                  <a:lnTo>
                    <a:pt x="868545" y="0"/>
                  </a:lnTo>
                  <a:lnTo>
                    <a:pt x="987228" y="75525"/>
                  </a:lnTo>
                  <a:lnTo>
                    <a:pt x="1105912" y="194209"/>
                  </a:lnTo>
                  <a:lnTo>
                    <a:pt x="1224595" y="377628"/>
                  </a:lnTo>
                  <a:lnTo>
                    <a:pt x="1364857" y="598810"/>
                  </a:lnTo>
                  <a:lnTo>
                    <a:pt x="1472751" y="787624"/>
                  </a:lnTo>
                  <a:lnTo>
                    <a:pt x="1596828" y="1100517"/>
                  </a:lnTo>
                  <a:lnTo>
                    <a:pt x="1726301" y="1256963"/>
                  </a:lnTo>
                  <a:lnTo>
                    <a:pt x="1861168" y="1375646"/>
                  </a:lnTo>
                  <a:lnTo>
                    <a:pt x="1979851" y="1505118"/>
                  </a:lnTo>
                  <a:lnTo>
                    <a:pt x="2082351" y="1591433"/>
                  </a:lnTo>
                  <a:lnTo>
                    <a:pt x="2222613" y="1634591"/>
                  </a:lnTo>
                  <a:lnTo>
                    <a:pt x="2346690" y="1683143"/>
                  </a:lnTo>
                </a:path>
              </a:pathLst>
            </a:cu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sp>
          <p:nvSpPr>
            <p:cNvPr id="10" name="Freeform: Shape 9">
              <a:extLst>
                <a:ext uri="{FF2B5EF4-FFF2-40B4-BE49-F238E27FC236}">
                  <a16:creationId xmlns:a16="http://schemas.microsoft.com/office/drawing/2014/main" id="{E4FC3902-8E7B-4858-A445-BA4A22527F64}"/>
                </a:ext>
              </a:extLst>
            </p:cNvPr>
            <p:cNvSpPr/>
            <p:nvPr/>
          </p:nvSpPr>
          <p:spPr bwMode="auto">
            <a:xfrm>
              <a:off x="1286634" y="1718209"/>
              <a:ext cx="2352085" cy="1645380"/>
            </a:xfrm>
            <a:custGeom>
              <a:avLst/>
              <a:gdLst>
                <a:gd name="connsiteX0" fmla="*/ 0 w 2352085"/>
                <a:gd name="connsiteY0" fmla="*/ 1408014 h 1645380"/>
                <a:gd name="connsiteX1" fmla="*/ 140262 w 2352085"/>
                <a:gd name="connsiteY1" fmla="*/ 1262357 h 1645380"/>
                <a:gd name="connsiteX2" fmla="*/ 269734 w 2352085"/>
                <a:gd name="connsiteY2" fmla="*/ 965649 h 1645380"/>
                <a:gd name="connsiteX3" fmla="*/ 366839 w 2352085"/>
                <a:gd name="connsiteY3" fmla="*/ 685126 h 1645380"/>
                <a:gd name="connsiteX4" fmla="*/ 528679 w 2352085"/>
                <a:gd name="connsiteY4" fmla="*/ 393812 h 1645380"/>
                <a:gd name="connsiteX5" fmla="*/ 631178 w 2352085"/>
                <a:gd name="connsiteY5" fmla="*/ 124078 h 1645380"/>
                <a:gd name="connsiteX6" fmla="*/ 760651 w 2352085"/>
                <a:gd name="connsiteY6" fmla="*/ 59341 h 1645380"/>
                <a:gd name="connsiteX7" fmla="*/ 868545 w 2352085"/>
                <a:gd name="connsiteY7" fmla="*/ 0 h 1645380"/>
                <a:gd name="connsiteX8" fmla="*/ 1003412 w 2352085"/>
                <a:gd name="connsiteY8" fmla="*/ 156446 h 1645380"/>
                <a:gd name="connsiteX9" fmla="*/ 1116701 w 2352085"/>
                <a:gd name="connsiteY9" fmla="*/ 312892 h 1645380"/>
                <a:gd name="connsiteX10" fmla="*/ 1246173 w 2352085"/>
                <a:gd name="connsiteY10" fmla="*/ 458549 h 1645380"/>
                <a:gd name="connsiteX11" fmla="*/ 1364856 w 2352085"/>
                <a:gd name="connsiteY11" fmla="*/ 668941 h 1645380"/>
                <a:gd name="connsiteX12" fmla="*/ 1499724 w 2352085"/>
                <a:gd name="connsiteY12" fmla="*/ 911703 h 1645380"/>
                <a:gd name="connsiteX13" fmla="*/ 1618407 w 2352085"/>
                <a:gd name="connsiteY13" fmla="*/ 1111306 h 1645380"/>
                <a:gd name="connsiteX14" fmla="*/ 1731695 w 2352085"/>
                <a:gd name="connsiteY14" fmla="*/ 1240779 h 1645380"/>
                <a:gd name="connsiteX15" fmla="*/ 1866562 w 2352085"/>
                <a:gd name="connsiteY15" fmla="*/ 1391830 h 1645380"/>
                <a:gd name="connsiteX16" fmla="*/ 1979851 w 2352085"/>
                <a:gd name="connsiteY16" fmla="*/ 1488934 h 1645380"/>
                <a:gd name="connsiteX17" fmla="*/ 2109324 w 2352085"/>
                <a:gd name="connsiteY17" fmla="*/ 1553671 h 1645380"/>
                <a:gd name="connsiteX18" fmla="*/ 2244191 w 2352085"/>
                <a:gd name="connsiteY18" fmla="*/ 1613012 h 1645380"/>
                <a:gd name="connsiteX19" fmla="*/ 2352085 w 2352085"/>
                <a:gd name="connsiteY19" fmla="*/ 1645380 h 1645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2085" h="1645380">
                  <a:moveTo>
                    <a:pt x="0" y="1408014"/>
                  </a:moveTo>
                  <a:lnTo>
                    <a:pt x="140262" y="1262357"/>
                  </a:lnTo>
                  <a:lnTo>
                    <a:pt x="269734" y="965649"/>
                  </a:lnTo>
                  <a:lnTo>
                    <a:pt x="366839" y="685126"/>
                  </a:lnTo>
                  <a:lnTo>
                    <a:pt x="528679" y="393812"/>
                  </a:lnTo>
                  <a:lnTo>
                    <a:pt x="631178" y="124078"/>
                  </a:lnTo>
                  <a:lnTo>
                    <a:pt x="760651" y="59341"/>
                  </a:lnTo>
                  <a:lnTo>
                    <a:pt x="868545" y="0"/>
                  </a:lnTo>
                  <a:lnTo>
                    <a:pt x="1003412" y="156446"/>
                  </a:lnTo>
                  <a:lnTo>
                    <a:pt x="1116701" y="312892"/>
                  </a:lnTo>
                  <a:lnTo>
                    <a:pt x="1246173" y="458549"/>
                  </a:lnTo>
                  <a:lnTo>
                    <a:pt x="1364856" y="668941"/>
                  </a:lnTo>
                  <a:lnTo>
                    <a:pt x="1499724" y="911703"/>
                  </a:lnTo>
                  <a:lnTo>
                    <a:pt x="1618407" y="1111306"/>
                  </a:lnTo>
                  <a:lnTo>
                    <a:pt x="1731695" y="1240779"/>
                  </a:lnTo>
                  <a:lnTo>
                    <a:pt x="1866562" y="1391830"/>
                  </a:lnTo>
                  <a:lnTo>
                    <a:pt x="1979851" y="1488934"/>
                  </a:lnTo>
                  <a:lnTo>
                    <a:pt x="2109324" y="1553671"/>
                  </a:lnTo>
                  <a:lnTo>
                    <a:pt x="2244191" y="1613012"/>
                  </a:lnTo>
                  <a:lnTo>
                    <a:pt x="2352085" y="1645380"/>
                  </a:lnTo>
                </a:path>
              </a:pathLst>
            </a:custGeom>
            <a:noFill/>
            <a:ln w="381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pitchFamily="34" charset="0"/>
              </a:endParaRPr>
            </a:p>
          </p:txBody>
        </p:sp>
      </p:grpSp>
      <p:sp>
        <p:nvSpPr>
          <p:cNvPr id="11" name="TextBox 10">
            <a:extLst>
              <a:ext uri="{FF2B5EF4-FFF2-40B4-BE49-F238E27FC236}">
                <a16:creationId xmlns:a16="http://schemas.microsoft.com/office/drawing/2014/main" id="{1811B3C5-80DD-446D-AC07-DF9DC4A2AB33}"/>
              </a:ext>
            </a:extLst>
          </p:cNvPr>
          <p:cNvSpPr txBox="1"/>
          <p:nvPr/>
        </p:nvSpPr>
        <p:spPr>
          <a:xfrm>
            <a:off x="200561" y="4727614"/>
            <a:ext cx="1740131" cy="369332"/>
          </a:xfrm>
          <a:prstGeom prst="rect">
            <a:avLst/>
          </a:prstGeom>
          <a:noFill/>
        </p:spPr>
        <p:txBody>
          <a:bodyPr wrap="square" rtlCol="0">
            <a:spAutoFit/>
          </a:bodyPr>
          <a:lstStyle/>
          <a:p>
            <a:r>
              <a:rPr lang="en-CA" dirty="0"/>
              <a:t>Alternative:</a:t>
            </a:r>
          </a:p>
        </p:txBody>
      </p:sp>
    </p:spTree>
    <p:extLst>
      <p:ext uri="{BB962C8B-B14F-4D97-AF65-F5344CB8AC3E}">
        <p14:creationId xmlns:p14="http://schemas.microsoft.com/office/powerpoint/2010/main" val="230919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Hickinbotham</a:t>
            </a:r>
            <a:r>
              <a:rPr lang="en-CA" sz="1800" dirty="0"/>
              <a:t> et al. (2016), "</a:t>
            </a:r>
            <a:r>
              <a:rPr lang="en-US" sz="1800" dirty="0"/>
              <a:t>Maximizing the Adjacent Possible in Automata Chemistries</a:t>
            </a:r>
            <a:r>
              <a:rPr lang="en-CA" sz="1800" dirty="0"/>
              <a:t>"</a:t>
            </a:r>
          </a:p>
        </p:txBody>
      </p:sp>
      <p:pic>
        <p:nvPicPr>
          <p:cNvPr id="3" name="Picture 2">
            <a:extLst>
              <a:ext uri="{FF2B5EF4-FFF2-40B4-BE49-F238E27FC236}">
                <a16:creationId xmlns:a16="http://schemas.microsoft.com/office/drawing/2014/main" id="{32193DE3-ACB0-4B43-A18F-8120292968A4}"/>
              </a:ext>
            </a:extLst>
          </p:cNvPr>
          <p:cNvPicPr>
            <a:picLocks noChangeAspect="1"/>
          </p:cNvPicPr>
          <p:nvPr/>
        </p:nvPicPr>
        <p:blipFill>
          <a:blip r:embed="rId2"/>
          <a:stretch>
            <a:fillRect/>
          </a:stretch>
        </p:blipFill>
        <p:spPr>
          <a:xfrm>
            <a:off x="561491" y="928210"/>
            <a:ext cx="8056028" cy="4580052"/>
          </a:xfrm>
          <a:prstGeom prst="rect">
            <a:avLst/>
          </a:prstGeom>
        </p:spPr>
      </p:pic>
      <p:pic>
        <p:nvPicPr>
          <p:cNvPr id="4" name="Picture 3">
            <a:extLst>
              <a:ext uri="{FF2B5EF4-FFF2-40B4-BE49-F238E27FC236}">
                <a16:creationId xmlns:a16="http://schemas.microsoft.com/office/drawing/2014/main" id="{DD32B055-4A0D-401A-874C-E2044109DD25}"/>
              </a:ext>
            </a:extLst>
          </p:cNvPr>
          <p:cNvPicPr>
            <a:picLocks noChangeAspect="1"/>
          </p:cNvPicPr>
          <p:nvPr/>
        </p:nvPicPr>
        <p:blipFill>
          <a:blip r:embed="rId3"/>
          <a:stretch>
            <a:fillRect/>
          </a:stretch>
        </p:blipFill>
        <p:spPr>
          <a:xfrm>
            <a:off x="643745" y="5804056"/>
            <a:ext cx="7891520" cy="614367"/>
          </a:xfrm>
          <a:prstGeom prst="rect">
            <a:avLst/>
          </a:prstGeom>
        </p:spPr>
      </p:pic>
      <p:sp>
        <p:nvSpPr>
          <p:cNvPr id="5" name="TextBox 4">
            <a:extLst>
              <a:ext uri="{FF2B5EF4-FFF2-40B4-BE49-F238E27FC236}">
                <a16:creationId xmlns:a16="http://schemas.microsoft.com/office/drawing/2014/main" id="{1DB49B4A-1D24-4712-9E74-2583FE547D10}"/>
              </a:ext>
            </a:extLst>
          </p:cNvPr>
          <p:cNvSpPr txBox="1"/>
          <p:nvPr/>
        </p:nvSpPr>
        <p:spPr>
          <a:xfrm>
            <a:off x="62345" y="3112077"/>
            <a:ext cx="2182091" cy="369332"/>
          </a:xfrm>
          <a:prstGeom prst="rect">
            <a:avLst/>
          </a:prstGeom>
          <a:noFill/>
        </p:spPr>
        <p:txBody>
          <a:bodyPr wrap="square" rtlCol="0">
            <a:spAutoFit/>
          </a:bodyPr>
          <a:lstStyle/>
          <a:p>
            <a:r>
              <a:rPr lang="en-CA" dirty="0"/>
              <a:t>Yellow on white </a:t>
            </a:r>
            <a:r>
              <a:rPr lang="en-CA" dirty="0">
                <a:sym typeface="Wingdings" panose="05000000000000000000" pitchFamily="2" charset="2"/>
              </a:rPr>
              <a:t></a:t>
            </a:r>
            <a:endParaRPr lang="en-CA" dirty="0"/>
          </a:p>
        </p:txBody>
      </p:sp>
    </p:spTree>
    <p:extLst>
      <p:ext uri="{BB962C8B-B14F-4D97-AF65-F5344CB8AC3E}">
        <p14:creationId xmlns:p14="http://schemas.microsoft.com/office/powerpoint/2010/main" val="40043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Karr et al. (2012), "</a:t>
            </a:r>
            <a:r>
              <a:rPr lang="en-US" sz="1800" dirty="0"/>
              <a:t>A Whole-Cell Computational Model Predicts Phenotype from</a:t>
            </a:r>
            <a:br>
              <a:rPr lang="en-US" sz="1800" dirty="0"/>
            </a:br>
            <a:r>
              <a:rPr lang="en-US" sz="1800" dirty="0"/>
              <a:t>Genotype</a:t>
            </a:r>
            <a:r>
              <a:rPr lang="en-CA" sz="1800" dirty="0"/>
              <a:t>"</a:t>
            </a:r>
          </a:p>
        </p:txBody>
      </p:sp>
      <p:pic>
        <p:nvPicPr>
          <p:cNvPr id="3" name="Picture 2">
            <a:extLst>
              <a:ext uri="{FF2B5EF4-FFF2-40B4-BE49-F238E27FC236}">
                <a16:creationId xmlns:a16="http://schemas.microsoft.com/office/drawing/2014/main" id="{543D06EA-3F91-479C-ABB8-B0A4AF67F009}"/>
              </a:ext>
            </a:extLst>
          </p:cNvPr>
          <p:cNvPicPr>
            <a:picLocks noChangeAspect="1"/>
          </p:cNvPicPr>
          <p:nvPr/>
        </p:nvPicPr>
        <p:blipFill>
          <a:blip r:embed="rId2"/>
          <a:stretch>
            <a:fillRect/>
          </a:stretch>
        </p:blipFill>
        <p:spPr>
          <a:xfrm>
            <a:off x="2452256" y="725978"/>
            <a:ext cx="6587836" cy="5662061"/>
          </a:xfrm>
          <a:prstGeom prst="rect">
            <a:avLst/>
          </a:prstGeom>
        </p:spPr>
      </p:pic>
      <p:sp>
        <p:nvSpPr>
          <p:cNvPr id="4" name="TextBox 3">
            <a:extLst>
              <a:ext uri="{FF2B5EF4-FFF2-40B4-BE49-F238E27FC236}">
                <a16:creationId xmlns:a16="http://schemas.microsoft.com/office/drawing/2014/main" id="{A47894B7-E35D-4874-9314-303F2F2D260D}"/>
              </a:ext>
            </a:extLst>
          </p:cNvPr>
          <p:cNvSpPr txBox="1"/>
          <p:nvPr/>
        </p:nvSpPr>
        <p:spPr>
          <a:xfrm>
            <a:off x="103909" y="1491095"/>
            <a:ext cx="2763982" cy="1477328"/>
          </a:xfrm>
          <a:prstGeom prst="rect">
            <a:avLst/>
          </a:prstGeom>
          <a:noFill/>
        </p:spPr>
        <p:txBody>
          <a:bodyPr wrap="square" rtlCol="0">
            <a:spAutoFit/>
          </a:bodyPr>
          <a:lstStyle/>
          <a:p>
            <a:r>
              <a:rPr lang="en-CA" dirty="0"/>
              <a:t>Pastels should not be used for thin lines on a white background. Saturated colors are better.</a:t>
            </a:r>
          </a:p>
        </p:txBody>
      </p:sp>
    </p:spTree>
    <p:extLst>
      <p:ext uri="{BB962C8B-B14F-4D97-AF65-F5344CB8AC3E}">
        <p14:creationId xmlns:p14="http://schemas.microsoft.com/office/powerpoint/2010/main" val="6826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Xavier et al. (2020), "</a:t>
            </a:r>
            <a:r>
              <a:rPr lang="en-US" sz="1800" dirty="0"/>
              <a:t>Autocatalytic chemical networks at the</a:t>
            </a:r>
            <a:br>
              <a:rPr lang="en-US" sz="1800" dirty="0"/>
            </a:br>
            <a:r>
              <a:rPr lang="en-US" sz="1800" dirty="0"/>
              <a:t>origin of metabolism</a:t>
            </a:r>
            <a:r>
              <a:rPr lang="en-CA" sz="1800" dirty="0"/>
              <a:t>"</a:t>
            </a:r>
          </a:p>
        </p:txBody>
      </p:sp>
      <p:pic>
        <p:nvPicPr>
          <p:cNvPr id="3" name="Picture 2">
            <a:extLst>
              <a:ext uri="{FF2B5EF4-FFF2-40B4-BE49-F238E27FC236}">
                <a16:creationId xmlns:a16="http://schemas.microsoft.com/office/drawing/2014/main" id="{CF0C5ED6-CCD2-4535-B553-557D03C31980}"/>
              </a:ext>
            </a:extLst>
          </p:cNvPr>
          <p:cNvPicPr>
            <a:picLocks noChangeAspect="1"/>
          </p:cNvPicPr>
          <p:nvPr/>
        </p:nvPicPr>
        <p:blipFill>
          <a:blip r:embed="rId2"/>
          <a:stretch>
            <a:fillRect/>
          </a:stretch>
        </p:blipFill>
        <p:spPr>
          <a:xfrm>
            <a:off x="2536072" y="699607"/>
            <a:ext cx="6295506" cy="6094817"/>
          </a:xfrm>
          <a:prstGeom prst="rect">
            <a:avLst/>
          </a:prstGeom>
        </p:spPr>
      </p:pic>
      <p:sp>
        <p:nvSpPr>
          <p:cNvPr id="4" name="TextBox 3">
            <a:extLst>
              <a:ext uri="{FF2B5EF4-FFF2-40B4-BE49-F238E27FC236}">
                <a16:creationId xmlns:a16="http://schemas.microsoft.com/office/drawing/2014/main" id="{0B298846-C126-44A6-B78F-E6E8BB2058BA}"/>
              </a:ext>
            </a:extLst>
          </p:cNvPr>
          <p:cNvSpPr txBox="1"/>
          <p:nvPr/>
        </p:nvSpPr>
        <p:spPr>
          <a:xfrm>
            <a:off x="124690" y="1740477"/>
            <a:ext cx="2182091" cy="2031325"/>
          </a:xfrm>
          <a:prstGeom prst="rect">
            <a:avLst/>
          </a:prstGeom>
          <a:noFill/>
        </p:spPr>
        <p:txBody>
          <a:bodyPr wrap="square" rtlCol="0">
            <a:spAutoFit/>
          </a:bodyPr>
          <a:lstStyle/>
          <a:p>
            <a:r>
              <a:rPr lang="en-CA" dirty="0"/>
              <a:t>Great use of color to ensure labels are legible over edges. These labels were probably manually positioned.</a:t>
            </a:r>
          </a:p>
        </p:txBody>
      </p:sp>
    </p:spTree>
    <p:extLst>
      <p:ext uri="{BB962C8B-B14F-4D97-AF65-F5344CB8AC3E}">
        <p14:creationId xmlns:p14="http://schemas.microsoft.com/office/powerpoint/2010/main" val="10112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err="1"/>
              <a:t>Koonin</a:t>
            </a:r>
            <a:r>
              <a:rPr lang="en-CA" sz="1800" dirty="0"/>
              <a:t> and </a:t>
            </a:r>
            <a:r>
              <a:rPr lang="en-CA" sz="1800" dirty="0" err="1"/>
              <a:t>Novozhilov</a:t>
            </a:r>
            <a:r>
              <a:rPr lang="en-CA" sz="1800" dirty="0"/>
              <a:t> (2008), "</a:t>
            </a:r>
            <a:r>
              <a:rPr lang="en-US" sz="1800" dirty="0"/>
              <a:t>Origin and evolution of the genetic code: The universal enigma</a:t>
            </a:r>
            <a:r>
              <a:rPr lang="en-CA" sz="1800" dirty="0"/>
              <a:t>"</a:t>
            </a:r>
          </a:p>
        </p:txBody>
      </p:sp>
      <p:pic>
        <p:nvPicPr>
          <p:cNvPr id="3" name="Picture 2">
            <a:extLst>
              <a:ext uri="{FF2B5EF4-FFF2-40B4-BE49-F238E27FC236}">
                <a16:creationId xmlns:a16="http://schemas.microsoft.com/office/drawing/2014/main" id="{4A1DE1B7-EC60-4C38-8EF0-8E4E8D120B83}"/>
              </a:ext>
            </a:extLst>
          </p:cNvPr>
          <p:cNvPicPr>
            <a:picLocks noChangeAspect="1"/>
          </p:cNvPicPr>
          <p:nvPr/>
        </p:nvPicPr>
        <p:blipFill>
          <a:blip r:embed="rId2"/>
          <a:stretch>
            <a:fillRect/>
          </a:stretch>
        </p:blipFill>
        <p:spPr>
          <a:xfrm>
            <a:off x="1355563" y="835109"/>
            <a:ext cx="7700559" cy="5150055"/>
          </a:xfrm>
          <a:prstGeom prst="rect">
            <a:avLst/>
          </a:prstGeom>
        </p:spPr>
      </p:pic>
      <p:sp>
        <p:nvSpPr>
          <p:cNvPr id="4" name="TextBox 3">
            <a:extLst>
              <a:ext uri="{FF2B5EF4-FFF2-40B4-BE49-F238E27FC236}">
                <a16:creationId xmlns:a16="http://schemas.microsoft.com/office/drawing/2014/main" id="{61916089-5A62-4535-9913-3BE2EF022574}"/>
              </a:ext>
            </a:extLst>
          </p:cNvPr>
          <p:cNvSpPr txBox="1"/>
          <p:nvPr/>
        </p:nvSpPr>
        <p:spPr>
          <a:xfrm>
            <a:off x="51954" y="1252104"/>
            <a:ext cx="2182091" cy="1200329"/>
          </a:xfrm>
          <a:prstGeom prst="rect">
            <a:avLst/>
          </a:prstGeom>
          <a:noFill/>
        </p:spPr>
        <p:txBody>
          <a:bodyPr wrap="square" rtlCol="0">
            <a:spAutoFit/>
          </a:bodyPr>
          <a:lstStyle/>
          <a:p>
            <a:r>
              <a:rPr lang="en-CA" dirty="0"/>
              <a:t>Saturated colors should not be used for background colors. </a:t>
            </a:r>
            <a:r>
              <a:rPr lang="en-CA" dirty="0">
                <a:sym typeface="Wingdings" panose="05000000000000000000" pitchFamily="2" charset="2"/>
              </a:rPr>
              <a:t></a:t>
            </a:r>
            <a:endParaRPr lang="en-CA" dirty="0"/>
          </a:p>
        </p:txBody>
      </p:sp>
    </p:spTree>
    <p:extLst>
      <p:ext uri="{BB962C8B-B14F-4D97-AF65-F5344CB8AC3E}">
        <p14:creationId xmlns:p14="http://schemas.microsoft.com/office/powerpoint/2010/main" val="32530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hu-HU" sz="1800" dirty="0"/>
              <a:t>Könnyű</a:t>
            </a:r>
            <a:r>
              <a:rPr lang="en-CA" sz="1800" dirty="0"/>
              <a:t> et al. (2015), "</a:t>
            </a:r>
            <a:r>
              <a:rPr lang="en-US" sz="1800" dirty="0"/>
              <a:t>In silico ribozyme evolution in a metabolically</a:t>
            </a:r>
            <a:br>
              <a:rPr lang="en-US" sz="1800" dirty="0"/>
            </a:br>
            <a:r>
              <a:rPr lang="en-US" sz="1800" dirty="0"/>
              <a:t>coupled RNA population</a:t>
            </a:r>
            <a:r>
              <a:rPr lang="en-CA" sz="1800" dirty="0"/>
              <a:t>"</a:t>
            </a:r>
          </a:p>
        </p:txBody>
      </p:sp>
      <p:pic>
        <p:nvPicPr>
          <p:cNvPr id="3" name="Picture 2">
            <a:extLst>
              <a:ext uri="{FF2B5EF4-FFF2-40B4-BE49-F238E27FC236}">
                <a16:creationId xmlns:a16="http://schemas.microsoft.com/office/drawing/2014/main" id="{82E1ABA0-6430-48D4-81E1-8F52BEFE6B3C}"/>
              </a:ext>
            </a:extLst>
          </p:cNvPr>
          <p:cNvPicPr>
            <a:picLocks noChangeAspect="1"/>
          </p:cNvPicPr>
          <p:nvPr/>
        </p:nvPicPr>
        <p:blipFill>
          <a:blip r:embed="rId2"/>
          <a:stretch>
            <a:fillRect/>
          </a:stretch>
        </p:blipFill>
        <p:spPr>
          <a:xfrm>
            <a:off x="1334107" y="621485"/>
            <a:ext cx="6475787" cy="5978820"/>
          </a:xfrm>
          <a:prstGeom prst="rect">
            <a:avLst/>
          </a:prstGeom>
        </p:spPr>
      </p:pic>
      <p:sp>
        <p:nvSpPr>
          <p:cNvPr id="4" name="TextBox 3">
            <a:extLst>
              <a:ext uri="{FF2B5EF4-FFF2-40B4-BE49-F238E27FC236}">
                <a16:creationId xmlns:a16="http://schemas.microsoft.com/office/drawing/2014/main" id="{AE8C9A33-CE4C-44A8-A5A7-6CAEFA85CE53}"/>
              </a:ext>
            </a:extLst>
          </p:cNvPr>
          <p:cNvSpPr txBox="1"/>
          <p:nvPr/>
        </p:nvSpPr>
        <p:spPr>
          <a:xfrm>
            <a:off x="93518" y="1449531"/>
            <a:ext cx="2182091" cy="1477328"/>
          </a:xfrm>
          <a:prstGeom prst="rect">
            <a:avLst/>
          </a:prstGeom>
          <a:noFill/>
        </p:spPr>
        <p:txBody>
          <a:bodyPr wrap="square" rtlCol="0">
            <a:spAutoFit/>
          </a:bodyPr>
          <a:lstStyle/>
          <a:p>
            <a:r>
              <a:rPr lang="en-CA" dirty="0"/>
              <a:t>Great use of pastels for background colors. The black text is easy to read.</a:t>
            </a:r>
          </a:p>
        </p:txBody>
      </p:sp>
    </p:spTree>
    <p:extLst>
      <p:ext uri="{BB962C8B-B14F-4D97-AF65-F5344CB8AC3E}">
        <p14:creationId xmlns:p14="http://schemas.microsoft.com/office/powerpoint/2010/main" val="208744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Breuer et al. (2019), "</a:t>
            </a:r>
            <a:r>
              <a:rPr lang="en-US" sz="1800" dirty="0"/>
              <a:t>Essential metabolism for a minimal cell</a:t>
            </a:r>
            <a:r>
              <a:rPr lang="en-CA" sz="1800" dirty="0"/>
              <a:t>"</a:t>
            </a:r>
          </a:p>
        </p:txBody>
      </p:sp>
      <p:pic>
        <p:nvPicPr>
          <p:cNvPr id="3" name="Picture 2">
            <a:extLst>
              <a:ext uri="{FF2B5EF4-FFF2-40B4-BE49-F238E27FC236}">
                <a16:creationId xmlns:a16="http://schemas.microsoft.com/office/drawing/2014/main" id="{152B8341-96E6-479B-AEC7-F552867D74B6}"/>
              </a:ext>
            </a:extLst>
          </p:cNvPr>
          <p:cNvPicPr>
            <a:picLocks noChangeAspect="1"/>
          </p:cNvPicPr>
          <p:nvPr/>
        </p:nvPicPr>
        <p:blipFill>
          <a:blip r:embed="rId2"/>
          <a:stretch>
            <a:fillRect/>
          </a:stretch>
        </p:blipFill>
        <p:spPr>
          <a:xfrm>
            <a:off x="3271040" y="636964"/>
            <a:ext cx="5656851" cy="5985577"/>
          </a:xfrm>
          <a:prstGeom prst="rect">
            <a:avLst/>
          </a:prstGeom>
        </p:spPr>
      </p:pic>
      <p:sp>
        <p:nvSpPr>
          <p:cNvPr id="4" name="TextBox 3">
            <a:extLst>
              <a:ext uri="{FF2B5EF4-FFF2-40B4-BE49-F238E27FC236}">
                <a16:creationId xmlns:a16="http://schemas.microsoft.com/office/drawing/2014/main" id="{C1D37019-CCD7-422C-B50D-DEBF1453C951}"/>
              </a:ext>
            </a:extLst>
          </p:cNvPr>
          <p:cNvSpPr txBox="1"/>
          <p:nvPr/>
        </p:nvSpPr>
        <p:spPr>
          <a:xfrm>
            <a:off x="93518" y="1449531"/>
            <a:ext cx="2893522" cy="1200329"/>
          </a:xfrm>
          <a:prstGeom prst="rect">
            <a:avLst/>
          </a:prstGeom>
          <a:noFill/>
        </p:spPr>
        <p:txBody>
          <a:bodyPr wrap="square" rtlCol="0">
            <a:spAutoFit/>
          </a:bodyPr>
          <a:lstStyle/>
          <a:p>
            <a:r>
              <a:rPr lang="en-CA" dirty="0"/>
              <a:t>Great use of pastels for background colors. Foreground elements are easy to read.</a:t>
            </a:r>
          </a:p>
        </p:txBody>
      </p:sp>
    </p:spTree>
    <p:extLst>
      <p:ext uri="{BB962C8B-B14F-4D97-AF65-F5344CB8AC3E}">
        <p14:creationId xmlns:p14="http://schemas.microsoft.com/office/powerpoint/2010/main" val="243713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Dolson et al. (2019), "</a:t>
            </a:r>
            <a:r>
              <a:rPr lang="en-US" sz="1800" dirty="0"/>
              <a:t>The MODES Toolbox: Measurements of Open-Ended Dynamics in Evolving Systems</a:t>
            </a:r>
            <a:r>
              <a:rPr lang="en-CA" sz="1800" dirty="0"/>
              <a:t>"</a:t>
            </a:r>
          </a:p>
        </p:txBody>
      </p:sp>
      <p:pic>
        <p:nvPicPr>
          <p:cNvPr id="3" name="Picture 2">
            <a:extLst>
              <a:ext uri="{FF2B5EF4-FFF2-40B4-BE49-F238E27FC236}">
                <a16:creationId xmlns:a16="http://schemas.microsoft.com/office/drawing/2014/main" id="{A5C43525-08DA-42F1-B1CA-45CEC7CBF7B4}"/>
              </a:ext>
            </a:extLst>
          </p:cNvPr>
          <p:cNvPicPr>
            <a:picLocks noChangeAspect="1"/>
          </p:cNvPicPr>
          <p:nvPr/>
        </p:nvPicPr>
        <p:blipFill>
          <a:blip r:embed="rId2"/>
          <a:stretch>
            <a:fillRect/>
          </a:stretch>
        </p:blipFill>
        <p:spPr>
          <a:xfrm>
            <a:off x="2026263" y="827751"/>
            <a:ext cx="6896181" cy="4754950"/>
          </a:xfrm>
          <a:prstGeom prst="rect">
            <a:avLst/>
          </a:prstGeom>
        </p:spPr>
      </p:pic>
      <p:pic>
        <p:nvPicPr>
          <p:cNvPr id="4" name="Picture 3">
            <a:extLst>
              <a:ext uri="{FF2B5EF4-FFF2-40B4-BE49-F238E27FC236}">
                <a16:creationId xmlns:a16="http://schemas.microsoft.com/office/drawing/2014/main" id="{48D4E67A-49EA-4659-92B7-7CF22FB10D18}"/>
              </a:ext>
            </a:extLst>
          </p:cNvPr>
          <p:cNvPicPr>
            <a:picLocks noChangeAspect="1"/>
          </p:cNvPicPr>
          <p:nvPr/>
        </p:nvPicPr>
        <p:blipFill>
          <a:blip r:embed="rId3"/>
          <a:stretch>
            <a:fillRect/>
          </a:stretch>
        </p:blipFill>
        <p:spPr>
          <a:xfrm>
            <a:off x="0" y="5746906"/>
            <a:ext cx="8986903" cy="728668"/>
          </a:xfrm>
          <a:prstGeom prst="rect">
            <a:avLst/>
          </a:prstGeom>
        </p:spPr>
      </p:pic>
      <p:sp>
        <p:nvSpPr>
          <p:cNvPr id="5" name="TextBox 4">
            <a:extLst>
              <a:ext uri="{FF2B5EF4-FFF2-40B4-BE49-F238E27FC236}">
                <a16:creationId xmlns:a16="http://schemas.microsoft.com/office/drawing/2014/main" id="{877B3D68-00D8-43B7-8D90-A15199672287}"/>
              </a:ext>
            </a:extLst>
          </p:cNvPr>
          <p:cNvSpPr txBox="1"/>
          <p:nvPr/>
        </p:nvSpPr>
        <p:spPr>
          <a:xfrm>
            <a:off x="93518" y="1449531"/>
            <a:ext cx="1932745" cy="923330"/>
          </a:xfrm>
          <a:prstGeom prst="rect">
            <a:avLst/>
          </a:prstGeom>
          <a:noFill/>
        </p:spPr>
        <p:txBody>
          <a:bodyPr wrap="square" rtlCol="0">
            <a:spAutoFit/>
          </a:bodyPr>
          <a:lstStyle/>
          <a:p>
            <a:r>
              <a:rPr lang="en-CA" dirty="0"/>
              <a:t>Great use of transparency on the right.</a:t>
            </a:r>
          </a:p>
        </p:txBody>
      </p:sp>
    </p:spTree>
    <p:extLst>
      <p:ext uri="{BB962C8B-B14F-4D97-AF65-F5344CB8AC3E}">
        <p14:creationId xmlns:p14="http://schemas.microsoft.com/office/powerpoint/2010/main" val="6639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CED08-AFF3-4374-BDC2-5B30E7DA4AD2}"/>
              </a:ext>
            </a:extLst>
          </p:cNvPr>
          <p:cNvPicPr>
            <a:picLocks noChangeAspect="1"/>
          </p:cNvPicPr>
          <p:nvPr/>
        </p:nvPicPr>
        <p:blipFill>
          <a:blip r:embed="rId2"/>
          <a:stretch>
            <a:fillRect/>
          </a:stretch>
        </p:blipFill>
        <p:spPr>
          <a:xfrm>
            <a:off x="1152000" y="725978"/>
            <a:ext cx="6840000" cy="5146802"/>
          </a:xfrm>
          <a:prstGeom prst="rect">
            <a:avLst/>
          </a:prstGeom>
        </p:spPr>
      </p:pic>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Hayes (1998), "</a:t>
            </a:r>
            <a:r>
              <a:rPr lang="en-US" sz="1800" dirty="0" err="1"/>
              <a:t>Prototeins</a:t>
            </a:r>
            <a:r>
              <a:rPr lang="en-CA" sz="1800" dirty="0"/>
              <a:t>"</a:t>
            </a:r>
          </a:p>
        </p:txBody>
      </p:sp>
      <p:pic>
        <p:nvPicPr>
          <p:cNvPr id="4" name="Picture 3">
            <a:extLst>
              <a:ext uri="{FF2B5EF4-FFF2-40B4-BE49-F238E27FC236}">
                <a16:creationId xmlns:a16="http://schemas.microsoft.com/office/drawing/2014/main" id="{D6FA49C7-7838-42A9-9888-C7CDE8E22FDE}"/>
              </a:ext>
            </a:extLst>
          </p:cNvPr>
          <p:cNvPicPr>
            <a:picLocks noChangeAspect="1"/>
          </p:cNvPicPr>
          <p:nvPr/>
        </p:nvPicPr>
        <p:blipFill>
          <a:blip r:embed="rId3"/>
          <a:stretch>
            <a:fillRect/>
          </a:stretch>
        </p:blipFill>
        <p:spPr>
          <a:xfrm>
            <a:off x="2112151" y="5941476"/>
            <a:ext cx="4919698" cy="871544"/>
          </a:xfrm>
          <a:prstGeom prst="rect">
            <a:avLst/>
          </a:prstGeom>
        </p:spPr>
      </p:pic>
    </p:spTree>
    <p:extLst>
      <p:ext uri="{BB962C8B-B14F-4D97-AF65-F5344CB8AC3E}">
        <p14:creationId xmlns:p14="http://schemas.microsoft.com/office/powerpoint/2010/main" val="10182130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FCFE-268D-4B7F-94DE-375F60CBBD51}"/>
              </a:ext>
            </a:extLst>
          </p:cNvPr>
          <p:cNvSpPr>
            <a:spLocks noGrp="1"/>
          </p:cNvSpPr>
          <p:nvPr>
            <p:ph type="title"/>
          </p:nvPr>
        </p:nvSpPr>
        <p:spPr>
          <a:xfrm>
            <a:off x="0" y="0"/>
            <a:ext cx="9144000" cy="725978"/>
          </a:xfrm>
        </p:spPr>
        <p:txBody>
          <a:bodyPr/>
          <a:lstStyle/>
          <a:p>
            <a:r>
              <a:rPr lang="en-CA" sz="1800" dirty="0"/>
              <a:t>… after modifying:</a:t>
            </a:r>
          </a:p>
        </p:txBody>
      </p:sp>
      <p:pic>
        <p:nvPicPr>
          <p:cNvPr id="4" name="Picture 3">
            <a:extLst>
              <a:ext uri="{FF2B5EF4-FFF2-40B4-BE49-F238E27FC236}">
                <a16:creationId xmlns:a16="http://schemas.microsoft.com/office/drawing/2014/main" id="{D6FA49C7-7838-42A9-9888-C7CDE8E22FDE}"/>
              </a:ext>
            </a:extLst>
          </p:cNvPr>
          <p:cNvPicPr>
            <a:picLocks noChangeAspect="1"/>
          </p:cNvPicPr>
          <p:nvPr/>
        </p:nvPicPr>
        <p:blipFill>
          <a:blip r:embed="rId2"/>
          <a:stretch>
            <a:fillRect/>
          </a:stretch>
        </p:blipFill>
        <p:spPr>
          <a:xfrm>
            <a:off x="2112151" y="5941476"/>
            <a:ext cx="4919698" cy="871544"/>
          </a:xfrm>
          <a:prstGeom prst="rect">
            <a:avLst/>
          </a:prstGeom>
        </p:spPr>
      </p:pic>
      <p:pic>
        <p:nvPicPr>
          <p:cNvPr id="7" name="Picture 6">
            <a:extLst>
              <a:ext uri="{FF2B5EF4-FFF2-40B4-BE49-F238E27FC236}">
                <a16:creationId xmlns:a16="http://schemas.microsoft.com/office/drawing/2014/main" id="{1B51A833-FB43-47AD-8E1B-2695F7227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000" y="716062"/>
            <a:ext cx="6840000" cy="5156718"/>
          </a:xfrm>
          <a:prstGeom prst="rect">
            <a:avLst/>
          </a:prstGeom>
        </p:spPr>
      </p:pic>
    </p:spTree>
    <p:extLst>
      <p:ext uri="{BB962C8B-B14F-4D97-AF65-F5344CB8AC3E}">
        <p14:creationId xmlns:p14="http://schemas.microsoft.com/office/powerpoint/2010/main" val="187988458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Blank Presentation">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Thème Office">
  <a:themeElements>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7293</TotalTime>
  <Words>6636</Words>
  <Application>Microsoft Office PowerPoint</Application>
  <PresentationFormat>On-screen Show (4:3)</PresentationFormat>
  <Paragraphs>1160</Paragraphs>
  <Slides>148</Slides>
  <Notes>5</Notes>
  <HiddenSlides>3</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148</vt:i4>
      </vt:variant>
    </vt:vector>
  </HeadingPairs>
  <TitlesOfParts>
    <vt:vector size="170" baseType="lpstr">
      <vt:lpstr>Arial</vt:lpstr>
      <vt:lpstr>Calibri</vt:lpstr>
      <vt:lpstr>Times</vt:lpstr>
      <vt:lpstr>Thème Office</vt:lpstr>
      <vt:lpstr>Default Design</vt:lpstr>
      <vt:lpstr>3_Thème Office</vt:lpstr>
      <vt:lpstr>1_Thème Office</vt:lpstr>
      <vt:lpstr>2_Default Design</vt:lpstr>
      <vt:lpstr>8_Thème Office</vt:lpstr>
      <vt:lpstr>12_Thème Office</vt:lpstr>
      <vt:lpstr>9_Thème Office</vt:lpstr>
      <vt:lpstr>10_Thème Office</vt:lpstr>
      <vt:lpstr>11_Thème Office</vt:lpstr>
      <vt:lpstr>13_Thème Office</vt:lpstr>
      <vt:lpstr>14_Thème Office</vt:lpstr>
      <vt:lpstr>15_Thème Office</vt:lpstr>
      <vt:lpstr>Blank Presentation</vt:lpstr>
      <vt:lpstr>17_Thème Office</vt:lpstr>
      <vt:lpstr>16_Thème Office</vt:lpstr>
      <vt:lpstr>3_Default Design</vt:lpstr>
      <vt:lpstr>18_Thème Office</vt:lpstr>
      <vt:lpstr>8_Default Design</vt:lpstr>
      <vt:lpstr>ALifeVis2020: Visualization Principles and Techniques for Research in ALife</vt:lpstr>
      <vt:lpstr>Outline</vt:lpstr>
      <vt:lpstr>PowerPoint Presentation</vt:lpstr>
      <vt:lpstr>Visualizing Tabular Data</vt:lpstr>
      <vt:lpstr>PowerPoint Presentation</vt:lpstr>
      <vt:lpstr>Pie charts versus bar charts</vt:lpstr>
      <vt:lpstr>Bar chart versus line graph</vt:lpstr>
      <vt:lpstr>PowerPoint Presentation</vt:lpstr>
      <vt:lpstr>Kinds of variables</vt:lpstr>
      <vt:lpstr>PowerPoint Presentation</vt:lpstr>
      <vt:lpstr>Hierarchy of visual channels</vt:lpstr>
      <vt:lpstr>Hierarchy of visual channels</vt:lpstr>
      <vt:lpstr>PowerPoint Presentation</vt:lpstr>
      <vt:lpstr>Comments on the previous slide</vt:lpstr>
      <vt:lpstr>PowerPoint Presentation</vt:lpstr>
      <vt:lpstr>Other examples of tabular data</vt:lpstr>
      <vt:lpstr>Other examples of tabular data</vt:lpstr>
      <vt:lpstr>Other examples of tabular data</vt:lpstr>
      <vt:lpstr>Other examples of tabular data</vt:lpstr>
      <vt:lpstr>Three different visualizations of a video: the designer chooses the mapping from variables in the data to variables in the visualization medium</vt:lpstr>
      <vt:lpstr>To visualize data, we need to choose a mapping</vt:lpstr>
      <vt:lpstr>What techniques allow us to visualize many variables at once?</vt:lpstr>
      <vt:lpstr>Example glyph: Chernoff faces</vt:lpstr>
      <vt:lpstr>Arrow glyphs for visualizing wind</vt:lpstr>
      <vt:lpstr>Candlestick charts</vt:lpstr>
      <vt:lpstr>PowerPoint Presentation</vt:lpstr>
      <vt:lpstr>Other examples of glyphs</vt:lpstr>
      <vt:lpstr>Development of countries</vt:lpstr>
      <vt:lpstr>Glyphs</vt:lpstr>
      <vt:lpstr>Tableau: software for visualizing databases (Mackinlay et al. 2007; tableau.com)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Design one or more graphics to visualize a data set with the following variables:</vt:lpstr>
      <vt:lpstr>What techniques allow us to visualize many variables at once?</vt:lpstr>
      <vt:lpstr>Imagine a tabular dataset of student marks</vt:lpstr>
      <vt:lpstr>Parallel Coordinates (Alfred Inselberg)</vt:lpstr>
      <vt:lpstr>Parallel Coordinates (Alfred Inselberg)</vt:lpstr>
      <vt:lpstr>Scatterplot Matrix (SPLOM)</vt:lpstr>
      <vt:lpstr>Scatterplot Matrix (SPLOM)</vt:lpstr>
      <vt:lpstr>PowerPoint Presentation</vt:lpstr>
      <vt:lpstr>PowerPoint Presentation</vt:lpstr>
      <vt:lpstr>Scatterplot Matrix or SPLOM</vt:lpstr>
      <vt:lpstr>Scatterplot Matrix or SPLOM</vt:lpstr>
      <vt:lpstr>Example from Matlab: “carbig.mat”</vt:lpstr>
      <vt:lpstr>Summary of techniques for visualizing mdmv data</vt:lpstr>
      <vt:lpstr>Using Color</vt:lpstr>
      <vt:lpstr>PowerPoint Presentation</vt:lpstr>
      <vt:lpstr>Color spaces: Red, Green, Blue (RGB) and Hue, Saturation, Value (HSV)</vt:lpstr>
      <vt:lpstr>PowerPoint Presentation</vt:lpstr>
      <vt:lpstr>Guidelines for choosing colors</vt:lpstr>
      <vt:lpstr>Guidelines for choosing colors</vt:lpstr>
      <vt:lpstr>Guidelines for choosing colors</vt:lpstr>
      <vt:lpstr>Guidelines for choosing colors</vt:lpstr>
      <vt:lpstr>Guidelines for choosing colors</vt:lpstr>
      <vt:lpstr>PowerPoint Presentation</vt:lpstr>
      <vt:lpstr>PowerPoint Presentation</vt:lpstr>
      <vt:lpstr>PowerPoint Presentation</vt:lpstr>
      <vt:lpstr>PowerPoint Presentation</vt:lpstr>
      <vt:lpstr>PowerPoint Presentation</vt:lpstr>
      <vt:lpstr>Using color to show a quantitative variable on thin lines</vt:lpstr>
      <vt:lpstr>EnChroma lenses can help people with certain kinds of colorblindness</vt:lpstr>
      <vt:lpstr>Visualizing Network Data</vt:lpstr>
      <vt:lpstr>PowerPoint Presentation</vt:lpstr>
      <vt:lpstr>Force-directed layout</vt:lpstr>
      <vt:lpstr>Layout by “stress majorization”</vt:lpstr>
      <vt:lpstr>Layout by “stress majorization”</vt:lpstr>
      <vt:lpstr>Layout by “stress majorization”</vt:lpstr>
      <vt:lpstr>PowerPoint Presentation</vt:lpstr>
      <vt:lpstr>PowerPoint Presentation</vt:lpstr>
      <vt:lpstr>PowerPoint Presentation</vt:lpstr>
      <vt:lpstr>PowerPoint Presentation</vt:lpstr>
      <vt:lpstr>PowerPoint Presentation</vt:lpstr>
      <vt:lpstr>Visualizing Tree Data</vt:lpstr>
      <vt:lpstr>PowerPoint Presentation</vt:lpstr>
      <vt:lpstr>PowerPoint Presentation</vt:lpstr>
      <vt:lpstr>PowerPoint Presentation</vt:lpstr>
      <vt:lpstr>PowerPoint Presentation</vt:lpstr>
      <vt:lpstr>Treemaps (Ben Shneiderman and others) http://www.cs.umd.edu/hcil/treemap-history/</vt:lpstr>
      <vt:lpstr>PowerPoint Presentation</vt:lpstr>
      <vt:lpstr>Trees</vt:lpstr>
      <vt:lpstr>Asymptotic Analysis of the Space-Efficiency of Tree Representations</vt:lpstr>
      <vt:lpstr>A critique of visualizations chosen from a survey of ≈200 papers related to artificial life, origin of life, and biology</vt:lpstr>
      <vt:lpstr>McAtee and Szabo (2019), "Complex Systems and Artificial Life: A Decade’s Overview"</vt:lpstr>
      <vt:lpstr>McAtee and Szabo (2019), "Complex Systems and Artificial Life: A Decade’s Overview"</vt:lpstr>
      <vt:lpstr>Szilágyi et al. (2020), "Dynamics and stability in prebiotic information integration: an RNA World model from first principles"</vt:lpstr>
      <vt:lpstr>Hickinbotham et al. (2016), "Maximizing the Adjacent Possible in Automata Chemistries"</vt:lpstr>
      <vt:lpstr>Karr et al. (2012), "A Whole-Cell Computational Model Predicts Phenotype from Genotype"</vt:lpstr>
      <vt:lpstr>Xavier et al. (2020), "Autocatalytic chemical networks at the origin of metabolism"</vt:lpstr>
      <vt:lpstr>Koonin and Novozhilov (2008), "Origin and evolution of the genetic code: The universal enigma"</vt:lpstr>
      <vt:lpstr>Könnyű et al. (2015), "In silico ribozyme evolution in a metabolically coupled RNA population"</vt:lpstr>
      <vt:lpstr>Breuer et al. (2019), "Essential metabolism for a minimal cell"</vt:lpstr>
      <vt:lpstr>Dolson et al. (2019), "The MODES Toolbox: Measurements of Open-Ended Dynamics in Evolving Systems"</vt:lpstr>
      <vt:lpstr>Hayes (1998), "Prototeins"</vt:lpstr>
      <vt:lpstr>… after modifying:</vt:lpstr>
      <vt:lpstr>Heaton (2019), "Evolving continuous cellular automata for aesthetic objectives"</vt:lpstr>
      <vt:lpstr>Leonard Eisenberg</vt:lpstr>
      <vt:lpstr>Figure adapted from Ballen and Greene (2017), "Walking and talking the tree of life: Why and how to teach about biodiversity"</vt:lpstr>
      <vt:lpstr>PowerPoint Presentation</vt:lpstr>
      <vt:lpstr>Hug et al. (2016), "A new view of the tree of life"</vt:lpstr>
      <vt:lpstr>PowerPoint Presentation</vt:lpstr>
      <vt:lpstr>Hordijk and Steel (2016), "Autocatalytic sets in polymer networks with variable catalytic distributions"</vt:lpstr>
      <vt:lpstr>Hordijk and Steel (2017), "Chasing the Tail: The Emergence of Autocatalytic Networks"</vt:lpstr>
      <vt:lpstr>PowerPoint Presentation</vt:lpstr>
      <vt:lpstr>PowerPoint Presentation</vt:lpstr>
      <vt:lpstr>PowerPoint Presentation</vt:lpstr>
      <vt:lpstr>PowerPoint Presentation</vt:lpstr>
      <vt:lpstr>PowerPoint Presentation</vt:lpstr>
      <vt:lpstr>PowerPoint Presentation</vt:lpstr>
      <vt:lpstr>(Do we have time for even more examples?)</vt:lpstr>
      <vt:lpstr>Baum (2018), "The origin and early evolution of life in chemical composition space"</vt:lpstr>
      <vt:lpstr>Adamski et al. (2020), "From self-replication to replicator systems en route to de novo life"</vt:lpstr>
      <vt:lpstr>Nellis (2012), "Towards meta-evolution via embodiment in artificial chemistries"</vt:lpstr>
      <vt:lpstr>Aziz et al. (2016), "The early history and emergence of molecular functions and modular scale-free network behavior"</vt:lpstr>
      <vt:lpstr>Rasmussen et al. (2016), "Generating minimal living systems from non-living materials and increasing their evolutionary abilities"</vt:lpstr>
      <vt:lpstr>Kun et al. (2015), "The dynamics of the RNA world: Insights and challenges"</vt:lpstr>
      <vt:lpstr>Ideas for research involving visualization applied to artificial life</vt:lpstr>
      <vt:lpstr>Idea for ALife research: visualize an artificial chemistry over time by describing the molecules within it using several variables (v1,v2,…,vN), design a glyph that displays these variables, and plot these glyphs in some space.  Maybe some variables (number or concentration, folding state) change over time, and others (atomic weight, net charge, complexity, catalytic activity) are fixed for a given molecule.  Maybe also show reactions between molecules as arrows between glyphs.</vt:lpstr>
      <vt:lpstr>Kincaid and Lam (2006), "Line Graph Explorer: Scalable Display of Line Graphs Using Focus+Context"</vt:lpstr>
      <vt:lpstr>Waser et al. (2010), “World Lines"</vt:lpstr>
      <vt:lpstr>Gareth Daniel and Min Chen (2003), “Video Visualization"</vt:lpstr>
      <vt:lpstr>PowerPoint Presentation</vt:lpstr>
      <vt:lpstr>Please fill out the feedback form  There are only 3 questions on it.</vt:lpstr>
      <vt:lpstr>Some remarks about 3D vis and VR/AR</vt:lpstr>
      <vt:lpstr>PowerPoint Presentation</vt:lpstr>
      <vt:lpstr>Microsoft HoloLens 2</vt:lpstr>
      <vt:lpstr>PowerPoint Presentation</vt:lpstr>
      <vt:lpstr>Are 3D visualization and VR/AR useful for ALife research?</vt:lpstr>
      <vt:lpstr>Visualizing Tabular Data: The GPLOM</vt:lpstr>
      <vt:lpstr>Summary of techniques for visualizing mdmv data</vt:lpstr>
      <vt:lpstr>“Nuts and Bolts” dataset (72 rows):</vt:lpstr>
      <vt:lpstr>“Nuts and Bolts” dataset</vt:lpstr>
      <vt:lpstr>“Nuts and Bolts” dataset</vt:lpstr>
      <vt:lpstr>“Nuts and Bolts” dataset</vt:lpstr>
      <vt:lpstr>“Nuts and Bolts” dataset</vt:lpstr>
      <vt:lpstr>“Nuts and Bolts” dataset</vt:lpstr>
      <vt:lpstr>“Nuts and Bolts” dataset</vt:lpstr>
      <vt:lpstr>Glyphs</vt:lpstr>
      <vt:lpstr>Generalized PLOt Matrix (GPLOM) of the “Nuts and Bolts” dataset</vt:lpstr>
      <vt:lpstr>Generalized PLOt Matrix (GPLOM) [Im, McGuffin, Leung, IEEE InfoVis 2013]</vt:lpstr>
      <vt:lpstr>Summary of techniques for visualizing mdmv data</vt:lpstr>
      <vt:lpstr>Example solutions to the exercise from earlier</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mjm</dc:creator>
  <cp:lastModifiedBy>Michael McGuffin</cp:lastModifiedBy>
  <cp:revision>606</cp:revision>
  <cp:lastPrinted>2012-02-27T16:42:26Z</cp:lastPrinted>
  <dcterms:created xsi:type="dcterms:W3CDTF">2008-04-24T14:06:35Z</dcterms:created>
  <dcterms:modified xsi:type="dcterms:W3CDTF">2020-08-25T14:26:13Z</dcterms:modified>
</cp:coreProperties>
</file>