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3" r:id="rId6"/>
    <p:sldId id="266" r:id="rId7"/>
    <p:sldId id="267" r:id="rId8"/>
    <p:sldId id="268" r:id="rId9"/>
    <p:sldId id="269" r:id="rId10"/>
    <p:sldId id="270" r:id="rId11"/>
    <p:sldId id="260" r:id="rId12"/>
    <p:sldId id="261" r:id="rId13"/>
    <p:sldId id="264" r:id="rId14"/>
    <p:sldId id="265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F7043-3424-40B1-A4E8-1ADFC0D1FC4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622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6F1A8-B54F-4EE1-8C39-F2D673E7E3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059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2E9E1-8047-44A9-9E81-71D1480231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439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6540A-B683-4C92-94EE-31F28C626D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21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94214-317A-4B7A-9EBA-7E46DF65ECDC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435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965F4-1062-4FC0-99F9-2D1202534FEB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7741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42D5C-CBD1-4D1D-A667-27FBCEF00ACC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058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264B8-DA64-45BE-B73B-EDE9620075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6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46FCA-3326-46FE-827E-2FF689030B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717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24C51-ABC0-420B-9DF8-1E1BE25423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72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E3F02-4617-464D-9705-52864DE272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85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27/05/2014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27/05/2014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27/05/2014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27/05/2014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A43D3A-1ACB-4B3A-AECB-DA3300521DAA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75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b/bc/ConvexHull.png" TargetMode="Externa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2376263"/>
          </a:xfrm>
        </p:spPr>
        <p:txBody>
          <a:bodyPr>
            <a:normAutofit/>
          </a:bodyPr>
          <a:lstStyle/>
          <a:p>
            <a:r>
              <a:rPr lang="en-US" dirty="0" smtClean="0"/>
              <a:t>GTI 350</a:t>
            </a:r>
            <a:br>
              <a:rPr lang="en-US" dirty="0" smtClean="0"/>
            </a:br>
            <a:r>
              <a:rPr lang="en-US" dirty="0" smtClean="0"/>
              <a:t>Travail </a:t>
            </a:r>
            <a:r>
              <a:rPr lang="en-US" dirty="0" err="1" smtClean="0"/>
              <a:t>pratique</a:t>
            </a:r>
            <a:r>
              <a:rPr lang="en-US" dirty="0" smtClean="0"/>
              <a:t> Android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 err="1" smtClean="0"/>
              <a:t>tablettes</a:t>
            </a:r>
            <a:r>
              <a:rPr lang="en-US" dirty="0" smtClean="0"/>
              <a:t> </a:t>
            </a:r>
            <a:r>
              <a:rPr lang="en-US" dirty="0" err="1" smtClean="0"/>
              <a:t>Xoom</a:t>
            </a:r>
            <a:r>
              <a:rPr lang="en-US" dirty="0" smtClean="0"/>
              <a:t> de Motorola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02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798888" y="1658937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3916363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70664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9" name="Forme libre 8"/>
          <p:cNvSpPr/>
          <p:nvPr/>
        </p:nvSpPr>
        <p:spPr>
          <a:xfrm>
            <a:off x="6516688" y="3676650"/>
            <a:ext cx="1516062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0666" name="ZoneTexte 1"/>
          <p:cNvSpPr txBox="1">
            <a:spLocks noChangeArrowheads="1"/>
          </p:cNvSpPr>
          <p:nvPr/>
        </p:nvSpPr>
        <p:spPr bwMode="auto">
          <a:xfrm>
            <a:off x="2867025" y="30163"/>
            <a:ext cx="57610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1 doigt sur le fond: translation de caméra</a:t>
            </a:r>
          </a:p>
        </p:txBody>
      </p:sp>
    </p:spTree>
    <p:extLst>
      <p:ext uri="{BB962C8B-B14F-4D97-AF65-F5344CB8AC3E}">
        <p14:creationId xmlns:p14="http://schemas.microsoft.com/office/powerpoint/2010/main" val="271421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350963" y="1484313"/>
            <a:ext cx="863600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608388" y="481012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3725863" y="3214688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71688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9" name="Forme libre 8"/>
          <p:cNvSpPr/>
          <p:nvPr/>
        </p:nvSpPr>
        <p:spPr>
          <a:xfrm>
            <a:off x="6326188" y="2498725"/>
            <a:ext cx="1516062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1690" name="ZoneTexte 13"/>
          <p:cNvSpPr txBox="1">
            <a:spLocks noChangeArrowheads="1"/>
          </p:cNvSpPr>
          <p:nvPr/>
        </p:nvSpPr>
        <p:spPr bwMode="auto">
          <a:xfrm>
            <a:off x="2867025" y="30163"/>
            <a:ext cx="57610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1 doigt sur le fond: translation de caméra</a:t>
            </a:r>
          </a:p>
        </p:txBody>
      </p:sp>
    </p:spTree>
    <p:extLst>
      <p:ext uri="{BB962C8B-B14F-4D97-AF65-F5344CB8AC3E}">
        <p14:creationId xmlns:p14="http://schemas.microsoft.com/office/powerpoint/2010/main" val="397642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798888" y="1658937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3916363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74760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9" name="Forme libre 8"/>
          <p:cNvSpPr/>
          <p:nvPr/>
        </p:nvSpPr>
        <p:spPr>
          <a:xfrm>
            <a:off x="5580063" y="4652963"/>
            <a:ext cx="1516062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4762" name="ZoneTexte 1"/>
          <p:cNvSpPr txBox="1">
            <a:spLocks noChangeArrowheads="1"/>
          </p:cNvSpPr>
          <p:nvPr/>
        </p:nvSpPr>
        <p:spPr bwMode="auto">
          <a:xfrm>
            <a:off x="2867025" y="30163"/>
            <a:ext cx="57610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1 doigt sur une forme: translation</a:t>
            </a:r>
          </a:p>
        </p:txBody>
      </p:sp>
    </p:spTree>
    <p:extLst>
      <p:ext uri="{BB962C8B-B14F-4D97-AF65-F5344CB8AC3E}">
        <p14:creationId xmlns:p14="http://schemas.microsoft.com/office/powerpoint/2010/main" val="192562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798888" y="1658937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4675188" y="1685925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75784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9" name="Forme libre 8"/>
          <p:cNvSpPr/>
          <p:nvPr/>
        </p:nvSpPr>
        <p:spPr>
          <a:xfrm>
            <a:off x="6338888" y="1946275"/>
            <a:ext cx="1516062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5786" name="ZoneTexte 1"/>
          <p:cNvSpPr txBox="1">
            <a:spLocks noChangeArrowheads="1"/>
          </p:cNvSpPr>
          <p:nvPr/>
        </p:nvSpPr>
        <p:spPr bwMode="auto">
          <a:xfrm>
            <a:off x="2867025" y="30163"/>
            <a:ext cx="57610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1 doigt sur une forme: translation</a:t>
            </a:r>
          </a:p>
        </p:txBody>
      </p:sp>
    </p:spTree>
    <p:extLst>
      <p:ext uri="{BB962C8B-B14F-4D97-AF65-F5344CB8AC3E}">
        <p14:creationId xmlns:p14="http://schemas.microsoft.com/office/powerpoint/2010/main" val="416234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" name="Forme libre 2"/>
          <p:cNvSpPr/>
          <p:nvPr/>
        </p:nvSpPr>
        <p:spPr>
          <a:xfrm>
            <a:off x="2732088" y="2228850"/>
            <a:ext cx="3965575" cy="3178175"/>
          </a:xfrm>
          <a:custGeom>
            <a:avLst/>
            <a:gdLst>
              <a:gd name="connsiteX0" fmla="*/ 1131570 w 3966210"/>
              <a:gd name="connsiteY0" fmla="*/ 0 h 3177540"/>
              <a:gd name="connsiteX1" fmla="*/ 0 w 3966210"/>
              <a:gd name="connsiteY1" fmla="*/ 1097280 h 3177540"/>
              <a:gd name="connsiteX2" fmla="*/ 1543050 w 3966210"/>
              <a:gd name="connsiteY2" fmla="*/ 3143250 h 3177540"/>
              <a:gd name="connsiteX3" fmla="*/ 3966210 w 3966210"/>
              <a:gd name="connsiteY3" fmla="*/ 3177540 h 3177540"/>
              <a:gd name="connsiteX4" fmla="*/ 3931920 w 3966210"/>
              <a:gd name="connsiteY4" fmla="*/ 2125980 h 3177540"/>
              <a:gd name="connsiteX5" fmla="*/ 2240280 w 3966210"/>
              <a:gd name="connsiteY5" fmla="*/ 228600 h 3177540"/>
              <a:gd name="connsiteX6" fmla="*/ 1131570 w 3966210"/>
              <a:gd name="connsiteY6" fmla="*/ 0 h 3177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6210" h="3177540">
                <a:moveTo>
                  <a:pt x="1131570" y="0"/>
                </a:moveTo>
                <a:lnTo>
                  <a:pt x="0" y="1097280"/>
                </a:lnTo>
                <a:lnTo>
                  <a:pt x="1543050" y="3143250"/>
                </a:lnTo>
                <a:lnTo>
                  <a:pt x="3966210" y="3177540"/>
                </a:lnTo>
                <a:lnTo>
                  <a:pt x="3931920" y="2125980"/>
                </a:lnTo>
                <a:lnTo>
                  <a:pt x="2240280" y="228600"/>
                </a:lnTo>
                <a:lnTo>
                  <a:pt x="1131570" y="0"/>
                </a:lnTo>
                <a:close/>
              </a:path>
            </a:pathLst>
          </a:custGeom>
          <a:solidFill>
            <a:srgbClr val="FF0000">
              <a:alpha val="25000"/>
            </a:srgb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798888" y="1658937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4313238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1929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81930" name="ZoneTexte 1"/>
          <p:cNvSpPr txBox="1">
            <a:spLocks noChangeArrowheads="1"/>
          </p:cNvSpPr>
          <p:nvPr/>
        </p:nvSpPr>
        <p:spPr bwMode="auto">
          <a:xfrm>
            <a:off x="757238" y="30163"/>
            <a:ext cx="7870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1 doigt sur la sélection actuelle: translation</a:t>
            </a:r>
          </a:p>
        </p:txBody>
      </p:sp>
      <p:sp>
        <p:nvSpPr>
          <p:cNvPr id="14" name="Forme libre 13"/>
          <p:cNvSpPr/>
          <p:nvPr/>
        </p:nvSpPr>
        <p:spPr>
          <a:xfrm>
            <a:off x="4572000" y="3911600"/>
            <a:ext cx="1516063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21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" name="Forme libre 2"/>
          <p:cNvSpPr/>
          <p:nvPr/>
        </p:nvSpPr>
        <p:spPr>
          <a:xfrm>
            <a:off x="3851275" y="1227138"/>
            <a:ext cx="3967163" cy="3178175"/>
          </a:xfrm>
          <a:custGeom>
            <a:avLst/>
            <a:gdLst>
              <a:gd name="connsiteX0" fmla="*/ 1131570 w 3966210"/>
              <a:gd name="connsiteY0" fmla="*/ 0 h 3177540"/>
              <a:gd name="connsiteX1" fmla="*/ 0 w 3966210"/>
              <a:gd name="connsiteY1" fmla="*/ 1097280 h 3177540"/>
              <a:gd name="connsiteX2" fmla="*/ 1543050 w 3966210"/>
              <a:gd name="connsiteY2" fmla="*/ 3143250 h 3177540"/>
              <a:gd name="connsiteX3" fmla="*/ 3966210 w 3966210"/>
              <a:gd name="connsiteY3" fmla="*/ 3177540 h 3177540"/>
              <a:gd name="connsiteX4" fmla="*/ 3931920 w 3966210"/>
              <a:gd name="connsiteY4" fmla="*/ 2125980 h 3177540"/>
              <a:gd name="connsiteX5" fmla="*/ 2240280 w 3966210"/>
              <a:gd name="connsiteY5" fmla="*/ 228600 h 3177540"/>
              <a:gd name="connsiteX6" fmla="*/ 1131570 w 3966210"/>
              <a:gd name="connsiteY6" fmla="*/ 0 h 3177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6210" h="3177540">
                <a:moveTo>
                  <a:pt x="1131570" y="0"/>
                </a:moveTo>
                <a:lnTo>
                  <a:pt x="0" y="1097280"/>
                </a:lnTo>
                <a:lnTo>
                  <a:pt x="1543050" y="3143250"/>
                </a:lnTo>
                <a:lnTo>
                  <a:pt x="3966210" y="3177540"/>
                </a:lnTo>
                <a:lnTo>
                  <a:pt x="3931920" y="2125980"/>
                </a:lnTo>
                <a:lnTo>
                  <a:pt x="2240280" y="228600"/>
                </a:lnTo>
                <a:lnTo>
                  <a:pt x="1131570" y="0"/>
                </a:lnTo>
                <a:close/>
              </a:path>
            </a:pathLst>
          </a:custGeom>
          <a:solidFill>
            <a:srgbClr val="FF0000">
              <a:alpha val="25000"/>
            </a:srgb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4919663" y="655638"/>
            <a:ext cx="1243012" cy="2855912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5434013" y="3389313"/>
            <a:ext cx="2274887" cy="881062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2953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82954" name="ZoneTexte 1"/>
          <p:cNvSpPr txBox="1">
            <a:spLocks noChangeArrowheads="1"/>
          </p:cNvSpPr>
          <p:nvPr/>
        </p:nvSpPr>
        <p:spPr bwMode="auto">
          <a:xfrm>
            <a:off x="757238" y="30163"/>
            <a:ext cx="7870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1 doigt sur la sélection actuelle: translation</a:t>
            </a:r>
          </a:p>
        </p:txBody>
      </p:sp>
      <p:sp>
        <p:nvSpPr>
          <p:cNvPr id="14" name="Forme libre 13"/>
          <p:cNvSpPr/>
          <p:nvPr/>
        </p:nvSpPr>
        <p:spPr>
          <a:xfrm>
            <a:off x="5692775" y="2909888"/>
            <a:ext cx="1516063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92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798888" y="1658937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noFill/>
          <a:ln w="508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4313238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3976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83977" name="ZoneTexte 1"/>
          <p:cNvSpPr txBox="1">
            <a:spLocks noChangeArrowheads="1"/>
          </p:cNvSpPr>
          <p:nvPr/>
        </p:nvSpPr>
        <p:spPr bwMode="auto">
          <a:xfrm>
            <a:off x="757238" y="30163"/>
            <a:ext cx="7870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En mode “effacer”: 1 doigt pour supprimer une forme</a:t>
            </a:r>
          </a:p>
        </p:txBody>
      </p:sp>
      <p:sp>
        <p:nvSpPr>
          <p:cNvPr id="19" name="Forme libre 18"/>
          <p:cNvSpPr/>
          <p:nvPr/>
        </p:nvSpPr>
        <p:spPr>
          <a:xfrm>
            <a:off x="4211638" y="3101975"/>
            <a:ext cx="1516062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3150" y="2165350"/>
            <a:ext cx="935038" cy="936625"/>
          </a:xfrm>
          <a:prstGeom prst="rect">
            <a:avLst/>
          </a:prstGeom>
          <a:solidFill>
            <a:srgbClr val="FF0000">
              <a:alpha val="50000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3980" name="ZoneTexte 15"/>
          <p:cNvSpPr txBox="1">
            <a:spLocks noChangeArrowheads="1"/>
          </p:cNvSpPr>
          <p:nvPr/>
        </p:nvSpPr>
        <p:spPr bwMode="auto">
          <a:xfrm>
            <a:off x="971550" y="2449513"/>
            <a:ext cx="1152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mtClean="0">
                <a:solidFill>
                  <a:srgbClr val="000000"/>
                </a:solidFill>
              </a:rPr>
              <a:t>Effacer</a:t>
            </a:r>
          </a:p>
        </p:txBody>
      </p:sp>
      <p:sp>
        <p:nvSpPr>
          <p:cNvPr id="20" name="Forme libre 19"/>
          <p:cNvSpPr/>
          <p:nvPr/>
        </p:nvSpPr>
        <p:spPr>
          <a:xfrm flipH="1">
            <a:off x="0" y="2708275"/>
            <a:ext cx="1516063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2" name="Triangle isocèle 1"/>
          <p:cNvSpPr/>
          <p:nvPr/>
        </p:nvSpPr>
        <p:spPr>
          <a:xfrm>
            <a:off x="2890838" y="4762500"/>
            <a:ext cx="792162" cy="82867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60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4313238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noFill/>
          <a:ln w="508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4999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85000" name="ZoneTexte 1"/>
          <p:cNvSpPr txBox="1">
            <a:spLocks noChangeArrowheads="1"/>
          </p:cNvSpPr>
          <p:nvPr/>
        </p:nvSpPr>
        <p:spPr bwMode="auto">
          <a:xfrm>
            <a:off x="757238" y="30163"/>
            <a:ext cx="7870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En mode “effacer”: 1 doigt pour supprimer une forme</a:t>
            </a:r>
          </a:p>
        </p:txBody>
      </p:sp>
      <p:sp>
        <p:nvSpPr>
          <p:cNvPr id="19" name="Forme libre 18"/>
          <p:cNvSpPr/>
          <p:nvPr/>
        </p:nvSpPr>
        <p:spPr>
          <a:xfrm>
            <a:off x="5403850" y="4832350"/>
            <a:ext cx="1516063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3150" y="2165350"/>
            <a:ext cx="935038" cy="936625"/>
          </a:xfrm>
          <a:prstGeom prst="rect">
            <a:avLst/>
          </a:prstGeom>
          <a:solidFill>
            <a:srgbClr val="FF0000">
              <a:alpha val="50000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5003" name="ZoneTexte 15"/>
          <p:cNvSpPr txBox="1">
            <a:spLocks noChangeArrowheads="1"/>
          </p:cNvSpPr>
          <p:nvPr/>
        </p:nvSpPr>
        <p:spPr bwMode="auto">
          <a:xfrm>
            <a:off x="971550" y="2449513"/>
            <a:ext cx="1152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mtClean="0">
                <a:solidFill>
                  <a:srgbClr val="000000"/>
                </a:solidFill>
              </a:rPr>
              <a:t>Effacer</a:t>
            </a:r>
          </a:p>
        </p:txBody>
      </p:sp>
      <p:sp>
        <p:nvSpPr>
          <p:cNvPr id="20" name="Forme libre 19"/>
          <p:cNvSpPr/>
          <p:nvPr/>
        </p:nvSpPr>
        <p:spPr>
          <a:xfrm flipH="1">
            <a:off x="0" y="2708275"/>
            <a:ext cx="1516063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4" name="Triangle isocèle 13"/>
          <p:cNvSpPr/>
          <p:nvPr/>
        </p:nvSpPr>
        <p:spPr>
          <a:xfrm>
            <a:off x="2890838" y="4762500"/>
            <a:ext cx="792162" cy="82867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83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6020" name="ZoneTexte 1"/>
          <p:cNvSpPr txBox="1">
            <a:spLocks noChangeArrowheads="1"/>
          </p:cNvSpPr>
          <p:nvPr/>
        </p:nvSpPr>
        <p:spPr bwMode="auto">
          <a:xfrm>
            <a:off x="757238" y="30163"/>
            <a:ext cx="7870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Bouton “encadrer”: fait un zoom pour centrer la scène</a:t>
            </a:r>
          </a:p>
        </p:txBody>
      </p:sp>
      <p:sp>
        <p:nvSpPr>
          <p:cNvPr id="21" name="Forme libre 2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6023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73150" y="2165350"/>
            <a:ext cx="935038" cy="936625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6025" name="ZoneTexte 15"/>
          <p:cNvSpPr txBox="1">
            <a:spLocks noChangeArrowheads="1"/>
          </p:cNvSpPr>
          <p:nvPr/>
        </p:nvSpPr>
        <p:spPr bwMode="auto">
          <a:xfrm>
            <a:off x="971550" y="2449513"/>
            <a:ext cx="1152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mtClean="0">
                <a:solidFill>
                  <a:srgbClr val="000000"/>
                </a:solidFill>
              </a:rPr>
              <a:t>Effacer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85850" y="3228975"/>
            <a:ext cx="936625" cy="935038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6027" name="ZoneTexte 17"/>
          <p:cNvSpPr txBox="1">
            <a:spLocks noChangeArrowheads="1"/>
          </p:cNvSpPr>
          <p:nvPr/>
        </p:nvSpPr>
        <p:spPr bwMode="auto">
          <a:xfrm>
            <a:off x="971550" y="3511550"/>
            <a:ext cx="1152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1600" smtClean="0">
                <a:solidFill>
                  <a:srgbClr val="000000"/>
                </a:solidFill>
              </a:rPr>
              <a:t>Encadrer</a:t>
            </a:r>
          </a:p>
        </p:txBody>
      </p:sp>
      <p:sp>
        <p:nvSpPr>
          <p:cNvPr id="20" name="Forme libre 19"/>
          <p:cNvSpPr/>
          <p:nvPr/>
        </p:nvSpPr>
        <p:spPr>
          <a:xfrm flipH="1">
            <a:off x="0" y="3830638"/>
            <a:ext cx="1516063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Triangle isocèle 12"/>
          <p:cNvSpPr/>
          <p:nvPr/>
        </p:nvSpPr>
        <p:spPr>
          <a:xfrm>
            <a:off x="2890838" y="4762500"/>
            <a:ext cx="792162" cy="82867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91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7045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87046" name="ZoneTexte 1"/>
          <p:cNvSpPr txBox="1">
            <a:spLocks noChangeArrowheads="1"/>
          </p:cNvSpPr>
          <p:nvPr/>
        </p:nvSpPr>
        <p:spPr bwMode="auto">
          <a:xfrm>
            <a:off x="757238" y="30163"/>
            <a:ext cx="7870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Bouton “encadrer”: fait un zoom pour centrer la scène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73150" y="2165350"/>
            <a:ext cx="935038" cy="936625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7048" name="ZoneTexte 15"/>
          <p:cNvSpPr txBox="1">
            <a:spLocks noChangeArrowheads="1"/>
          </p:cNvSpPr>
          <p:nvPr/>
        </p:nvSpPr>
        <p:spPr bwMode="auto">
          <a:xfrm>
            <a:off x="971550" y="2449513"/>
            <a:ext cx="1152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mtClean="0">
                <a:solidFill>
                  <a:srgbClr val="000000"/>
                </a:solidFill>
              </a:rPr>
              <a:t>Effacer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85850" y="3228975"/>
            <a:ext cx="936625" cy="935038"/>
          </a:xfrm>
          <a:prstGeom prst="rect">
            <a:avLst/>
          </a:prstGeom>
          <a:solidFill>
            <a:srgbClr val="FF0000">
              <a:alpha val="50000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7050" name="ZoneTexte 17"/>
          <p:cNvSpPr txBox="1">
            <a:spLocks noChangeArrowheads="1"/>
          </p:cNvSpPr>
          <p:nvPr/>
        </p:nvSpPr>
        <p:spPr bwMode="auto">
          <a:xfrm>
            <a:off x="971550" y="3511550"/>
            <a:ext cx="1152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1600" smtClean="0">
                <a:solidFill>
                  <a:srgbClr val="000000"/>
                </a:solidFill>
              </a:rPr>
              <a:t>Encadrer</a:t>
            </a:r>
          </a:p>
        </p:txBody>
      </p:sp>
      <p:sp>
        <p:nvSpPr>
          <p:cNvPr id="20" name="Forme libre 19"/>
          <p:cNvSpPr/>
          <p:nvPr/>
        </p:nvSpPr>
        <p:spPr>
          <a:xfrm flipH="1">
            <a:off x="0" y="3830638"/>
            <a:ext cx="1516063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grpSp>
        <p:nvGrpSpPr>
          <p:cNvPr id="87052" name="Groupe 1"/>
          <p:cNvGrpSpPr>
            <a:grpSpLocks/>
          </p:cNvGrpSpPr>
          <p:nvPr/>
        </p:nvGrpSpPr>
        <p:grpSpPr bwMode="auto">
          <a:xfrm>
            <a:off x="2843213" y="1087438"/>
            <a:ext cx="3451225" cy="4718050"/>
            <a:chOff x="1539875" y="2662238"/>
            <a:chExt cx="2142746" cy="2929589"/>
          </a:xfrm>
        </p:grpSpPr>
        <p:sp>
          <p:nvSpPr>
            <p:cNvPr id="13" name="Forme libre 12"/>
            <p:cNvSpPr/>
            <p:nvPr/>
          </p:nvSpPr>
          <p:spPr>
            <a:xfrm>
              <a:off x="1539875" y="2662238"/>
              <a:ext cx="865378" cy="2268164"/>
            </a:xfrm>
            <a:custGeom>
              <a:avLst/>
              <a:gdLst>
                <a:gd name="connsiteX0" fmla="*/ 22860 w 640080"/>
                <a:gd name="connsiteY0" fmla="*/ 1668780 h 1680210"/>
                <a:gd name="connsiteX1" fmla="*/ 0 w 640080"/>
                <a:gd name="connsiteY1" fmla="*/ 0 h 1680210"/>
                <a:gd name="connsiteX2" fmla="*/ 628650 w 640080"/>
                <a:gd name="connsiteY2" fmla="*/ 834390 h 1680210"/>
                <a:gd name="connsiteX3" fmla="*/ 640080 w 640080"/>
                <a:gd name="connsiteY3" fmla="*/ 1680210 h 1680210"/>
                <a:gd name="connsiteX4" fmla="*/ 22860 w 640080"/>
                <a:gd name="connsiteY4" fmla="*/ 1668780 h 1680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0080" h="1680210">
                  <a:moveTo>
                    <a:pt x="22860" y="1668780"/>
                  </a:moveTo>
                  <a:lnTo>
                    <a:pt x="0" y="0"/>
                  </a:lnTo>
                  <a:lnTo>
                    <a:pt x="628650" y="834390"/>
                  </a:lnTo>
                  <a:lnTo>
                    <a:pt x="640080" y="1680210"/>
                  </a:lnTo>
                  <a:lnTo>
                    <a:pt x="22860" y="166878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14" name="Triangle isocèle 13"/>
            <p:cNvSpPr/>
            <p:nvPr/>
          </p:nvSpPr>
          <p:spPr>
            <a:xfrm>
              <a:off x="2890180" y="4762828"/>
              <a:ext cx="792441" cy="828999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311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798888" y="1658937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3916363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69640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</p:spTree>
    <p:extLst>
      <p:ext uri="{BB962C8B-B14F-4D97-AF65-F5344CB8AC3E}">
        <p14:creationId xmlns:p14="http://schemas.microsoft.com/office/powerpoint/2010/main" val="98742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8069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88070" name="ZoneTexte 1"/>
          <p:cNvSpPr txBox="1">
            <a:spLocks noChangeArrowheads="1"/>
          </p:cNvSpPr>
          <p:nvPr/>
        </p:nvSpPr>
        <p:spPr bwMode="auto">
          <a:xfrm>
            <a:off x="757238" y="30163"/>
            <a:ext cx="80629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En mode “créer”: 3 doigts ou plus pour créer un polygone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73150" y="2165350"/>
            <a:ext cx="935038" cy="936625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8072" name="ZoneTexte 15"/>
          <p:cNvSpPr txBox="1">
            <a:spLocks noChangeArrowheads="1"/>
          </p:cNvSpPr>
          <p:nvPr/>
        </p:nvSpPr>
        <p:spPr bwMode="auto">
          <a:xfrm>
            <a:off x="971550" y="2449513"/>
            <a:ext cx="1152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mtClean="0">
                <a:solidFill>
                  <a:srgbClr val="000000"/>
                </a:solidFill>
              </a:rPr>
              <a:t>Effacer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85850" y="3228975"/>
            <a:ext cx="936625" cy="935038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8074" name="ZoneTexte 17"/>
          <p:cNvSpPr txBox="1">
            <a:spLocks noChangeArrowheads="1"/>
          </p:cNvSpPr>
          <p:nvPr/>
        </p:nvSpPr>
        <p:spPr bwMode="auto">
          <a:xfrm>
            <a:off x="971550" y="3511550"/>
            <a:ext cx="1152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1600" smtClean="0">
                <a:solidFill>
                  <a:srgbClr val="000000"/>
                </a:solidFill>
              </a:rPr>
              <a:t>Encadrer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85850" y="4260850"/>
            <a:ext cx="936625" cy="936625"/>
          </a:xfrm>
          <a:prstGeom prst="rect">
            <a:avLst/>
          </a:prstGeom>
          <a:solidFill>
            <a:srgbClr val="FF0000">
              <a:alpha val="50000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8076" name="ZoneTexte 13"/>
          <p:cNvSpPr txBox="1">
            <a:spLocks noChangeArrowheads="1"/>
          </p:cNvSpPr>
          <p:nvPr/>
        </p:nvSpPr>
        <p:spPr bwMode="auto">
          <a:xfrm>
            <a:off x="971550" y="4545013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Créer</a:t>
            </a:r>
          </a:p>
        </p:txBody>
      </p:sp>
      <p:sp>
        <p:nvSpPr>
          <p:cNvPr id="20" name="Forme libre 19"/>
          <p:cNvSpPr/>
          <p:nvPr/>
        </p:nvSpPr>
        <p:spPr>
          <a:xfrm flipH="1">
            <a:off x="38100" y="4862513"/>
            <a:ext cx="1516063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grpSp>
        <p:nvGrpSpPr>
          <p:cNvPr id="88078" name="Groupe 5"/>
          <p:cNvGrpSpPr>
            <a:grpSpLocks/>
          </p:cNvGrpSpPr>
          <p:nvPr/>
        </p:nvGrpSpPr>
        <p:grpSpPr bwMode="auto">
          <a:xfrm rot="4938726">
            <a:off x="2811463" y="747712"/>
            <a:ext cx="5175250" cy="4962525"/>
            <a:chOff x="3057967" y="812343"/>
            <a:chExt cx="4457946" cy="4273929"/>
          </a:xfrm>
        </p:grpSpPr>
        <p:sp>
          <p:nvSpPr>
            <p:cNvPr id="3" name="Forme libre 2"/>
            <p:cNvSpPr/>
            <p:nvPr/>
          </p:nvSpPr>
          <p:spPr>
            <a:xfrm>
              <a:off x="4794911" y="2506745"/>
              <a:ext cx="1029704" cy="1211357"/>
            </a:xfrm>
            <a:custGeom>
              <a:avLst/>
              <a:gdLst>
                <a:gd name="connsiteX0" fmla="*/ 0 w 1028700"/>
                <a:gd name="connsiteY0" fmla="*/ 857250 h 1211580"/>
                <a:gd name="connsiteX1" fmla="*/ 400050 w 1028700"/>
                <a:gd name="connsiteY1" fmla="*/ 1211580 h 1211580"/>
                <a:gd name="connsiteX2" fmla="*/ 1028700 w 1028700"/>
                <a:gd name="connsiteY2" fmla="*/ 491490 h 1211580"/>
                <a:gd name="connsiteX3" fmla="*/ 685800 w 1028700"/>
                <a:gd name="connsiteY3" fmla="*/ 0 h 1211580"/>
                <a:gd name="connsiteX4" fmla="*/ 0 w 1028700"/>
                <a:gd name="connsiteY4" fmla="*/ 857250 h 1211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8700" h="1211580">
                  <a:moveTo>
                    <a:pt x="0" y="857250"/>
                  </a:moveTo>
                  <a:lnTo>
                    <a:pt x="400050" y="1211580"/>
                  </a:lnTo>
                  <a:lnTo>
                    <a:pt x="1028700" y="491490"/>
                  </a:lnTo>
                  <a:lnTo>
                    <a:pt x="685800" y="0"/>
                  </a:lnTo>
                  <a:lnTo>
                    <a:pt x="0" y="85725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508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19" name="Forme libre 18"/>
            <p:cNvSpPr/>
            <p:nvPr/>
          </p:nvSpPr>
          <p:spPr>
            <a:xfrm rot="20906245">
              <a:off x="3052424" y="3441367"/>
              <a:ext cx="2286407" cy="1650235"/>
            </a:xfrm>
            <a:custGeom>
              <a:avLst/>
              <a:gdLst>
                <a:gd name="connsiteX0" fmla="*/ 0 w 3314700"/>
                <a:gd name="connsiteY0" fmla="*/ 1616529 h 2392136"/>
                <a:gd name="connsiteX1" fmla="*/ 40822 w 3314700"/>
                <a:gd name="connsiteY1" fmla="*/ 1575707 h 2392136"/>
                <a:gd name="connsiteX2" fmla="*/ 228600 w 3314700"/>
                <a:gd name="connsiteY2" fmla="*/ 1281793 h 2392136"/>
                <a:gd name="connsiteX3" fmla="*/ 236765 w 3314700"/>
                <a:gd name="connsiteY3" fmla="*/ 1257300 h 2392136"/>
                <a:gd name="connsiteX4" fmla="*/ 375557 w 3314700"/>
                <a:gd name="connsiteY4" fmla="*/ 1069521 h 2392136"/>
                <a:gd name="connsiteX5" fmla="*/ 400050 w 3314700"/>
                <a:gd name="connsiteY5" fmla="*/ 1036864 h 2392136"/>
                <a:gd name="connsiteX6" fmla="*/ 457200 w 3314700"/>
                <a:gd name="connsiteY6" fmla="*/ 947057 h 2392136"/>
                <a:gd name="connsiteX7" fmla="*/ 481693 w 3314700"/>
                <a:gd name="connsiteY7" fmla="*/ 922564 h 2392136"/>
                <a:gd name="connsiteX8" fmla="*/ 555172 w 3314700"/>
                <a:gd name="connsiteY8" fmla="*/ 816429 h 2392136"/>
                <a:gd name="connsiteX9" fmla="*/ 587829 w 3314700"/>
                <a:gd name="connsiteY9" fmla="*/ 783771 h 2392136"/>
                <a:gd name="connsiteX10" fmla="*/ 628650 w 3314700"/>
                <a:gd name="connsiteY10" fmla="*/ 726621 h 2392136"/>
                <a:gd name="connsiteX11" fmla="*/ 653143 w 3314700"/>
                <a:gd name="connsiteY11" fmla="*/ 710293 h 2392136"/>
                <a:gd name="connsiteX12" fmla="*/ 677636 w 3314700"/>
                <a:gd name="connsiteY12" fmla="*/ 685800 h 2392136"/>
                <a:gd name="connsiteX13" fmla="*/ 702129 w 3314700"/>
                <a:gd name="connsiteY13" fmla="*/ 669471 h 2392136"/>
                <a:gd name="connsiteX14" fmla="*/ 726622 w 3314700"/>
                <a:gd name="connsiteY14" fmla="*/ 644979 h 2392136"/>
                <a:gd name="connsiteX15" fmla="*/ 775607 w 3314700"/>
                <a:gd name="connsiteY15" fmla="*/ 628650 h 2392136"/>
                <a:gd name="connsiteX16" fmla="*/ 889907 w 3314700"/>
                <a:gd name="connsiteY16" fmla="*/ 636814 h 2392136"/>
                <a:gd name="connsiteX17" fmla="*/ 963386 w 3314700"/>
                <a:gd name="connsiteY17" fmla="*/ 661307 h 2392136"/>
                <a:gd name="connsiteX18" fmla="*/ 987879 w 3314700"/>
                <a:gd name="connsiteY18" fmla="*/ 669471 h 2392136"/>
                <a:gd name="connsiteX19" fmla="*/ 1012372 w 3314700"/>
                <a:gd name="connsiteY19" fmla="*/ 702129 h 2392136"/>
                <a:gd name="connsiteX20" fmla="*/ 1036865 w 3314700"/>
                <a:gd name="connsiteY20" fmla="*/ 710293 h 2392136"/>
                <a:gd name="connsiteX21" fmla="*/ 1134836 w 3314700"/>
                <a:gd name="connsiteY21" fmla="*/ 734786 h 2392136"/>
                <a:gd name="connsiteX22" fmla="*/ 1224643 w 3314700"/>
                <a:gd name="connsiteY22" fmla="*/ 718457 h 2392136"/>
                <a:gd name="connsiteX23" fmla="*/ 1249136 w 3314700"/>
                <a:gd name="connsiteY23" fmla="*/ 710293 h 2392136"/>
                <a:gd name="connsiteX24" fmla="*/ 1298122 w 3314700"/>
                <a:gd name="connsiteY24" fmla="*/ 702129 h 2392136"/>
                <a:gd name="connsiteX25" fmla="*/ 1412422 w 3314700"/>
                <a:gd name="connsiteY25" fmla="*/ 710293 h 2392136"/>
                <a:gd name="connsiteX26" fmla="*/ 1428750 w 3314700"/>
                <a:gd name="connsiteY26" fmla="*/ 734786 h 2392136"/>
                <a:gd name="connsiteX27" fmla="*/ 1461407 w 3314700"/>
                <a:gd name="connsiteY27" fmla="*/ 767443 h 2392136"/>
                <a:gd name="connsiteX28" fmla="*/ 1518557 w 3314700"/>
                <a:gd name="connsiteY28" fmla="*/ 808264 h 2392136"/>
                <a:gd name="connsiteX29" fmla="*/ 1600200 w 3314700"/>
                <a:gd name="connsiteY29" fmla="*/ 800100 h 2392136"/>
                <a:gd name="connsiteX30" fmla="*/ 1641022 w 3314700"/>
                <a:gd name="connsiteY30" fmla="*/ 751114 h 2392136"/>
                <a:gd name="connsiteX31" fmla="*/ 1706336 w 3314700"/>
                <a:gd name="connsiteY31" fmla="*/ 693964 h 2392136"/>
                <a:gd name="connsiteX32" fmla="*/ 1787979 w 3314700"/>
                <a:gd name="connsiteY32" fmla="*/ 620486 h 2392136"/>
                <a:gd name="connsiteX33" fmla="*/ 1861457 w 3314700"/>
                <a:gd name="connsiteY33" fmla="*/ 571500 h 2392136"/>
                <a:gd name="connsiteX34" fmla="*/ 1943100 w 3314700"/>
                <a:gd name="connsiteY34" fmla="*/ 506186 h 2392136"/>
                <a:gd name="connsiteX35" fmla="*/ 2073729 w 3314700"/>
                <a:gd name="connsiteY35" fmla="*/ 400050 h 2392136"/>
                <a:gd name="connsiteX36" fmla="*/ 2122715 w 3314700"/>
                <a:gd name="connsiteY36" fmla="*/ 367393 h 2392136"/>
                <a:gd name="connsiteX37" fmla="*/ 2155372 w 3314700"/>
                <a:gd name="connsiteY37" fmla="*/ 334736 h 2392136"/>
                <a:gd name="connsiteX38" fmla="*/ 2196193 w 3314700"/>
                <a:gd name="connsiteY38" fmla="*/ 310243 h 2392136"/>
                <a:gd name="connsiteX39" fmla="*/ 2310493 w 3314700"/>
                <a:gd name="connsiteY39" fmla="*/ 228600 h 2392136"/>
                <a:gd name="connsiteX40" fmla="*/ 2351315 w 3314700"/>
                <a:gd name="connsiteY40" fmla="*/ 204107 h 2392136"/>
                <a:gd name="connsiteX41" fmla="*/ 2481943 w 3314700"/>
                <a:gd name="connsiteY41" fmla="*/ 106136 h 2392136"/>
                <a:gd name="connsiteX42" fmla="*/ 2620736 w 3314700"/>
                <a:gd name="connsiteY42" fmla="*/ 40821 h 2392136"/>
                <a:gd name="connsiteX43" fmla="*/ 2726872 w 3314700"/>
                <a:gd name="connsiteY43" fmla="*/ 0 h 2392136"/>
                <a:gd name="connsiteX44" fmla="*/ 2833007 w 3314700"/>
                <a:gd name="connsiteY44" fmla="*/ 48986 h 2392136"/>
                <a:gd name="connsiteX45" fmla="*/ 2841172 w 3314700"/>
                <a:gd name="connsiteY45" fmla="*/ 73479 h 2392136"/>
                <a:gd name="connsiteX46" fmla="*/ 2833007 w 3314700"/>
                <a:gd name="connsiteY46" fmla="*/ 195943 h 2392136"/>
                <a:gd name="connsiteX47" fmla="*/ 2775857 w 3314700"/>
                <a:gd name="connsiteY47" fmla="*/ 310243 h 2392136"/>
                <a:gd name="connsiteX48" fmla="*/ 2743200 w 3314700"/>
                <a:gd name="connsiteY48" fmla="*/ 359229 h 2392136"/>
                <a:gd name="connsiteX49" fmla="*/ 2686050 w 3314700"/>
                <a:gd name="connsiteY49" fmla="*/ 424543 h 2392136"/>
                <a:gd name="connsiteX50" fmla="*/ 2539093 w 3314700"/>
                <a:gd name="connsiteY50" fmla="*/ 555171 h 2392136"/>
                <a:gd name="connsiteX51" fmla="*/ 2498272 w 3314700"/>
                <a:gd name="connsiteY51" fmla="*/ 587829 h 2392136"/>
                <a:gd name="connsiteX52" fmla="*/ 2449286 w 3314700"/>
                <a:gd name="connsiteY52" fmla="*/ 620486 h 2392136"/>
                <a:gd name="connsiteX53" fmla="*/ 2334986 w 3314700"/>
                <a:gd name="connsiteY53" fmla="*/ 710293 h 2392136"/>
                <a:gd name="connsiteX54" fmla="*/ 2286000 w 3314700"/>
                <a:gd name="connsiteY54" fmla="*/ 742950 h 2392136"/>
                <a:gd name="connsiteX55" fmla="*/ 2212522 w 3314700"/>
                <a:gd name="connsiteY55" fmla="*/ 800100 h 2392136"/>
                <a:gd name="connsiteX56" fmla="*/ 2147207 w 3314700"/>
                <a:gd name="connsiteY56" fmla="*/ 840921 h 2392136"/>
                <a:gd name="connsiteX57" fmla="*/ 1983922 w 3314700"/>
                <a:gd name="connsiteY57" fmla="*/ 971550 h 2392136"/>
                <a:gd name="connsiteX58" fmla="*/ 1918607 w 3314700"/>
                <a:gd name="connsiteY58" fmla="*/ 1020536 h 2392136"/>
                <a:gd name="connsiteX59" fmla="*/ 1885950 w 3314700"/>
                <a:gd name="connsiteY59" fmla="*/ 1036864 h 2392136"/>
                <a:gd name="connsiteX60" fmla="*/ 1861457 w 3314700"/>
                <a:gd name="connsiteY60" fmla="*/ 1061357 h 2392136"/>
                <a:gd name="connsiteX61" fmla="*/ 1836965 w 3314700"/>
                <a:gd name="connsiteY61" fmla="*/ 1077686 h 2392136"/>
                <a:gd name="connsiteX62" fmla="*/ 1861457 w 3314700"/>
                <a:gd name="connsiteY62" fmla="*/ 1085850 h 2392136"/>
                <a:gd name="connsiteX63" fmla="*/ 1975757 w 3314700"/>
                <a:gd name="connsiteY63" fmla="*/ 1036864 h 2392136"/>
                <a:gd name="connsiteX64" fmla="*/ 2032907 w 3314700"/>
                <a:gd name="connsiteY64" fmla="*/ 1020536 h 2392136"/>
                <a:gd name="connsiteX65" fmla="*/ 2155372 w 3314700"/>
                <a:gd name="connsiteY65" fmla="*/ 971550 h 2392136"/>
                <a:gd name="connsiteX66" fmla="*/ 2220686 w 3314700"/>
                <a:gd name="connsiteY66" fmla="*/ 955221 h 2392136"/>
                <a:gd name="connsiteX67" fmla="*/ 2294165 w 3314700"/>
                <a:gd name="connsiteY67" fmla="*/ 922564 h 2392136"/>
                <a:gd name="connsiteX68" fmla="*/ 2359479 w 3314700"/>
                <a:gd name="connsiteY68" fmla="*/ 898071 h 2392136"/>
                <a:gd name="connsiteX69" fmla="*/ 2416629 w 3314700"/>
                <a:gd name="connsiteY69" fmla="*/ 865414 h 2392136"/>
                <a:gd name="connsiteX70" fmla="*/ 2539093 w 3314700"/>
                <a:gd name="connsiteY70" fmla="*/ 824593 h 2392136"/>
                <a:gd name="connsiteX71" fmla="*/ 2604407 w 3314700"/>
                <a:gd name="connsiteY71" fmla="*/ 791936 h 2392136"/>
                <a:gd name="connsiteX72" fmla="*/ 2669722 w 3314700"/>
                <a:gd name="connsiteY72" fmla="*/ 775607 h 2392136"/>
                <a:gd name="connsiteX73" fmla="*/ 2792186 w 3314700"/>
                <a:gd name="connsiteY73" fmla="*/ 734786 h 2392136"/>
                <a:gd name="connsiteX74" fmla="*/ 2890157 w 3314700"/>
                <a:gd name="connsiteY74" fmla="*/ 710293 h 2392136"/>
                <a:gd name="connsiteX75" fmla="*/ 2914650 w 3314700"/>
                <a:gd name="connsiteY75" fmla="*/ 702129 h 2392136"/>
                <a:gd name="connsiteX76" fmla="*/ 2971800 w 3314700"/>
                <a:gd name="connsiteY76" fmla="*/ 677636 h 2392136"/>
                <a:gd name="connsiteX77" fmla="*/ 3020786 w 3314700"/>
                <a:gd name="connsiteY77" fmla="*/ 653143 h 2392136"/>
                <a:gd name="connsiteX78" fmla="*/ 3118757 w 3314700"/>
                <a:gd name="connsiteY78" fmla="*/ 620486 h 2392136"/>
                <a:gd name="connsiteX79" fmla="*/ 3216729 w 3314700"/>
                <a:gd name="connsiteY79" fmla="*/ 612321 h 2392136"/>
                <a:gd name="connsiteX80" fmla="*/ 3265715 w 3314700"/>
                <a:gd name="connsiteY80" fmla="*/ 604157 h 2392136"/>
                <a:gd name="connsiteX81" fmla="*/ 3298372 w 3314700"/>
                <a:gd name="connsiteY81" fmla="*/ 620486 h 2392136"/>
                <a:gd name="connsiteX82" fmla="*/ 3306536 w 3314700"/>
                <a:gd name="connsiteY82" fmla="*/ 653143 h 2392136"/>
                <a:gd name="connsiteX83" fmla="*/ 3314700 w 3314700"/>
                <a:gd name="connsiteY83" fmla="*/ 677636 h 2392136"/>
                <a:gd name="connsiteX84" fmla="*/ 3306536 w 3314700"/>
                <a:gd name="connsiteY84" fmla="*/ 783771 h 2392136"/>
                <a:gd name="connsiteX85" fmla="*/ 3290207 w 3314700"/>
                <a:gd name="connsiteY85" fmla="*/ 832757 h 2392136"/>
                <a:gd name="connsiteX86" fmla="*/ 3224893 w 3314700"/>
                <a:gd name="connsiteY86" fmla="*/ 922564 h 2392136"/>
                <a:gd name="connsiteX87" fmla="*/ 3184072 w 3314700"/>
                <a:gd name="connsiteY87" fmla="*/ 955221 h 2392136"/>
                <a:gd name="connsiteX88" fmla="*/ 3135086 w 3314700"/>
                <a:gd name="connsiteY88" fmla="*/ 979714 h 2392136"/>
                <a:gd name="connsiteX89" fmla="*/ 3077936 w 3314700"/>
                <a:gd name="connsiteY89" fmla="*/ 1012371 h 2392136"/>
                <a:gd name="connsiteX90" fmla="*/ 2963636 w 3314700"/>
                <a:gd name="connsiteY90" fmla="*/ 1053193 h 2392136"/>
                <a:gd name="connsiteX91" fmla="*/ 2784022 w 3314700"/>
                <a:gd name="connsiteY91" fmla="*/ 1126671 h 2392136"/>
                <a:gd name="connsiteX92" fmla="*/ 2751365 w 3314700"/>
                <a:gd name="connsiteY92" fmla="*/ 1151164 h 2392136"/>
                <a:gd name="connsiteX93" fmla="*/ 2661557 w 3314700"/>
                <a:gd name="connsiteY93" fmla="*/ 1167493 h 2392136"/>
                <a:gd name="connsiteX94" fmla="*/ 2604407 w 3314700"/>
                <a:gd name="connsiteY94" fmla="*/ 1183821 h 2392136"/>
                <a:gd name="connsiteX95" fmla="*/ 2563586 w 3314700"/>
                <a:gd name="connsiteY95" fmla="*/ 1191986 h 2392136"/>
                <a:gd name="connsiteX96" fmla="*/ 2498272 w 3314700"/>
                <a:gd name="connsiteY96" fmla="*/ 1216479 h 2392136"/>
                <a:gd name="connsiteX97" fmla="*/ 2392136 w 3314700"/>
                <a:gd name="connsiteY97" fmla="*/ 1232807 h 2392136"/>
                <a:gd name="connsiteX98" fmla="*/ 2343150 w 3314700"/>
                <a:gd name="connsiteY98" fmla="*/ 1240971 h 2392136"/>
                <a:gd name="connsiteX99" fmla="*/ 2228850 w 3314700"/>
                <a:gd name="connsiteY99" fmla="*/ 1257300 h 2392136"/>
                <a:gd name="connsiteX100" fmla="*/ 2179865 w 3314700"/>
                <a:gd name="connsiteY100" fmla="*/ 1265464 h 2392136"/>
                <a:gd name="connsiteX101" fmla="*/ 2114550 w 3314700"/>
                <a:gd name="connsiteY101" fmla="*/ 1281793 h 2392136"/>
                <a:gd name="connsiteX102" fmla="*/ 2049236 w 3314700"/>
                <a:gd name="connsiteY102" fmla="*/ 1289957 h 2392136"/>
                <a:gd name="connsiteX103" fmla="*/ 2008415 w 3314700"/>
                <a:gd name="connsiteY103" fmla="*/ 1298121 h 2392136"/>
                <a:gd name="connsiteX104" fmla="*/ 1959429 w 3314700"/>
                <a:gd name="connsiteY104" fmla="*/ 1306286 h 2392136"/>
                <a:gd name="connsiteX105" fmla="*/ 1926772 w 3314700"/>
                <a:gd name="connsiteY105" fmla="*/ 1322614 h 2392136"/>
                <a:gd name="connsiteX106" fmla="*/ 1861457 w 3314700"/>
                <a:gd name="connsiteY106" fmla="*/ 1347107 h 2392136"/>
                <a:gd name="connsiteX107" fmla="*/ 1796143 w 3314700"/>
                <a:gd name="connsiteY107" fmla="*/ 1371600 h 2392136"/>
                <a:gd name="connsiteX108" fmla="*/ 1722665 w 3314700"/>
                <a:gd name="connsiteY108" fmla="*/ 1428750 h 2392136"/>
                <a:gd name="connsiteX109" fmla="*/ 1665515 w 3314700"/>
                <a:gd name="connsiteY109" fmla="*/ 1477736 h 2392136"/>
                <a:gd name="connsiteX110" fmla="*/ 1624693 w 3314700"/>
                <a:gd name="connsiteY110" fmla="*/ 1559379 h 2392136"/>
                <a:gd name="connsiteX111" fmla="*/ 1608365 w 3314700"/>
                <a:gd name="connsiteY111" fmla="*/ 1583871 h 2392136"/>
                <a:gd name="connsiteX112" fmla="*/ 1592036 w 3314700"/>
                <a:gd name="connsiteY112" fmla="*/ 1641021 h 2392136"/>
                <a:gd name="connsiteX113" fmla="*/ 1575707 w 3314700"/>
                <a:gd name="connsiteY113" fmla="*/ 1665514 h 2392136"/>
                <a:gd name="connsiteX114" fmla="*/ 1551215 w 3314700"/>
                <a:gd name="connsiteY114" fmla="*/ 1738993 h 2392136"/>
                <a:gd name="connsiteX115" fmla="*/ 1543050 w 3314700"/>
                <a:gd name="connsiteY115" fmla="*/ 1763486 h 2392136"/>
                <a:gd name="connsiteX116" fmla="*/ 1526722 w 3314700"/>
                <a:gd name="connsiteY116" fmla="*/ 1804307 h 2392136"/>
                <a:gd name="connsiteX117" fmla="*/ 1510393 w 3314700"/>
                <a:gd name="connsiteY117" fmla="*/ 1885950 h 2392136"/>
                <a:gd name="connsiteX118" fmla="*/ 1502229 w 3314700"/>
                <a:gd name="connsiteY118" fmla="*/ 1918607 h 2392136"/>
                <a:gd name="connsiteX119" fmla="*/ 1469572 w 3314700"/>
                <a:gd name="connsiteY119" fmla="*/ 1992086 h 2392136"/>
                <a:gd name="connsiteX120" fmla="*/ 1453243 w 3314700"/>
                <a:gd name="connsiteY120" fmla="*/ 2016579 h 2392136"/>
                <a:gd name="connsiteX121" fmla="*/ 1445079 w 3314700"/>
                <a:gd name="connsiteY121" fmla="*/ 2041071 h 2392136"/>
                <a:gd name="connsiteX122" fmla="*/ 1347107 w 3314700"/>
                <a:gd name="connsiteY122" fmla="*/ 2147207 h 2392136"/>
                <a:gd name="connsiteX123" fmla="*/ 1314450 w 3314700"/>
                <a:gd name="connsiteY123" fmla="*/ 2163536 h 2392136"/>
                <a:gd name="connsiteX124" fmla="*/ 1289957 w 3314700"/>
                <a:gd name="connsiteY124" fmla="*/ 2179864 h 2392136"/>
                <a:gd name="connsiteX125" fmla="*/ 1265465 w 3314700"/>
                <a:gd name="connsiteY125" fmla="*/ 2204357 h 2392136"/>
                <a:gd name="connsiteX126" fmla="*/ 1216479 w 3314700"/>
                <a:gd name="connsiteY126" fmla="*/ 2220686 h 2392136"/>
                <a:gd name="connsiteX127" fmla="*/ 1143000 w 3314700"/>
                <a:gd name="connsiteY127" fmla="*/ 2245179 h 2392136"/>
                <a:gd name="connsiteX128" fmla="*/ 1118507 w 3314700"/>
                <a:gd name="connsiteY128" fmla="*/ 2253343 h 2392136"/>
                <a:gd name="connsiteX129" fmla="*/ 1053193 w 3314700"/>
                <a:gd name="connsiteY129" fmla="*/ 2261507 h 2392136"/>
                <a:gd name="connsiteX130" fmla="*/ 996043 w 3314700"/>
                <a:gd name="connsiteY130" fmla="*/ 2269671 h 2392136"/>
                <a:gd name="connsiteX131" fmla="*/ 816429 w 3314700"/>
                <a:gd name="connsiteY131" fmla="*/ 2286000 h 2392136"/>
                <a:gd name="connsiteX132" fmla="*/ 718457 w 3314700"/>
                <a:gd name="connsiteY132" fmla="*/ 2302329 h 2392136"/>
                <a:gd name="connsiteX133" fmla="*/ 669472 w 3314700"/>
                <a:gd name="connsiteY133" fmla="*/ 2310493 h 2392136"/>
                <a:gd name="connsiteX134" fmla="*/ 530679 w 3314700"/>
                <a:gd name="connsiteY134" fmla="*/ 2318657 h 2392136"/>
                <a:gd name="connsiteX135" fmla="*/ 481693 w 3314700"/>
                <a:gd name="connsiteY135" fmla="*/ 2326821 h 2392136"/>
                <a:gd name="connsiteX136" fmla="*/ 457200 w 3314700"/>
                <a:gd name="connsiteY136" fmla="*/ 2334986 h 2392136"/>
                <a:gd name="connsiteX137" fmla="*/ 375557 w 3314700"/>
                <a:gd name="connsiteY137" fmla="*/ 2359479 h 2392136"/>
                <a:gd name="connsiteX138" fmla="*/ 334736 w 3314700"/>
                <a:gd name="connsiteY138" fmla="*/ 2375807 h 2392136"/>
                <a:gd name="connsiteX139" fmla="*/ 285750 w 3314700"/>
                <a:gd name="connsiteY139" fmla="*/ 2392136 h 2392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</a:cxnLst>
              <a:rect l="l" t="t" r="r" b="b"/>
              <a:pathLst>
                <a:path w="3314700" h="2392136">
                  <a:moveTo>
                    <a:pt x="0" y="1616529"/>
                  </a:moveTo>
                  <a:cubicBezTo>
                    <a:pt x="13607" y="1602922"/>
                    <a:pt x="29591" y="1591333"/>
                    <a:pt x="40822" y="1575707"/>
                  </a:cubicBezTo>
                  <a:cubicBezTo>
                    <a:pt x="87621" y="1510596"/>
                    <a:pt x="181600" y="1375791"/>
                    <a:pt x="228600" y="1281793"/>
                  </a:cubicBezTo>
                  <a:cubicBezTo>
                    <a:pt x="232449" y="1274096"/>
                    <a:pt x="232916" y="1264997"/>
                    <a:pt x="236765" y="1257300"/>
                  </a:cubicBezTo>
                  <a:cubicBezTo>
                    <a:pt x="266923" y="1196984"/>
                    <a:pt x="354223" y="1097130"/>
                    <a:pt x="375557" y="1069521"/>
                  </a:cubicBezTo>
                  <a:cubicBezTo>
                    <a:pt x="383877" y="1058754"/>
                    <a:pt x="393299" y="1048678"/>
                    <a:pt x="400050" y="1036864"/>
                  </a:cubicBezTo>
                  <a:cubicBezTo>
                    <a:pt x="422110" y="998258"/>
                    <a:pt x="430301" y="978439"/>
                    <a:pt x="457200" y="947057"/>
                  </a:cubicBezTo>
                  <a:cubicBezTo>
                    <a:pt x="464714" y="938291"/>
                    <a:pt x="474765" y="931801"/>
                    <a:pt x="481693" y="922564"/>
                  </a:cubicBezTo>
                  <a:cubicBezTo>
                    <a:pt x="524571" y="865394"/>
                    <a:pt x="489148" y="882455"/>
                    <a:pt x="555172" y="816429"/>
                  </a:cubicBezTo>
                  <a:cubicBezTo>
                    <a:pt x="566058" y="805543"/>
                    <a:pt x="577810" y="795460"/>
                    <a:pt x="587829" y="783771"/>
                  </a:cubicBezTo>
                  <a:cubicBezTo>
                    <a:pt x="615638" y="751326"/>
                    <a:pt x="592815" y="762456"/>
                    <a:pt x="628650" y="726621"/>
                  </a:cubicBezTo>
                  <a:cubicBezTo>
                    <a:pt x="635588" y="719683"/>
                    <a:pt x="645605" y="716575"/>
                    <a:pt x="653143" y="710293"/>
                  </a:cubicBezTo>
                  <a:cubicBezTo>
                    <a:pt x="662013" y="702901"/>
                    <a:pt x="668766" y="693192"/>
                    <a:pt x="677636" y="685800"/>
                  </a:cubicBezTo>
                  <a:cubicBezTo>
                    <a:pt x="685174" y="679518"/>
                    <a:pt x="694591" y="675753"/>
                    <a:pt x="702129" y="669471"/>
                  </a:cubicBezTo>
                  <a:cubicBezTo>
                    <a:pt x="710999" y="662080"/>
                    <a:pt x="716529" y="650586"/>
                    <a:pt x="726622" y="644979"/>
                  </a:cubicBezTo>
                  <a:cubicBezTo>
                    <a:pt x="741668" y="636620"/>
                    <a:pt x="775607" y="628650"/>
                    <a:pt x="775607" y="628650"/>
                  </a:cubicBezTo>
                  <a:cubicBezTo>
                    <a:pt x="813707" y="631371"/>
                    <a:pt x="852275" y="630269"/>
                    <a:pt x="889907" y="636814"/>
                  </a:cubicBezTo>
                  <a:cubicBezTo>
                    <a:pt x="915343" y="641238"/>
                    <a:pt x="938893" y="653143"/>
                    <a:pt x="963386" y="661307"/>
                  </a:cubicBezTo>
                  <a:lnTo>
                    <a:pt x="987879" y="669471"/>
                  </a:lnTo>
                  <a:cubicBezTo>
                    <a:pt x="996043" y="680357"/>
                    <a:pt x="1001919" y="693418"/>
                    <a:pt x="1012372" y="702129"/>
                  </a:cubicBezTo>
                  <a:cubicBezTo>
                    <a:pt x="1018983" y="707638"/>
                    <a:pt x="1029168" y="706444"/>
                    <a:pt x="1036865" y="710293"/>
                  </a:cubicBezTo>
                  <a:cubicBezTo>
                    <a:pt x="1101148" y="742434"/>
                    <a:pt x="1003165" y="720155"/>
                    <a:pt x="1134836" y="734786"/>
                  </a:cubicBezTo>
                  <a:cubicBezTo>
                    <a:pt x="1191004" y="716062"/>
                    <a:pt x="1123102" y="736918"/>
                    <a:pt x="1224643" y="718457"/>
                  </a:cubicBezTo>
                  <a:cubicBezTo>
                    <a:pt x="1233110" y="716918"/>
                    <a:pt x="1240735" y="712160"/>
                    <a:pt x="1249136" y="710293"/>
                  </a:cubicBezTo>
                  <a:cubicBezTo>
                    <a:pt x="1265296" y="706702"/>
                    <a:pt x="1281793" y="704850"/>
                    <a:pt x="1298122" y="702129"/>
                  </a:cubicBezTo>
                  <a:cubicBezTo>
                    <a:pt x="1336222" y="704850"/>
                    <a:pt x="1375365" y="701029"/>
                    <a:pt x="1412422" y="710293"/>
                  </a:cubicBezTo>
                  <a:cubicBezTo>
                    <a:pt x="1421941" y="712673"/>
                    <a:pt x="1422364" y="727336"/>
                    <a:pt x="1428750" y="734786"/>
                  </a:cubicBezTo>
                  <a:cubicBezTo>
                    <a:pt x="1438769" y="746475"/>
                    <a:pt x="1449821" y="757306"/>
                    <a:pt x="1461407" y="767443"/>
                  </a:cubicBezTo>
                  <a:cubicBezTo>
                    <a:pt x="1477608" y="781619"/>
                    <a:pt x="1500270" y="796073"/>
                    <a:pt x="1518557" y="808264"/>
                  </a:cubicBezTo>
                  <a:cubicBezTo>
                    <a:pt x="1545771" y="805543"/>
                    <a:pt x="1573550" y="806250"/>
                    <a:pt x="1600200" y="800100"/>
                  </a:cubicBezTo>
                  <a:cubicBezTo>
                    <a:pt x="1634751" y="792127"/>
                    <a:pt x="1620389" y="773810"/>
                    <a:pt x="1641022" y="751114"/>
                  </a:cubicBezTo>
                  <a:cubicBezTo>
                    <a:pt x="1660482" y="729708"/>
                    <a:pt x="1685011" y="713512"/>
                    <a:pt x="1706336" y="693964"/>
                  </a:cubicBezTo>
                  <a:cubicBezTo>
                    <a:pt x="1751676" y="652402"/>
                    <a:pt x="1730406" y="662706"/>
                    <a:pt x="1787979" y="620486"/>
                  </a:cubicBezTo>
                  <a:cubicBezTo>
                    <a:pt x="1811717" y="603078"/>
                    <a:pt x="1840642" y="592315"/>
                    <a:pt x="1861457" y="571500"/>
                  </a:cubicBezTo>
                  <a:cubicBezTo>
                    <a:pt x="1919049" y="513908"/>
                    <a:pt x="1889789" y="532841"/>
                    <a:pt x="1943100" y="506186"/>
                  </a:cubicBezTo>
                  <a:cubicBezTo>
                    <a:pt x="1994224" y="455062"/>
                    <a:pt x="1991015" y="455192"/>
                    <a:pt x="2073729" y="400050"/>
                  </a:cubicBezTo>
                  <a:cubicBezTo>
                    <a:pt x="2090058" y="389164"/>
                    <a:pt x="2107391" y="379652"/>
                    <a:pt x="2122715" y="367393"/>
                  </a:cubicBezTo>
                  <a:cubicBezTo>
                    <a:pt x="2134736" y="357776"/>
                    <a:pt x="2143220" y="344187"/>
                    <a:pt x="2155372" y="334736"/>
                  </a:cubicBezTo>
                  <a:cubicBezTo>
                    <a:pt x="2167898" y="324994"/>
                    <a:pt x="2182805" y="318762"/>
                    <a:pt x="2196193" y="310243"/>
                  </a:cubicBezTo>
                  <a:cubicBezTo>
                    <a:pt x="2289284" y="251003"/>
                    <a:pt x="2199718" y="305291"/>
                    <a:pt x="2310493" y="228600"/>
                  </a:cubicBezTo>
                  <a:cubicBezTo>
                    <a:pt x="2323540" y="219567"/>
                    <a:pt x="2338518" y="213491"/>
                    <a:pt x="2351315" y="204107"/>
                  </a:cubicBezTo>
                  <a:cubicBezTo>
                    <a:pt x="2398094" y="169803"/>
                    <a:pt x="2432220" y="133760"/>
                    <a:pt x="2481943" y="106136"/>
                  </a:cubicBezTo>
                  <a:cubicBezTo>
                    <a:pt x="2649225" y="13202"/>
                    <a:pt x="2523456" y="85720"/>
                    <a:pt x="2620736" y="40821"/>
                  </a:cubicBezTo>
                  <a:cubicBezTo>
                    <a:pt x="2709890" y="-327"/>
                    <a:pt x="2655667" y="14240"/>
                    <a:pt x="2726872" y="0"/>
                  </a:cubicBezTo>
                  <a:cubicBezTo>
                    <a:pt x="2795447" y="18702"/>
                    <a:pt x="2809175" y="1323"/>
                    <a:pt x="2833007" y="48986"/>
                  </a:cubicBezTo>
                  <a:cubicBezTo>
                    <a:pt x="2836856" y="56683"/>
                    <a:pt x="2838450" y="65315"/>
                    <a:pt x="2841172" y="73479"/>
                  </a:cubicBezTo>
                  <a:cubicBezTo>
                    <a:pt x="2838450" y="114300"/>
                    <a:pt x="2843887" y="156504"/>
                    <a:pt x="2833007" y="195943"/>
                  </a:cubicBezTo>
                  <a:cubicBezTo>
                    <a:pt x="2821679" y="237006"/>
                    <a:pt x="2799485" y="274800"/>
                    <a:pt x="2775857" y="310243"/>
                  </a:cubicBezTo>
                  <a:cubicBezTo>
                    <a:pt x="2764971" y="326572"/>
                    <a:pt x="2754743" y="343358"/>
                    <a:pt x="2743200" y="359229"/>
                  </a:cubicBezTo>
                  <a:cubicBezTo>
                    <a:pt x="2725182" y="384003"/>
                    <a:pt x="2708385" y="404335"/>
                    <a:pt x="2686050" y="424543"/>
                  </a:cubicBezTo>
                  <a:cubicBezTo>
                    <a:pt x="2637449" y="468515"/>
                    <a:pt x="2588550" y="512165"/>
                    <a:pt x="2539093" y="555171"/>
                  </a:cubicBezTo>
                  <a:cubicBezTo>
                    <a:pt x="2525943" y="566605"/>
                    <a:pt x="2512771" y="578163"/>
                    <a:pt x="2498272" y="587829"/>
                  </a:cubicBezTo>
                  <a:cubicBezTo>
                    <a:pt x="2481943" y="598715"/>
                    <a:pt x="2464986" y="608711"/>
                    <a:pt x="2449286" y="620486"/>
                  </a:cubicBezTo>
                  <a:cubicBezTo>
                    <a:pt x="2410523" y="649558"/>
                    <a:pt x="2375302" y="683416"/>
                    <a:pt x="2334986" y="710293"/>
                  </a:cubicBezTo>
                  <a:cubicBezTo>
                    <a:pt x="2318657" y="721179"/>
                    <a:pt x="2301825" y="731345"/>
                    <a:pt x="2286000" y="742950"/>
                  </a:cubicBezTo>
                  <a:cubicBezTo>
                    <a:pt x="2260978" y="761299"/>
                    <a:pt x="2238835" y="783655"/>
                    <a:pt x="2212522" y="800100"/>
                  </a:cubicBezTo>
                  <a:cubicBezTo>
                    <a:pt x="2190750" y="813707"/>
                    <a:pt x="2168182" y="826115"/>
                    <a:pt x="2147207" y="840921"/>
                  </a:cubicBezTo>
                  <a:cubicBezTo>
                    <a:pt x="2101299" y="873327"/>
                    <a:pt x="2025319" y="938868"/>
                    <a:pt x="1983922" y="971550"/>
                  </a:cubicBezTo>
                  <a:cubicBezTo>
                    <a:pt x="1962562" y="988413"/>
                    <a:pt x="1942949" y="1008366"/>
                    <a:pt x="1918607" y="1020536"/>
                  </a:cubicBezTo>
                  <a:lnTo>
                    <a:pt x="1885950" y="1036864"/>
                  </a:lnTo>
                  <a:cubicBezTo>
                    <a:pt x="1877786" y="1045028"/>
                    <a:pt x="1870327" y="1053965"/>
                    <a:pt x="1861457" y="1061357"/>
                  </a:cubicBezTo>
                  <a:cubicBezTo>
                    <a:pt x="1853919" y="1067639"/>
                    <a:pt x="1836965" y="1067874"/>
                    <a:pt x="1836965" y="1077686"/>
                  </a:cubicBezTo>
                  <a:cubicBezTo>
                    <a:pt x="1836965" y="1086292"/>
                    <a:pt x="1853293" y="1083129"/>
                    <a:pt x="1861457" y="1085850"/>
                  </a:cubicBezTo>
                  <a:cubicBezTo>
                    <a:pt x="1899557" y="1069521"/>
                    <a:pt x="1935900" y="1048251"/>
                    <a:pt x="1975757" y="1036864"/>
                  </a:cubicBezTo>
                  <a:cubicBezTo>
                    <a:pt x="1994807" y="1031421"/>
                    <a:pt x="2014249" y="1027200"/>
                    <a:pt x="2032907" y="1020536"/>
                  </a:cubicBezTo>
                  <a:cubicBezTo>
                    <a:pt x="2122074" y="988691"/>
                    <a:pt x="2058709" y="1001292"/>
                    <a:pt x="2155372" y="971550"/>
                  </a:cubicBezTo>
                  <a:cubicBezTo>
                    <a:pt x="2206895" y="955697"/>
                    <a:pt x="2181625" y="971496"/>
                    <a:pt x="2220686" y="955221"/>
                  </a:cubicBezTo>
                  <a:cubicBezTo>
                    <a:pt x="2245427" y="944912"/>
                    <a:pt x="2269381" y="932769"/>
                    <a:pt x="2294165" y="922564"/>
                  </a:cubicBezTo>
                  <a:cubicBezTo>
                    <a:pt x="2315665" y="913711"/>
                    <a:pt x="2338409" y="907904"/>
                    <a:pt x="2359479" y="898071"/>
                  </a:cubicBezTo>
                  <a:cubicBezTo>
                    <a:pt x="2379361" y="888793"/>
                    <a:pt x="2396322" y="873721"/>
                    <a:pt x="2416629" y="865414"/>
                  </a:cubicBezTo>
                  <a:cubicBezTo>
                    <a:pt x="2456455" y="849122"/>
                    <a:pt x="2500606" y="843836"/>
                    <a:pt x="2539093" y="824593"/>
                  </a:cubicBezTo>
                  <a:cubicBezTo>
                    <a:pt x="2560864" y="813707"/>
                    <a:pt x="2581616" y="800483"/>
                    <a:pt x="2604407" y="791936"/>
                  </a:cubicBezTo>
                  <a:cubicBezTo>
                    <a:pt x="2625420" y="784056"/>
                    <a:pt x="2648038" y="781389"/>
                    <a:pt x="2669722" y="775607"/>
                  </a:cubicBezTo>
                  <a:cubicBezTo>
                    <a:pt x="2864578" y="723646"/>
                    <a:pt x="2572947" y="800558"/>
                    <a:pt x="2792186" y="734786"/>
                  </a:cubicBezTo>
                  <a:cubicBezTo>
                    <a:pt x="2824428" y="725113"/>
                    <a:pt x="2858222" y="720937"/>
                    <a:pt x="2890157" y="710293"/>
                  </a:cubicBezTo>
                  <a:lnTo>
                    <a:pt x="2914650" y="702129"/>
                  </a:lnTo>
                  <a:cubicBezTo>
                    <a:pt x="2969225" y="665745"/>
                    <a:pt x="2905900" y="703996"/>
                    <a:pt x="2971800" y="677636"/>
                  </a:cubicBezTo>
                  <a:cubicBezTo>
                    <a:pt x="2988750" y="670856"/>
                    <a:pt x="3004166" y="660697"/>
                    <a:pt x="3020786" y="653143"/>
                  </a:cubicBezTo>
                  <a:cubicBezTo>
                    <a:pt x="3046412" y="641495"/>
                    <a:pt x="3092926" y="624565"/>
                    <a:pt x="3118757" y="620486"/>
                  </a:cubicBezTo>
                  <a:cubicBezTo>
                    <a:pt x="3151127" y="615375"/>
                    <a:pt x="3184159" y="615940"/>
                    <a:pt x="3216729" y="612321"/>
                  </a:cubicBezTo>
                  <a:cubicBezTo>
                    <a:pt x="3233182" y="610493"/>
                    <a:pt x="3249386" y="606878"/>
                    <a:pt x="3265715" y="604157"/>
                  </a:cubicBezTo>
                  <a:cubicBezTo>
                    <a:pt x="3276601" y="609600"/>
                    <a:pt x="3290581" y="611136"/>
                    <a:pt x="3298372" y="620486"/>
                  </a:cubicBezTo>
                  <a:cubicBezTo>
                    <a:pt x="3305555" y="629106"/>
                    <a:pt x="3303454" y="642354"/>
                    <a:pt x="3306536" y="653143"/>
                  </a:cubicBezTo>
                  <a:cubicBezTo>
                    <a:pt x="3308900" y="661418"/>
                    <a:pt x="3311979" y="669472"/>
                    <a:pt x="3314700" y="677636"/>
                  </a:cubicBezTo>
                  <a:cubicBezTo>
                    <a:pt x="3311979" y="713014"/>
                    <a:pt x="3312070" y="748722"/>
                    <a:pt x="3306536" y="783771"/>
                  </a:cubicBezTo>
                  <a:cubicBezTo>
                    <a:pt x="3303852" y="800772"/>
                    <a:pt x="3296599" y="816776"/>
                    <a:pt x="3290207" y="832757"/>
                  </a:cubicBezTo>
                  <a:cubicBezTo>
                    <a:pt x="3276279" y="867578"/>
                    <a:pt x="3253004" y="897967"/>
                    <a:pt x="3224893" y="922564"/>
                  </a:cubicBezTo>
                  <a:cubicBezTo>
                    <a:pt x="3211779" y="934039"/>
                    <a:pt x="3198773" y="945866"/>
                    <a:pt x="3184072" y="955221"/>
                  </a:cubicBezTo>
                  <a:cubicBezTo>
                    <a:pt x="3168670" y="965022"/>
                    <a:pt x="3151160" y="971059"/>
                    <a:pt x="3135086" y="979714"/>
                  </a:cubicBezTo>
                  <a:cubicBezTo>
                    <a:pt x="3115768" y="990116"/>
                    <a:pt x="3098037" y="1003577"/>
                    <a:pt x="3077936" y="1012371"/>
                  </a:cubicBezTo>
                  <a:cubicBezTo>
                    <a:pt x="2971409" y="1058977"/>
                    <a:pt x="3039296" y="1017354"/>
                    <a:pt x="2963636" y="1053193"/>
                  </a:cubicBezTo>
                  <a:cubicBezTo>
                    <a:pt x="2813459" y="1124330"/>
                    <a:pt x="2898988" y="1097930"/>
                    <a:pt x="2784022" y="1126671"/>
                  </a:cubicBezTo>
                  <a:cubicBezTo>
                    <a:pt x="2773136" y="1134835"/>
                    <a:pt x="2764274" y="1146861"/>
                    <a:pt x="2751365" y="1151164"/>
                  </a:cubicBezTo>
                  <a:cubicBezTo>
                    <a:pt x="2722500" y="1160786"/>
                    <a:pt x="2691393" y="1161526"/>
                    <a:pt x="2661557" y="1167493"/>
                  </a:cubicBezTo>
                  <a:cubicBezTo>
                    <a:pt x="2585219" y="1182761"/>
                    <a:pt x="2666643" y="1168261"/>
                    <a:pt x="2604407" y="1183821"/>
                  </a:cubicBezTo>
                  <a:cubicBezTo>
                    <a:pt x="2590945" y="1187187"/>
                    <a:pt x="2576849" y="1187905"/>
                    <a:pt x="2563586" y="1191986"/>
                  </a:cubicBezTo>
                  <a:cubicBezTo>
                    <a:pt x="2541362" y="1198824"/>
                    <a:pt x="2520629" y="1210091"/>
                    <a:pt x="2498272" y="1216479"/>
                  </a:cubicBezTo>
                  <a:cubicBezTo>
                    <a:pt x="2486394" y="1219873"/>
                    <a:pt x="2400471" y="1231525"/>
                    <a:pt x="2392136" y="1232807"/>
                  </a:cubicBezTo>
                  <a:cubicBezTo>
                    <a:pt x="2375775" y="1235324"/>
                    <a:pt x="2359521" y="1238515"/>
                    <a:pt x="2343150" y="1240971"/>
                  </a:cubicBezTo>
                  <a:cubicBezTo>
                    <a:pt x="2305089" y="1246680"/>
                    <a:pt x="2266813" y="1250973"/>
                    <a:pt x="2228850" y="1257300"/>
                  </a:cubicBezTo>
                  <a:cubicBezTo>
                    <a:pt x="2212522" y="1260021"/>
                    <a:pt x="2196051" y="1261996"/>
                    <a:pt x="2179865" y="1265464"/>
                  </a:cubicBezTo>
                  <a:cubicBezTo>
                    <a:pt x="2157921" y="1270166"/>
                    <a:pt x="2136607" y="1277657"/>
                    <a:pt x="2114550" y="1281793"/>
                  </a:cubicBezTo>
                  <a:cubicBezTo>
                    <a:pt x="2092985" y="1285836"/>
                    <a:pt x="2070922" y="1286621"/>
                    <a:pt x="2049236" y="1289957"/>
                  </a:cubicBezTo>
                  <a:cubicBezTo>
                    <a:pt x="2035521" y="1292067"/>
                    <a:pt x="2022068" y="1295639"/>
                    <a:pt x="2008415" y="1298121"/>
                  </a:cubicBezTo>
                  <a:cubicBezTo>
                    <a:pt x="1992128" y="1301082"/>
                    <a:pt x="1975758" y="1303564"/>
                    <a:pt x="1959429" y="1306286"/>
                  </a:cubicBezTo>
                  <a:cubicBezTo>
                    <a:pt x="1948543" y="1311729"/>
                    <a:pt x="1937894" y="1317671"/>
                    <a:pt x="1926772" y="1322614"/>
                  </a:cubicBezTo>
                  <a:cubicBezTo>
                    <a:pt x="1869943" y="1347871"/>
                    <a:pt x="1904561" y="1330943"/>
                    <a:pt x="1861457" y="1347107"/>
                  </a:cubicBezTo>
                  <a:cubicBezTo>
                    <a:pt x="1783358" y="1376394"/>
                    <a:pt x="1851737" y="1353069"/>
                    <a:pt x="1796143" y="1371600"/>
                  </a:cubicBezTo>
                  <a:cubicBezTo>
                    <a:pt x="1688630" y="1443275"/>
                    <a:pt x="1789815" y="1371192"/>
                    <a:pt x="1722665" y="1428750"/>
                  </a:cubicBezTo>
                  <a:cubicBezTo>
                    <a:pt x="1699483" y="1448621"/>
                    <a:pt x="1683751" y="1453421"/>
                    <a:pt x="1665515" y="1477736"/>
                  </a:cubicBezTo>
                  <a:cubicBezTo>
                    <a:pt x="1631451" y="1523155"/>
                    <a:pt x="1648791" y="1511184"/>
                    <a:pt x="1624693" y="1559379"/>
                  </a:cubicBezTo>
                  <a:cubicBezTo>
                    <a:pt x="1620305" y="1568155"/>
                    <a:pt x="1613808" y="1575707"/>
                    <a:pt x="1608365" y="1583871"/>
                  </a:cubicBezTo>
                  <a:cubicBezTo>
                    <a:pt x="1602922" y="1602921"/>
                    <a:pt x="1599394" y="1622626"/>
                    <a:pt x="1592036" y="1641021"/>
                  </a:cubicBezTo>
                  <a:cubicBezTo>
                    <a:pt x="1588392" y="1650132"/>
                    <a:pt x="1579481" y="1656456"/>
                    <a:pt x="1575707" y="1665514"/>
                  </a:cubicBezTo>
                  <a:cubicBezTo>
                    <a:pt x="1565777" y="1689346"/>
                    <a:pt x="1559379" y="1714500"/>
                    <a:pt x="1551215" y="1738993"/>
                  </a:cubicBezTo>
                  <a:cubicBezTo>
                    <a:pt x="1548494" y="1747157"/>
                    <a:pt x="1546246" y="1755495"/>
                    <a:pt x="1543050" y="1763486"/>
                  </a:cubicBezTo>
                  <a:cubicBezTo>
                    <a:pt x="1537607" y="1777093"/>
                    <a:pt x="1531356" y="1790404"/>
                    <a:pt x="1526722" y="1804307"/>
                  </a:cubicBezTo>
                  <a:cubicBezTo>
                    <a:pt x="1517237" y="1832761"/>
                    <a:pt x="1516425" y="1855789"/>
                    <a:pt x="1510393" y="1885950"/>
                  </a:cubicBezTo>
                  <a:cubicBezTo>
                    <a:pt x="1508193" y="1896953"/>
                    <a:pt x="1505311" y="1907818"/>
                    <a:pt x="1502229" y="1918607"/>
                  </a:cubicBezTo>
                  <a:cubicBezTo>
                    <a:pt x="1493963" y="1947540"/>
                    <a:pt x="1485885" y="1962724"/>
                    <a:pt x="1469572" y="1992086"/>
                  </a:cubicBezTo>
                  <a:cubicBezTo>
                    <a:pt x="1464807" y="2000664"/>
                    <a:pt x="1458686" y="2008415"/>
                    <a:pt x="1453243" y="2016579"/>
                  </a:cubicBezTo>
                  <a:cubicBezTo>
                    <a:pt x="1450522" y="2024743"/>
                    <a:pt x="1449640" y="2033773"/>
                    <a:pt x="1445079" y="2041071"/>
                  </a:cubicBezTo>
                  <a:cubicBezTo>
                    <a:pt x="1429670" y="2065726"/>
                    <a:pt x="1360285" y="2140618"/>
                    <a:pt x="1347107" y="2147207"/>
                  </a:cubicBezTo>
                  <a:cubicBezTo>
                    <a:pt x="1336221" y="2152650"/>
                    <a:pt x="1325017" y="2157498"/>
                    <a:pt x="1314450" y="2163536"/>
                  </a:cubicBezTo>
                  <a:cubicBezTo>
                    <a:pt x="1305931" y="2168404"/>
                    <a:pt x="1297495" y="2173582"/>
                    <a:pt x="1289957" y="2179864"/>
                  </a:cubicBezTo>
                  <a:cubicBezTo>
                    <a:pt x="1281087" y="2187256"/>
                    <a:pt x="1275558" y="2198750"/>
                    <a:pt x="1265465" y="2204357"/>
                  </a:cubicBezTo>
                  <a:cubicBezTo>
                    <a:pt x="1250419" y="2212716"/>
                    <a:pt x="1232460" y="2214294"/>
                    <a:pt x="1216479" y="2220686"/>
                  </a:cubicBezTo>
                  <a:cubicBezTo>
                    <a:pt x="1146110" y="2248832"/>
                    <a:pt x="1204520" y="2227601"/>
                    <a:pt x="1143000" y="2245179"/>
                  </a:cubicBezTo>
                  <a:cubicBezTo>
                    <a:pt x="1134725" y="2247543"/>
                    <a:pt x="1126974" y="2251804"/>
                    <a:pt x="1118507" y="2253343"/>
                  </a:cubicBezTo>
                  <a:cubicBezTo>
                    <a:pt x="1096920" y="2257268"/>
                    <a:pt x="1074941" y="2258607"/>
                    <a:pt x="1053193" y="2261507"/>
                  </a:cubicBezTo>
                  <a:cubicBezTo>
                    <a:pt x="1034118" y="2264050"/>
                    <a:pt x="1015181" y="2267656"/>
                    <a:pt x="996043" y="2269671"/>
                  </a:cubicBezTo>
                  <a:cubicBezTo>
                    <a:pt x="942617" y="2275295"/>
                    <a:pt x="870755" y="2278592"/>
                    <a:pt x="816429" y="2286000"/>
                  </a:cubicBezTo>
                  <a:cubicBezTo>
                    <a:pt x="783625" y="2290473"/>
                    <a:pt x="751114" y="2296886"/>
                    <a:pt x="718457" y="2302329"/>
                  </a:cubicBezTo>
                  <a:cubicBezTo>
                    <a:pt x="702129" y="2305050"/>
                    <a:pt x="685997" y="2309521"/>
                    <a:pt x="669472" y="2310493"/>
                  </a:cubicBezTo>
                  <a:lnTo>
                    <a:pt x="530679" y="2318657"/>
                  </a:lnTo>
                  <a:cubicBezTo>
                    <a:pt x="514350" y="2321378"/>
                    <a:pt x="497853" y="2323230"/>
                    <a:pt x="481693" y="2326821"/>
                  </a:cubicBezTo>
                  <a:cubicBezTo>
                    <a:pt x="473292" y="2328688"/>
                    <a:pt x="465475" y="2332622"/>
                    <a:pt x="457200" y="2334986"/>
                  </a:cubicBezTo>
                  <a:cubicBezTo>
                    <a:pt x="400327" y="2351236"/>
                    <a:pt x="446720" y="2333602"/>
                    <a:pt x="375557" y="2359479"/>
                  </a:cubicBezTo>
                  <a:cubicBezTo>
                    <a:pt x="361784" y="2364487"/>
                    <a:pt x="348773" y="2371596"/>
                    <a:pt x="334736" y="2375807"/>
                  </a:cubicBezTo>
                  <a:cubicBezTo>
                    <a:pt x="283770" y="2391096"/>
                    <a:pt x="305494" y="2372392"/>
                    <a:pt x="285750" y="2392136"/>
                  </a:cubicBezTo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21" name="Forme libre 20"/>
            <p:cNvSpPr/>
            <p:nvPr/>
          </p:nvSpPr>
          <p:spPr>
            <a:xfrm rot="17450808" flipH="1">
              <a:off x="5364192" y="1117661"/>
              <a:ext cx="2450058" cy="1848817"/>
            </a:xfrm>
            <a:custGeom>
              <a:avLst/>
              <a:gdLst>
                <a:gd name="connsiteX0" fmla="*/ 0 w 3314700"/>
                <a:gd name="connsiteY0" fmla="*/ 1616529 h 2392136"/>
                <a:gd name="connsiteX1" fmla="*/ 40822 w 3314700"/>
                <a:gd name="connsiteY1" fmla="*/ 1575707 h 2392136"/>
                <a:gd name="connsiteX2" fmla="*/ 228600 w 3314700"/>
                <a:gd name="connsiteY2" fmla="*/ 1281793 h 2392136"/>
                <a:gd name="connsiteX3" fmla="*/ 236765 w 3314700"/>
                <a:gd name="connsiteY3" fmla="*/ 1257300 h 2392136"/>
                <a:gd name="connsiteX4" fmla="*/ 375557 w 3314700"/>
                <a:gd name="connsiteY4" fmla="*/ 1069521 h 2392136"/>
                <a:gd name="connsiteX5" fmla="*/ 400050 w 3314700"/>
                <a:gd name="connsiteY5" fmla="*/ 1036864 h 2392136"/>
                <a:gd name="connsiteX6" fmla="*/ 457200 w 3314700"/>
                <a:gd name="connsiteY6" fmla="*/ 947057 h 2392136"/>
                <a:gd name="connsiteX7" fmla="*/ 481693 w 3314700"/>
                <a:gd name="connsiteY7" fmla="*/ 922564 h 2392136"/>
                <a:gd name="connsiteX8" fmla="*/ 555172 w 3314700"/>
                <a:gd name="connsiteY8" fmla="*/ 816429 h 2392136"/>
                <a:gd name="connsiteX9" fmla="*/ 587829 w 3314700"/>
                <a:gd name="connsiteY9" fmla="*/ 783771 h 2392136"/>
                <a:gd name="connsiteX10" fmla="*/ 628650 w 3314700"/>
                <a:gd name="connsiteY10" fmla="*/ 726621 h 2392136"/>
                <a:gd name="connsiteX11" fmla="*/ 653143 w 3314700"/>
                <a:gd name="connsiteY11" fmla="*/ 710293 h 2392136"/>
                <a:gd name="connsiteX12" fmla="*/ 677636 w 3314700"/>
                <a:gd name="connsiteY12" fmla="*/ 685800 h 2392136"/>
                <a:gd name="connsiteX13" fmla="*/ 702129 w 3314700"/>
                <a:gd name="connsiteY13" fmla="*/ 669471 h 2392136"/>
                <a:gd name="connsiteX14" fmla="*/ 726622 w 3314700"/>
                <a:gd name="connsiteY14" fmla="*/ 644979 h 2392136"/>
                <a:gd name="connsiteX15" fmla="*/ 775607 w 3314700"/>
                <a:gd name="connsiteY15" fmla="*/ 628650 h 2392136"/>
                <a:gd name="connsiteX16" fmla="*/ 889907 w 3314700"/>
                <a:gd name="connsiteY16" fmla="*/ 636814 h 2392136"/>
                <a:gd name="connsiteX17" fmla="*/ 963386 w 3314700"/>
                <a:gd name="connsiteY17" fmla="*/ 661307 h 2392136"/>
                <a:gd name="connsiteX18" fmla="*/ 987879 w 3314700"/>
                <a:gd name="connsiteY18" fmla="*/ 669471 h 2392136"/>
                <a:gd name="connsiteX19" fmla="*/ 1012372 w 3314700"/>
                <a:gd name="connsiteY19" fmla="*/ 702129 h 2392136"/>
                <a:gd name="connsiteX20" fmla="*/ 1036865 w 3314700"/>
                <a:gd name="connsiteY20" fmla="*/ 710293 h 2392136"/>
                <a:gd name="connsiteX21" fmla="*/ 1134836 w 3314700"/>
                <a:gd name="connsiteY21" fmla="*/ 734786 h 2392136"/>
                <a:gd name="connsiteX22" fmla="*/ 1224643 w 3314700"/>
                <a:gd name="connsiteY22" fmla="*/ 718457 h 2392136"/>
                <a:gd name="connsiteX23" fmla="*/ 1249136 w 3314700"/>
                <a:gd name="connsiteY23" fmla="*/ 710293 h 2392136"/>
                <a:gd name="connsiteX24" fmla="*/ 1298122 w 3314700"/>
                <a:gd name="connsiteY24" fmla="*/ 702129 h 2392136"/>
                <a:gd name="connsiteX25" fmla="*/ 1412422 w 3314700"/>
                <a:gd name="connsiteY25" fmla="*/ 710293 h 2392136"/>
                <a:gd name="connsiteX26" fmla="*/ 1428750 w 3314700"/>
                <a:gd name="connsiteY26" fmla="*/ 734786 h 2392136"/>
                <a:gd name="connsiteX27" fmla="*/ 1461407 w 3314700"/>
                <a:gd name="connsiteY27" fmla="*/ 767443 h 2392136"/>
                <a:gd name="connsiteX28" fmla="*/ 1518557 w 3314700"/>
                <a:gd name="connsiteY28" fmla="*/ 808264 h 2392136"/>
                <a:gd name="connsiteX29" fmla="*/ 1600200 w 3314700"/>
                <a:gd name="connsiteY29" fmla="*/ 800100 h 2392136"/>
                <a:gd name="connsiteX30" fmla="*/ 1641022 w 3314700"/>
                <a:gd name="connsiteY30" fmla="*/ 751114 h 2392136"/>
                <a:gd name="connsiteX31" fmla="*/ 1706336 w 3314700"/>
                <a:gd name="connsiteY31" fmla="*/ 693964 h 2392136"/>
                <a:gd name="connsiteX32" fmla="*/ 1787979 w 3314700"/>
                <a:gd name="connsiteY32" fmla="*/ 620486 h 2392136"/>
                <a:gd name="connsiteX33" fmla="*/ 1861457 w 3314700"/>
                <a:gd name="connsiteY33" fmla="*/ 571500 h 2392136"/>
                <a:gd name="connsiteX34" fmla="*/ 1943100 w 3314700"/>
                <a:gd name="connsiteY34" fmla="*/ 506186 h 2392136"/>
                <a:gd name="connsiteX35" fmla="*/ 2073729 w 3314700"/>
                <a:gd name="connsiteY35" fmla="*/ 400050 h 2392136"/>
                <a:gd name="connsiteX36" fmla="*/ 2122715 w 3314700"/>
                <a:gd name="connsiteY36" fmla="*/ 367393 h 2392136"/>
                <a:gd name="connsiteX37" fmla="*/ 2155372 w 3314700"/>
                <a:gd name="connsiteY37" fmla="*/ 334736 h 2392136"/>
                <a:gd name="connsiteX38" fmla="*/ 2196193 w 3314700"/>
                <a:gd name="connsiteY38" fmla="*/ 310243 h 2392136"/>
                <a:gd name="connsiteX39" fmla="*/ 2310493 w 3314700"/>
                <a:gd name="connsiteY39" fmla="*/ 228600 h 2392136"/>
                <a:gd name="connsiteX40" fmla="*/ 2351315 w 3314700"/>
                <a:gd name="connsiteY40" fmla="*/ 204107 h 2392136"/>
                <a:gd name="connsiteX41" fmla="*/ 2481943 w 3314700"/>
                <a:gd name="connsiteY41" fmla="*/ 106136 h 2392136"/>
                <a:gd name="connsiteX42" fmla="*/ 2620736 w 3314700"/>
                <a:gd name="connsiteY42" fmla="*/ 40821 h 2392136"/>
                <a:gd name="connsiteX43" fmla="*/ 2726872 w 3314700"/>
                <a:gd name="connsiteY43" fmla="*/ 0 h 2392136"/>
                <a:gd name="connsiteX44" fmla="*/ 2833007 w 3314700"/>
                <a:gd name="connsiteY44" fmla="*/ 48986 h 2392136"/>
                <a:gd name="connsiteX45" fmla="*/ 2841172 w 3314700"/>
                <a:gd name="connsiteY45" fmla="*/ 73479 h 2392136"/>
                <a:gd name="connsiteX46" fmla="*/ 2833007 w 3314700"/>
                <a:gd name="connsiteY46" fmla="*/ 195943 h 2392136"/>
                <a:gd name="connsiteX47" fmla="*/ 2775857 w 3314700"/>
                <a:gd name="connsiteY47" fmla="*/ 310243 h 2392136"/>
                <a:gd name="connsiteX48" fmla="*/ 2743200 w 3314700"/>
                <a:gd name="connsiteY48" fmla="*/ 359229 h 2392136"/>
                <a:gd name="connsiteX49" fmla="*/ 2686050 w 3314700"/>
                <a:gd name="connsiteY49" fmla="*/ 424543 h 2392136"/>
                <a:gd name="connsiteX50" fmla="*/ 2539093 w 3314700"/>
                <a:gd name="connsiteY50" fmla="*/ 555171 h 2392136"/>
                <a:gd name="connsiteX51" fmla="*/ 2498272 w 3314700"/>
                <a:gd name="connsiteY51" fmla="*/ 587829 h 2392136"/>
                <a:gd name="connsiteX52" fmla="*/ 2449286 w 3314700"/>
                <a:gd name="connsiteY52" fmla="*/ 620486 h 2392136"/>
                <a:gd name="connsiteX53" fmla="*/ 2334986 w 3314700"/>
                <a:gd name="connsiteY53" fmla="*/ 710293 h 2392136"/>
                <a:gd name="connsiteX54" fmla="*/ 2286000 w 3314700"/>
                <a:gd name="connsiteY54" fmla="*/ 742950 h 2392136"/>
                <a:gd name="connsiteX55" fmla="*/ 2212522 w 3314700"/>
                <a:gd name="connsiteY55" fmla="*/ 800100 h 2392136"/>
                <a:gd name="connsiteX56" fmla="*/ 2147207 w 3314700"/>
                <a:gd name="connsiteY56" fmla="*/ 840921 h 2392136"/>
                <a:gd name="connsiteX57" fmla="*/ 1983922 w 3314700"/>
                <a:gd name="connsiteY57" fmla="*/ 971550 h 2392136"/>
                <a:gd name="connsiteX58" fmla="*/ 1918607 w 3314700"/>
                <a:gd name="connsiteY58" fmla="*/ 1020536 h 2392136"/>
                <a:gd name="connsiteX59" fmla="*/ 1885950 w 3314700"/>
                <a:gd name="connsiteY59" fmla="*/ 1036864 h 2392136"/>
                <a:gd name="connsiteX60" fmla="*/ 1861457 w 3314700"/>
                <a:gd name="connsiteY60" fmla="*/ 1061357 h 2392136"/>
                <a:gd name="connsiteX61" fmla="*/ 1836965 w 3314700"/>
                <a:gd name="connsiteY61" fmla="*/ 1077686 h 2392136"/>
                <a:gd name="connsiteX62" fmla="*/ 1861457 w 3314700"/>
                <a:gd name="connsiteY62" fmla="*/ 1085850 h 2392136"/>
                <a:gd name="connsiteX63" fmla="*/ 1975757 w 3314700"/>
                <a:gd name="connsiteY63" fmla="*/ 1036864 h 2392136"/>
                <a:gd name="connsiteX64" fmla="*/ 2032907 w 3314700"/>
                <a:gd name="connsiteY64" fmla="*/ 1020536 h 2392136"/>
                <a:gd name="connsiteX65" fmla="*/ 2155372 w 3314700"/>
                <a:gd name="connsiteY65" fmla="*/ 971550 h 2392136"/>
                <a:gd name="connsiteX66" fmla="*/ 2220686 w 3314700"/>
                <a:gd name="connsiteY66" fmla="*/ 955221 h 2392136"/>
                <a:gd name="connsiteX67" fmla="*/ 2294165 w 3314700"/>
                <a:gd name="connsiteY67" fmla="*/ 922564 h 2392136"/>
                <a:gd name="connsiteX68" fmla="*/ 2359479 w 3314700"/>
                <a:gd name="connsiteY68" fmla="*/ 898071 h 2392136"/>
                <a:gd name="connsiteX69" fmla="*/ 2416629 w 3314700"/>
                <a:gd name="connsiteY69" fmla="*/ 865414 h 2392136"/>
                <a:gd name="connsiteX70" fmla="*/ 2539093 w 3314700"/>
                <a:gd name="connsiteY70" fmla="*/ 824593 h 2392136"/>
                <a:gd name="connsiteX71" fmla="*/ 2604407 w 3314700"/>
                <a:gd name="connsiteY71" fmla="*/ 791936 h 2392136"/>
                <a:gd name="connsiteX72" fmla="*/ 2669722 w 3314700"/>
                <a:gd name="connsiteY72" fmla="*/ 775607 h 2392136"/>
                <a:gd name="connsiteX73" fmla="*/ 2792186 w 3314700"/>
                <a:gd name="connsiteY73" fmla="*/ 734786 h 2392136"/>
                <a:gd name="connsiteX74" fmla="*/ 2890157 w 3314700"/>
                <a:gd name="connsiteY74" fmla="*/ 710293 h 2392136"/>
                <a:gd name="connsiteX75" fmla="*/ 2914650 w 3314700"/>
                <a:gd name="connsiteY75" fmla="*/ 702129 h 2392136"/>
                <a:gd name="connsiteX76" fmla="*/ 2971800 w 3314700"/>
                <a:gd name="connsiteY76" fmla="*/ 677636 h 2392136"/>
                <a:gd name="connsiteX77" fmla="*/ 3020786 w 3314700"/>
                <a:gd name="connsiteY77" fmla="*/ 653143 h 2392136"/>
                <a:gd name="connsiteX78" fmla="*/ 3118757 w 3314700"/>
                <a:gd name="connsiteY78" fmla="*/ 620486 h 2392136"/>
                <a:gd name="connsiteX79" fmla="*/ 3216729 w 3314700"/>
                <a:gd name="connsiteY79" fmla="*/ 612321 h 2392136"/>
                <a:gd name="connsiteX80" fmla="*/ 3265715 w 3314700"/>
                <a:gd name="connsiteY80" fmla="*/ 604157 h 2392136"/>
                <a:gd name="connsiteX81" fmla="*/ 3298372 w 3314700"/>
                <a:gd name="connsiteY81" fmla="*/ 620486 h 2392136"/>
                <a:gd name="connsiteX82" fmla="*/ 3306536 w 3314700"/>
                <a:gd name="connsiteY82" fmla="*/ 653143 h 2392136"/>
                <a:gd name="connsiteX83" fmla="*/ 3314700 w 3314700"/>
                <a:gd name="connsiteY83" fmla="*/ 677636 h 2392136"/>
                <a:gd name="connsiteX84" fmla="*/ 3306536 w 3314700"/>
                <a:gd name="connsiteY84" fmla="*/ 783771 h 2392136"/>
                <a:gd name="connsiteX85" fmla="*/ 3290207 w 3314700"/>
                <a:gd name="connsiteY85" fmla="*/ 832757 h 2392136"/>
                <a:gd name="connsiteX86" fmla="*/ 3224893 w 3314700"/>
                <a:gd name="connsiteY86" fmla="*/ 922564 h 2392136"/>
                <a:gd name="connsiteX87" fmla="*/ 3184072 w 3314700"/>
                <a:gd name="connsiteY87" fmla="*/ 955221 h 2392136"/>
                <a:gd name="connsiteX88" fmla="*/ 3135086 w 3314700"/>
                <a:gd name="connsiteY88" fmla="*/ 979714 h 2392136"/>
                <a:gd name="connsiteX89" fmla="*/ 3077936 w 3314700"/>
                <a:gd name="connsiteY89" fmla="*/ 1012371 h 2392136"/>
                <a:gd name="connsiteX90" fmla="*/ 2963636 w 3314700"/>
                <a:gd name="connsiteY90" fmla="*/ 1053193 h 2392136"/>
                <a:gd name="connsiteX91" fmla="*/ 2784022 w 3314700"/>
                <a:gd name="connsiteY91" fmla="*/ 1126671 h 2392136"/>
                <a:gd name="connsiteX92" fmla="*/ 2751365 w 3314700"/>
                <a:gd name="connsiteY92" fmla="*/ 1151164 h 2392136"/>
                <a:gd name="connsiteX93" fmla="*/ 2661557 w 3314700"/>
                <a:gd name="connsiteY93" fmla="*/ 1167493 h 2392136"/>
                <a:gd name="connsiteX94" fmla="*/ 2604407 w 3314700"/>
                <a:gd name="connsiteY94" fmla="*/ 1183821 h 2392136"/>
                <a:gd name="connsiteX95" fmla="*/ 2563586 w 3314700"/>
                <a:gd name="connsiteY95" fmla="*/ 1191986 h 2392136"/>
                <a:gd name="connsiteX96" fmla="*/ 2498272 w 3314700"/>
                <a:gd name="connsiteY96" fmla="*/ 1216479 h 2392136"/>
                <a:gd name="connsiteX97" fmla="*/ 2392136 w 3314700"/>
                <a:gd name="connsiteY97" fmla="*/ 1232807 h 2392136"/>
                <a:gd name="connsiteX98" fmla="*/ 2343150 w 3314700"/>
                <a:gd name="connsiteY98" fmla="*/ 1240971 h 2392136"/>
                <a:gd name="connsiteX99" fmla="*/ 2228850 w 3314700"/>
                <a:gd name="connsiteY99" fmla="*/ 1257300 h 2392136"/>
                <a:gd name="connsiteX100" fmla="*/ 2179865 w 3314700"/>
                <a:gd name="connsiteY100" fmla="*/ 1265464 h 2392136"/>
                <a:gd name="connsiteX101" fmla="*/ 2114550 w 3314700"/>
                <a:gd name="connsiteY101" fmla="*/ 1281793 h 2392136"/>
                <a:gd name="connsiteX102" fmla="*/ 2049236 w 3314700"/>
                <a:gd name="connsiteY102" fmla="*/ 1289957 h 2392136"/>
                <a:gd name="connsiteX103" fmla="*/ 2008415 w 3314700"/>
                <a:gd name="connsiteY103" fmla="*/ 1298121 h 2392136"/>
                <a:gd name="connsiteX104" fmla="*/ 1959429 w 3314700"/>
                <a:gd name="connsiteY104" fmla="*/ 1306286 h 2392136"/>
                <a:gd name="connsiteX105" fmla="*/ 1926772 w 3314700"/>
                <a:gd name="connsiteY105" fmla="*/ 1322614 h 2392136"/>
                <a:gd name="connsiteX106" fmla="*/ 1861457 w 3314700"/>
                <a:gd name="connsiteY106" fmla="*/ 1347107 h 2392136"/>
                <a:gd name="connsiteX107" fmla="*/ 1796143 w 3314700"/>
                <a:gd name="connsiteY107" fmla="*/ 1371600 h 2392136"/>
                <a:gd name="connsiteX108" fmla="*/ 1722665 w 3314700"/>
                <a:gd name="connsiteY108" fmla="*/ 1428750 h 2392136"/>
                <a:gd name="connsiteX109" fmla="*/ 1665515 w 3314700"/>
                <a:gd name="connsiteY109" fmla="*/ 1477736 h 2392136"/>
                <a:gd name="connsiteX110" fmla="*/ 1624693 w 3314700"/>
                <a:gd name="connsiteY110" fmla="*/ 1559379 h 2392136"/>
                <a:gd name="connsiteX111" fmla="*/ 1608365 w 3314700"/>
                <a:gd name="connsiteY111" fmla="*/ 1583871 h 2392136"/>
                <a:gd name="connsiteX112" fmla="*/ 1592036 w 3314700"/>
                <a:gd name="connsiteY112" fmla="*/ 1641021 h 2392136"/>
                <a:gd name="connsiteX113" fmla="*/ 1575707 w 3314700"/>
                <a:gd name="connsiteY113" fmla="*/ 1665514 h 2392136"/>
                <a:gd name="connsiteX114" fmla="*/ 1551215 w 3314700"/>
                <a:gd name="connsiteY114" fmla="*/ 1738993 h 2392136"/>
                <a:gd name="connsiteX115" fmla="*/ 1543050 w 3314700"/>
                <a:gd name="connsiteY115" fmla="*/ 1763486 h 2392136"/>
                <a:gd name="connsiteX116" fmla="*/ 1526722 w 3314700"/>
                <a:gd name="connsiteY116" fmla="*/ 1804307 h 2392136"/>
                <a:gd name="connsiteX117" fmla="*/ 1510393 w 3314700"/>
                <a:gd name="connsiteY117" fmla="*/ 1885950 h 2392136"/>
                <a:gd name="connsiteX118" fmla="*/ 1502229 w 3314700"/>
                <a:gd name="connsiteY118" fmla="*/ 1918607 h 2392136"/>
                <a:gd name="connsiteX119" fmla="*/ 1469572 w 3314700"/>
                <a:gd name="connsiteY119" fmla="*/ 1992086 h 2392136"/>
                <a:gd name="connsiteX120" fmla="*/ 1453243 w 3314700"/>
                <a:gd name="connsiteY120" fmla="*/ 2016579 h 2392136"/>
                <a:gd name="connsiteX121" fmla="*/ 1445079 w 3314700"/>
                <a:gd name="connsiteY121" fmla="*/ 2041071 h 2392136"/>
                <a:gd name="connsiteX122" fmla="*/ 1347107 w 3314700"/>
                <a:gd name="connsiteY122" fmla="*/ 2147207 h 2392136"/>
                <a:gd name="connsiteX123" fmla="*/ 1314450 w 3314700"/>
                <a:gd name="connsiteY123" fmla="*/ 2163536 h 2392136"/>
                <a:gd name="connsiteX124" fmla="*/ 1289957 w 3314700"/>
                <a:gd name="connsiteY124" fmla="*/ 2179864 h 2392136"/>
                <a:gd name="connsiteX125" fmla="*/ 1265465 w 3314700"/>
                <a:gd name="connsiteY125" fmla="*/ 2204357 h 2392136"/>
                <a:gd name="connsiteX126" fmla="*/ 1216479 w 3314700"/>
                <a:gd name="connsiteY126" fmla="*/ 2220686 h 2392136"/>
                <a:gd name="connsiteX127" fmla="*/ 1143000 w 3314700"/>
                <a:gd name="connsiteY127" fmla="*/ 2245179 h 2392136"/>
                <a:gd name="connsiteX128" fmla="*/ 1118507 w 3314700"/>
                <a:gd name="connsiteY128" fmla="*/ 2253343 h 2392136"/>
                <a:gd name="connsiteX129" fmla="*/ 1053193 w 3314700"/>
                <a:gd name="connsiteY129" fmla="*/ 2261507 h 2392136"/>
                <a:gd name="connsiteX130" fmla="*/ 996043 w 3314700"/>
                <a:gd name="connsiteY130" fmla="*/ 2269671 h 2392136"/>
                <a:gd name="connsiteX131" fmla="*/ 816429 w 3314700"/>
                <a:gd name="connsiteY131" fmla="*/ 2286000 h 2392136"/>
                <a:gd name="connsiteX132" fmla="*/ 718457 w 3314700"/>
                <a:gd name="connsiteY132" fmla="*/ 2302329 h 2392136"/>
                <a:gd name="connsiteX133" fmla="*/ 669472 w 3314700"/>
                <a:gd name="connsiteY133" fmla="*/ 2310493 h 2392136"/>
                <a:gd name="connsiteX134" fmla="*/ 530679 w 3314700"/>
                <a:gd name="connsiteY134" fmla="*/ 2318657 h 2392136"/>
                <a:gd name="connsiteX135" fmla="*/ 481693 w 3314700"/>
                <a:gd name="connsiteY135" fmla="*/ 2326821 h 2392136"/>
                <a:gd name="connsiteX136" fmla="*/ 457200 w 3314700"/>
                <a:gd name="connsiteY136" fmla="*/ 2334986 h 2392136"/>
                <a:gd name="connsiteX137" fmla="*/ 375557 w 3314700"/>
                <a:gd name="connsiteY137" fmla="*/ 2359479 h 2392136"/>
                <a:gd name="connsiteX138" fmla="*/ 334736 w 3314700"/>
                <a:gd name="connsiteY138" fmla="*/ 2375807 h 2392136"/>
                <a:gd name="connsiteX139" fmla="*/ 285750 w 3314700"/>
                <a:gd name="connsiteY139" fmla="*/ 2392136 h 2392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</a:cxnLst>
              <a:rect l="l" t="t" r="r" b="b"/>
              <a:pathLst>
                <a:path w="3314700" h="2392136">
                  <a:moveTo>
                    <a:pt x="0" y="1616529"/>
                  </a:moveTo>
                  <a:cubicBezTo>
                    <a:pt x="13607" y="1602922"/>
                    <a:pt x="29591" y="1591333"/>
                    <a:pt x="40822" y="1575707"/>
                  </a:cubicBezTo>
                  <a:cubicBezTo>
                    <a:pt x="87621" y="1510596"/>
                    <a:pt x="181600" y="1375791"/>
                    <a:pt x="228600" y="1281793"/>
                  </a:cubicBezTo>
                  <a:cubicBezTo>
                    <a:pt x="232449" y="1274096"/>
                    <a:pt x="232916" y="1264997"/>
                    <a:pt x="236765" y="1257300"/>
                  </a:cubicBezTo>
                  <a:cubicBezTo>
                    <a:pt x="266923" y="1196984"/>
                    <a:pt x="354223" y="1097130"/>
                    <a:pt x="375557" y="1069521"/>
                  </a:cubicBezTo>
                  <a:cubicBezTo>
                    <a:pt x="383877" y="1058754"/>
                    <a:pt x="393299" y="1048678"/>
                    <a:pt x="400050" y="1036864"/>
                  </a:cubicBezTo>
                  <a:cubicBezTo>
                    <a:pt x="422110" y="998258"/>
                    <a:pt x="430301" y="978439"/>
                    <a:pt x="457200" y="947057"/>
                  </a:cubicBezTo>
                  <a:cubicBezTo>
                    <a:pt x="464714" y="938291"/>
                    <a:pt x="474765" y="931801"/>
                    <a:pt x="481693" y="922564"/>
                  </a:cubicBezTo>
                  <a:cubicBezTo>
                    <a:pt x="524571" y="865394"/>
                    <a:pt x="489148" y="882455"/>
                    <a:pt x="555172" y="816429"/>
                  </a:cubicBezTo>
                  <a:cubicBezTo>
                    <a:pt x="566058" y="805543"/>
                    <a:pt x="577810" y="795460"/>
                    <a:pt x="587829" y="783771"/>
                  </a:cubicBezTo>
                  <a:cubicBezTo>
                    <a:pt x="615638" y="751326"/>
                    <a:pt x="592815" y="762456"/>
                    <a:pt x="628650" y="726621"/>
                  </a:cubicBezTo>
                  <a:cubicBezTo>
                    <a:pt x="635588" y="719683"/>
                    <a:pt x="645605" y="716575"/>
                    <a:pt x="653143" y="710293"/>
                  </a:cubicBezTo>
                  <a:cubicBezTo>
                    <a:pt x="662013" y="702901"/>
                    <a:pt x="668766" y="693192"/>
                    <a:pt x="677636" y="685800"/>
                  </a:cubicBezTo>
                  <a:cubicBezTo>
                    <a:pt x="685174" y="679518"/>
                    <a:pt x="694591" y="675753"/>
                    <a:pt x="702129" y="669471"/>
                  </a:cubicBezTo>
                  <a:cubicBezTo>
                    <a:pt x="710999" y="662080"/>
                    <a:pt x="716529" y="650586"/>
                    <a:pt x="726622" y="644979"/>
                  </a:cubicBezTo>
                  <a:cubicBezTo>
                    <a:pt x="741668" y="636620"/>
                    <a:pt x="775607" y="628650"/>
                    <a:pt x="775607" y="628650"/>
                  </a:cubicBezTo>
                  <a:cubicBezTo>
                    <a:pt x="813707" y="631371"/>
                    <a:pt x="852275" y="630269"/>
                    <a:pt x="889907" y="636814"/>
                  </a:cubicBezTo>
                  <a:cubicBezTo>
                    <a:pt x="915343" y="641238"/>
                    <a:pt x="938893" y="653143"/>
                    <a:pt x="963386" y="661307"/>
                  </a:cubicBezTo>
                  <a:lnTo>
                    <a:pt x="987879" y="669471"/>
                  </a:lnTo>
                  <a:cubicBezTo>
                    <a:pt x="996043" y="680357"/>
                    <a:pt x="1001919" y="693418"/>
                    <a:pt x="1012372" y="702129"/>
                  </a:cubicBezTo>
                  <a:cubicBezTo>
                    <a:pt x="1018983" y="707638"/>
                    <a:pt x="1029168" y="706444"/>
                    <a:pt x="1036865" y="710293"/>
                  </a:cubicBezTo>
                  <a:cubicBezTo>
                    <a:pt x="1101148" y="742434"/>
                    <a:pt x="1003165" y="720155"/>
                    <a:pt x="1134836" y="734786"/>
                  </a:cubicBezTo>
                  <a:cubicBezTo>
                    <a:pt x="1191004" y="716062"/>
                    <a:pt x="1123102" y="736918"/>
                    <a:pt x="1224643" y="718457"/>
                  </a:cubicBezTo>
                  <a:cubicBezTo>
                    <a:pt x="1233110" y="716918"/>
                    <a:pt x="1240735" y="712160"/>
                    <a:pt x="1249136" y="710293"/>
                  </a:cubicBezTo>
                  <a:cubicBezTo>
                    <a:pt x="1265296" y="706702"/>
                    <a:pt x="1281793" y="704850"/>
                    <a:pt x="1298122" y="702129"/>
                  </a:cubicBezTo>
                  <a:cubicBezTo>
                    <a:pt x="1336222" y="704850"/>
                    <a:pt x="1375365" y="701029"/>
                    <a:pt x="1412422" y="710293"/>
                  </a:cubicBezTo>
                  <a:cubicBezTo>
                    <a:pt x="1421941" y="712673"/>
                    <a:pt x="1422364" y="727336"/>
                    <a:pt x="1428750" y="734786"/>
                  </a:cubicBezTo>
                  <a:cubicBezTo>
                    <a:pt x="1438769" y="746475"/>
                    <a:pt x="1449821" y="757306"/>
                    <a:pt x="1461407" y="767443"/>
                  </a:cubicBezTo>
                  <a:cubicBezTo>
                    <a:pt x="1477608" y="781619"/>
                    <a:pt x="1500270" y="796073"/>
                    <a:pt x="1518557" y="808264"/>
                  </a:cubicBezTo>
                  <a:cubicBezTo>
                    <a:pt x="1545771" y="805543"/>
                    <a:pt x="1573550" y="806250"/>
                    <a:pt x="1600200" y="800100"/>
                  </a:cubicBezTo>
                  <a:cubicBezTo>
                    <a:pt x="1634751" y="792127"/>
                    <a:pt x="1620389" y="773810"/>
                    <a:pt x="1641022" y="751114"/>
                  </a:cubicBezTo>
                  <a:cubicBezTo>
                    <a:pt x="1660482" y="729708"/>
                    <a:pt x="1685011" y="713512"/>
                    <a:pt x="1706336" y="693964"/>
                  </a:cubicBezTo>
                  <a:cubicBezTo>
                    <a:pt x="1751676" y="652402"/>
                    <a:pt x="1730406" y="662706"/>
                    <a:pt x="1787979" y="620486"/>
                  </a:cubicBezTo>
                  <a:cubicBezTo>
                    <a:pt x="1811717" y="603078"/>
                    <a:pt x="1840642" y="592315"/>
                    <a:pt x="1861457" y="571500"/>
                  </a:cubicBezTo>
                  <a:cubicBezTo>
                    <a:pt x="1919049" y="513908"/>
                    <a:pt x="1889789" y="532841"/>
                    <a:pt x="1943100" y="506186"/>
                  </a:cubicBezTo>
                  <a:cubicBezTo>
                    <a:pt x="1994224" y="455062"/>
                    <a:pt x="1991015" y="455192"/>
                    <a:pt x="2073729" y="400050"/>
                  </a:cubicBezTo>
                  <a:cubicBezTo>
                    <a:pt x="2090058" y="389164"/>
                    <a:pt x="2107391" y="379652"/>
                    <a:pt x="2122715" y="367393"/>
                  </a:cubicBezTo>
                  <a:cubicBezTo>
                    <a:pt x="2134736" y="357776"/>
                    <a:pt x="2143220" y="344187"/>
                    <a:pt x="2155372" y="334736"/>
                  </a:cubicBezTo>
                  <a:cubicBezTo>
                    <a:pt x="2167898" y="324994"/>
                    <a:pt x="2182805" y="318762"/>
                    <a:pt x="2196193" y="310243"/>
                  </a:cubicBezTo>
                  <a:cubicBezTo>
                    <a:pt x="2289284" y="251003"/>
                    <a:pt x="2199718" y="305291"/>
                    <a:pt x="2310493" y="228600"/>
                  </a:cubicBezTo>
                  <a:cubicBezTo>
                    <a:pt x="2323540" y="219567"/>
                    <a:pt x="2338518" y="213491"/>
                    <a:pt x="2351315" y="204107"/>
                  </a:cubicBezTo>
                  <a:cubicBezTo>
                    <a:pt x="2398094" y="169803"/>
                    <a:pt x="2432220" y="133760"/>
                    <a:pt x="2481943" y="106136"/>
                  </a:cubicBezTo>
                  <a:cubicBezTo>
                    <a:pt x="2649225" y="13202"/>
                    <a:pt x="2523456" y="85720"/>
                    <a:pt x="2620736" y="40821"/>
                  </a:cubicBezTo>
                  <a:cubicBezTo>
                    <a:pt x="2709890" y="-327"/>
                    <a:pt x="2655667" y="14240"/>
                    <a:pt x="2726872" y="0"/>
                  </a:cubicBezTo>
                  <a:cubicBezTo>
                    <a:pt x="2795447" y="18702"/>
                    <a:pt x="2809175" y="1323"/>
                    <a:pt x="2833007" y="48986"/>
                  </a:cubicBezTo>
                  <a:cubicBezTo>
                    <a:pt x="2836856" y="56683"/>
                    <a:pt x="2838450" y="65315"/>
                    <a:pt x="2841172" y="73479"/>
                  </a:cubicBezTo>
                  <a:cubicBezTo>
                    <a:pt x="2838450" y="114300"/>
                    <a:pt x="2843887" y="156504"/>
                    <a:pt x="2833007" y="195943"/>
                  </a:cubicBezTo>
                  <a:cubicBezTo>
                    <a:pt x="2821679" y="237006"/>
                    <a:pt x="2799485" y="274800"/>
                    <a:pt x="2775857" y="310243"/>
                  </a:cubicBezTo>
                  <a:cubicBezTo>
                    <a:pt x="2764971" y="326572"/>
                    <a:pt x="2754743" y="343358"/>
                    <a:pt x="2743200" y="359229"/>
                  </a:cubicBezTo>
                  <a:cubicBezTo>
                    <a:pt x="2725182" y="384003"/>
                    <a:pt x="2708385" y="404335"/>
                    <a:pt x="2686050" y="424543"/>
                  </a:cubicBezTo>
                  <a:cubicBezTo>
                    <a:pt x="2637449" y="468515"/>
                    <a:pt x="2588550" y="512165"/>
                    <a:pt x="2539093" y="555171"/>
                  </a:cubicBezTo>
                  <a:cubicBezTo>
                    <a:pt x="2525943" y="566605"/>
                    <a:pt x="2512771" y="578163"/>
                    <a:pt x="2498272" y="587829"/>
                  </a:cubicBezTo>
                  <a:cubicBezTo>
                    <a:pt x="2481943" y="598715"/>
                    <a:pt x="2464986" y="608711"/>
                    <a:pt x="2449286" y="620486"/>
                  </a:cubicBezTo>
                  <a:cubicBezTo>
                    <a:pt x="2410523" y="649558"/>
                    <a:pt x="2375302" y="683416"/>
                    <a:pt x="2334986" y="710293"/>
                  </a:cubicBezTo>
                  <a:cubicBezTo>
                    <a:pt x="2318657" y="721179"/>
                    <a:pt x="2301825" y="731345"/>
                    <a:pt x="2286000" y="742950"/>
                  </a:cubicBezTo>
                  <a:cubicBezTo>
                    <a:pt x="2260978" y="761299"/>
                    <a:pt x="2238835" y="783655"/>
                    <a:pt x="2212522" y="800100"/>
                  </a:cubicBezTo>
                  <a:cubicBezTo>
                    <a:pt x="2190750" y="813707"/>
                    <a:pt x="2168182" y="826115"/>
                    <a:pt x="2147207" y="840921"/>
                  </a:cubicBezTo>
                  <a:cubicBezTo>
                    <a:pt x="2101299" y="873327"/>
                    <a:pt x="2025319" y="938868"/>
                    <a:pt x="1983922" y="971550"/>
                  </a:cubicBezTo>
                  <a:cubicBezTo>
                    <a:pt x="1962562" y="988413"/>
                    <a:pt x="1942949" y="1008366"/>
                    <a:pt x="1918607" y="1020536"/>
                  </a:cubicBezTo>
                  <a:lnTo>
                    <a:pt x="1885950" y="1036864"/>
                  </a:lnTo>
                  <a:cubicBezTo>
                    <a:pt x="1877786" y="1045028"/>
                    <a:pt x="1870327" y="1053965"/>
                    <a:pt x="1861457" y="1061357"/>
                  </a:cubicBezTo>
                  <a:cubicBezTo>
                    <a:pt x="1853919" y="1067639"/>
                    <a:pt x="1836965" y="1067874"/>
                    <a:pt x="1836965" y="1077686"/>
                  </a:cubicBezTo>
                  <a:cubicBezTo>
                    <a:pt x="1836965" y="1086292"/>
                    <a:pt x="1853293" y="1083129"/>
                    <a:pt x="1861457" y="1085850"/>
                  </a:cubicBezTo>
                  <a:cubicBezTo>
                    <a:pt x="1899557" y="1069521"/>
                    <a:pt x="1935900" y="1048251"/>
                    <a:pt x="1975757" y="1036864"/>
                  </a:cubicBezTo>
                  <a:cubicBezTo>
                    <a:pt x="1994807" y="1031421"/>
                    <a:pt x="2014249" y="1027200"/>
                    <a:pt x="2032907" y="1020536"/>
                  </a:cubicBezTo>
                  <a:cubicBezTo>
                    <a:pt x="2122074" y="988691"/>
                    <a:pt x="2058709" y="1001292"/>
                    <a:pt x="2155372" y="971550"/>
                  </a:cubicBezTo>
                  <a:cubicBezTo>
                    <a:pt x="2206895" y="955697"/>
                    <a:pt x="2181625" y="971496"/>
                    <a:pt x="2220686" y="955221"/>
                  </a:cubicBezTo>
                  <a:cubicBezTo>
                    <a:pt x="2245427" y="944912"/>
                    <a:pt x="2269381" y="932769"/>
                    <a:pt x="2294165" y="922564"/>
                  </a:cubicBezTo>
                  <a:cubicBezTo>
                    <a:pt x="2315665" y="913711"/>
                    <a:pt x="2338409" y="907904"/>
                    <a:pt x="2359479" y="898071"/>
                  </a:cubicBezTo>
                  <a:cubicBezTo>
                    <a:pt x="2379361" y="888793"/>
                    <a:pt x="2396322" y="873721"/>
                    <a:pt x="2416629" y="865414"/>
                  </a:cubicBezTo>
                  <a:cubicBezTo>
                    <a:pt x="2456455" y="849122"/>
                    <a:pt x="2500606" y="843836"/>
                    <a:pt x="2539093" y="824593"/>
                  </a:cubicBezTo>
                  <a:cubicBezTo>
                    <a:pt x="2560864" y="813707"/>
                    <a:pt x="2581616" y="800483"/>
                    <a:pt x="2604407" y="791936"/>
                  </a:cubicBezTo>
                  <a:cubicBezTo>
                    <a:pt x="2625420" y="784056"/>
                    <a:pt x="2648038" y="781389"/>
                    <a:pt x="2669722" y="775607"/>
                  </a:cubicBezTo>
                  <a:cubicBezTo>
                    <a:pt x="2864578" y="723646"/>
                    <a:pt x="2572947" y="800558"/>
                    <a:pt x="2792186" y="734786"/>
                  </a:cubicBezTo>
                  <a:cubicBezTo>
                    <a:pt x="2824428" y="725113"/>
                    <a:pt x="2858222" y="720937"/>
                    <a:pt x="2890157" y="710293"/>
                  </a:cubicBezTo>
                  <a:lnTo>
                    <a:pt x="2914650" y="702129"/>
                  </a:lnTo>
                  <a:cubicBezTo>
                    <a:pt x="2969225" y="665745"/>
                    <a:pt x="2905900" y="703996"/>
                    <a:pt x="2971800" y="677636"/>
                  </a:cubicBezTo>
                  <a:cubicBezTo>
                    <a:pt x="2988750" y="670856"/>
                    <a:pt x="3004166" y="660697"/>
                    <a:pt x="3020786" y="653143"/>
                  </a:cubicBezTo>
                  <a:cubicBezTo>
                    <a:pt x="3046412" y="641495"/>
                    <a:pt x="3092926" y="624565"/>
                    <a:pt x="3118757" y="620486"/>
                  </a:cubicBezTo>
                  <a:cubicBezTo>
                    <a:pt x="3151127" y="615375"/>
                    <a:pt x="3184159" y="615940"/>
                    <a:pt x="3216729" y="612321"/>
                  </a:cubicBezTo>
                  <a:cubicBezTo>
                    <a:pt x="3233182" y="610493"/>
                    <a:pt x="3249386" y="606878"/>
                    <a:pt x="3265715" y="604157"/>
                  </a:cubicBezTo>
                  <a:cubicBezTo>
                    <a:pt x="3276601" y="609600"/>
                    <a:pt x="3290581" y="611136"/>
                    <a:pt x="3298372" y="620486"/>
                  </a:cubicBezTo>
                  <a:cubicBezTo>
                    <a:pt x="3305555" y="629106"/>
                    <a:pt x="3303454" y="642354"/>
                    <a:pt x="3306536" y="653143"/>
                  </a:cubicBezTo>
                  <a:cubicBezTo>
                    <a:pt x="3308900" y="661418"/>
                    <a:pt x="3311979" y="669472"/>
                    <a:pt x="3314700" y="677636"/>
                  </a:cubicBezTo>
                  <a:cubicBezTo>
                    <a:pt x="3311979" y="713014"/>
                    <a:pt x="3312070" y="748722"/>
                    <a:pt x="3306536" y="783771"/>
                  </a:cubicBezTo>
                  <a:cubicBezTo>
                    <a:pt x="3303852" y="800772"/>
                    <a:pt x="3296599" y="816776"/>
                    <a:pt x="3290207" y="832757"/>
                  </a:cubicBezTo>
                  <a:cubicBezTo>
                    <a:pt x="3276279" y="867578"/>
                    <a:pt x="3253004" y="897967"/>
                    <a:pt x="3224893" y="922564"/>
                  </a:cubicBezTo>
                  <a:cubicBezTo>
                    <a:pt x="3211779" y="934039"/>
                    <a:pt x="3198773" y="945866"/>
                    <a:pt x="3184072" y="955221"/>
                  </a:cubicBezTo>
                  <a:cubicBezTo>
                    <a:pt x="3168670" y="965022"/>
                    <a:pt x="3151160" y="971059"/>
                    <a:pt x="3135086" y="979714"/>
                  </a:cubicBezTo>
                  <a:cubicBezTo>
                    <a:pt x="3115768" y="990116"/>
                    <a:pt x="3098037" y="1003577"/>
                    <a:pt x="3077936" y="1012371"/>
                  </a:cubicBezTo>
                  <a:cubicBezTo>
                    <a:pt x="2971409" y="1058977"/>
                    <a:pt x="3039296" y="1017354"/>
                    <a:pt x="2963636" y="1053193"/>
                  </a:cubicBezTo>
                  <a:cubicBezTo>
                    <a:pt x="2813459" y="1124330"/>
                    <a:pt x="2898988" y="1097930"/>
                    <a:pt x="2784022" y="1126671"/>
                  </a:cubicBezTo>
                  <a:cubicBezTo>
                    <a:pt x="2773136" y="1134835"/>
                    <a:pt x="2764274" y="1146861"/>
                    <a:pt x="2751365" y="1151164"/>
                  </a:cubicBezTo>
                  <a:cubicBezTo>
                    <a:pt x="2722500" y="1160786"/>
                    <a:pt x="2691393" y="1161526"/>
                    <a:pt x="2661557" y="1167493"/>
                  </a:cubicBezTo>
                  <a:cubicBezTo>
                    <a:pt x="2585219" y="1182761"/>
                    <a:pt x="2666643" y="1168261"/>
                    <a:pt x="2604407" y="1183821"/>
                  </a:cubicBezTo>
                  <a:cubicBezTo>
                    <a:pt x="2590945" y="1187187"/>
                    <a:pt x="2576849" y="1187905"/>
                    <a:pt x="2563586" y="1191986"/>
                  </a:cubicBezTo>
                  <a:cubicBezTo>
                    <a:pt x="2541362" y="1198824"/>
                    <a:pt x="2520629" y="1210091"/>
                    <a:pt x="2498272" y="1216479"/>
                  </a:cubicBezTo>
                  <a:cubicBezTo>
                    <a:pt x="2486394" y="1219873"/>
                    <a:pt x="2400471" y="1231525"/>
                    <a:pt x="2392136" y="1232807"/>
                  </a:cubicBezTo>
                  <a:cubicBezTo>
                    <a:pt x="2375775" y="1235324"/>
                    <a:pt x="2359521" y="1238515"/>
                    <a:pt x="2343150" y="1240971"/>
                  </a:cubicBezTo>
                  <a:cubicBezTo>
                    <a:pt x="2305089" y="1246680"/>
                    <a:pt x="2266813" y="1250973"/>
                    <a:pt x="2228850" y="1257300"/>
                  </a:cubicBezTo>
                  <a:cubicBezTo>
                    <a:pt x="2212522" y="1260021"/>
                    <a:pt x="2196051" y="1261996"/>
                    <a:pt x="2179865" y="1265464"/>
                  </a:cubicBezTo>
                  <a:cubicBezTo>
                    <a:pt x="2157921" y="1270166"/>
                    <a:pt x="2136607" y="1277657"/>
                    <a:pt x="2114550" y="1281793"/>
                  </a:cubicBezTo>
                  <a:cubicBezTo>
                    <a:pt x="2092985" y="1285836"/>
                    <a:pt x="2070922" y="1286621"/>
                    <a:pt x="2049236" y="1289957"/>
                  </a:cubicBezTo>
                  <a:cubicBezTo>
                    <a:pt x="2035521" y="1292067"/>
                    <a:pt x="2022068" y="1295639"/>
                    <a:pt x="2008415" y="1298121"/>
                  </a:cubicBezTo>
                  <a:cubicBezTo>
                    <a:pt x="1992128" y="1301082"/>
                    <a:pt x="1975758" y="1303564"/>
                    <a:pt x="1959429" y="1306286"/>
                  </a:cubicBezTo>
                  <a:cubicBezTo>
                    <a:pt x="1948543" y="1311729"/>
                    <a:pt x="1937894" y="1317671"/>
                    <a:pt x="1926772" y="1322614"/>
                  </a:cubicBezTo>
                  <a:cubicBezTo>
                    <a:pt x="1869943" y="1347871"/>
                    <a:pt x="1904561" y="1330943"/>
                    <a:pt x="1861457" y="1347107"/>
                  </a:cubicBezTo>
                  <a:cubicBezTo>
                    <a:pt x="1783358" y="1376394"/>
                    <a:pt x="1851737" y="1353069"/>
                    <a:pt x="1796143" y="1371600"/>
                  </a:cubicBezTo>
                  <a:cubicBezTo>
                    <a:pt x="1688630" y="1443275"/>
                    <a:pt x="1789815" y="1371192"/>
                    <a:pt x="1722665" y="1428750"/>
                  </a:cubicBezTo>
                  <a:cubicBezTo>
                    <a:pt x="1699483" y="1448621"/>
                    <a:pt x="1683751" y="1453421"/>
                    <a:pt x="1665515" y="1477736"/>
                  </a:cubicBezTo>
                  <a:cubicBezTo>
                    <a:pt x="1631451" y="1523155"/>
                    <a:pt x="1648791" y="1511184"/>
                    <a:pt x="1624693" y="1559379"/>
                  </a:cubicBezTo>
                  <a:cubicBezTo>
                    <a:pt x="1620305" y="1568155"/>
                    <a:pt x="1613808" y="1575707"/>
                    <a:pt x="1608365" y="1583871"/>
                  </a:cubicBezTo>
                  <a:cubicBezTo>
                    <a:pt x="1602922" y="1602921"/>
                    <a:pt x="1599394" y="1622626"/>
                    <a:pt x="1592036" y="1641021"/>
                  </a:cubicBezTo>
                  <a:cubicBezTo>
                    <a:pt x="1588392" y="1650132"/>
                    <a:pt x="1579481" y="1656456"/>
                    <a:pt x="1575707" y="1665514"/>
                  </a:cubicBezTo>
                  <a:cubicBezTo>
                    <a:pt x="1565777" y="1689346"/>
                    <a:pt x="1559379" y="1714500"/>
                    <a:pt x="1551215" y="1738993"/>
                  </a:cubicBezTo>
                  <a:cubicBezTo>
                    <a:pt x="1548494" y="1747157"/>
                    <a:pt x="1546246" y="1755495"/>
                    <a:pt x="1543050" y="1763486"/>
                  </a:cubicBezTo>
                  <a:cubicBezTo>
                    <a:pt x="1537607" y="1777093"/>
                    <a:pt x="1531356" y="1790404"/>
                    <a:pt x="1526722" y="1804307"/>
                  </a:cubicBezTo>
                  <a:cubicBezTo>
                    <a:pt x="1517237" y="1832761"/>
                    <a:pt x="1516425" y="1855789"/>
                    <a:pt x="1510393" y="1885950"/>
                  </a:cubicBezTo>
                  <a:cubicBezTo>
                    <a:pt x="1508193" y="1896953"/>
                    <a:pt x="1505311" y="1907818"/>
                    <a:pt x="1502229" y="1918607"/>
                  </a:cubicBezTo>
                  <a:cubicBezTo>
                    <a:pt x="1493963" y="1947540"/>
                    <a:pt x="1485885" y="1962724"/>
                    <a:pt x="1469572" y="1992086"/>
                  </a:cubicBezTo>
                  <a:cubicBezTo>
                    <a:pt x="1464807" y="2000664"/>
                    <a:pt x="1458686" y="2008415"/>
                    <a:pt x="1453243" y="2016579"/>
                  </a:cubicBezTo>
                  <a:cubicBezTo>
                    <a:pt x="1450522" y="2024743"/>
                    <a:pt x="1449640" y="2033773"/>
                    <a:pt x="1445079" y="2041071"/>
                  </a:cubicBezTo>
                  <a:cubicBezTo>
                    <a:pt x="1429670" y="2065726"/>
                    <a:pt x="1360285" y="2140618"/>
                    <a:pt x="1347107" y="2147207"/>
                  </a:cubicBezTo>
                  <a:cubicBezTo>
                    <a:pt x="1336221" y="2152650"/>
                    <a:pt x="1325017" y="2157498"/>
                    <a:pt x="1314450" y="2163536"/>
                  </a:cubicBezTo>
                  <a:cubicBezTo>
                    <a:pt x="1305931" y="2168404"/>
                    <a:pt x="1297495" y="2173582"/>
                    <a:pt x="1289957" y="2179864"/>
                  </a:cubicBezTo>
                  <a:cubicBezTo>
                    <a:pt x="1281087" y="2187256"/>
                    <a:pt x="1275558" y="2198750"/>
                    <a:pt x="1265465" y="2204357"/>
                  </a:cubicBezTo>
                  <a:cubicBezTo>
                    <a:pt x="1250419" y="2212716"/>
                    <a:pt x="1232460" y="2214294"/>
                    <a:pt x="1216479" y="2220686"/>
                  </a:cubicBezTo>
                  <a:cubicBezTo>
                    <a:pt x="1146110" y="2248832"/>
                    <a:pt x="1204520" y="2227601"/>
                    <a:pt x="1143000" y="2245179"/>
                  </a:cubicBezTo>
                  <a:cubicBezTo>
                    <a:pt x="1134725" y="2247543"/>
                    <a:pt x="1126974" y="2251804"/>
                    <a:pt x="1118507" y="2253343"/>
                  </a:cubicBezTo>
                  <a:cubicBezTo>
                    <a:pt x="1096920" y="2257268"/>
                    <a:pt x="1074941" y="2258607"/>
                    <a:pt x="1053193" y="2261507"/>
                  </a:cubicBezTo>
                  <a:cubicBezTo>
                    <a:pt x="1034118" y="2264050"/>
                    <a:pt x="1015181" y="2267656"/>
                    <a:pt x="996043" y="2269671"/>
                  </a:cubicBezTo>
                  <a:cubicBezTo>
                    <a:pt x="942617" y="2275295"/>
                    <a:pt x="870755" y="2278592"/>
                    <a:pt x="816429" y="2286000"/>
                  </a:cubicBezTo>
                  <a:cubicBezTo>
                    <a:pt x="783625" y="2290473"/>
                    <a:pt x="751114" y="2296886"/>
                    <a:pt x="718457" y="2302329"/>
                  </a:cubicBezTo>
                  <a:cubicBezTo>
                    <a:pt x="702129" y="2305050"/>
                    <a:pt x="685997" y="2309521"/>
                    <a:pt x="669472" y="2310493"/>
                  </a:cubicBezTo>
                  <a:lnTo>
                    <a:pt x="530679" y="2318657"/>
                  </a:lnTo>
                  <a:cubicBezTo>
                    <a:pt x="514350" y="2321378"/>
                    <a:pt x="497853" y="2323230"/>
                    <a:pt x="481693" y="2326821"/>
                  </a:cubicBezTo>
                  <a:cubicBezTo>
                    <a:pt x="473292" y="2328688"/>
                    <a:pt x="465475" y="2332622"/>
                    <a:pt x="457200" y="2334986"/>
                  </a:cubicBezTo>
                  <a:cubicBezTo>
                    <a:pt x="400327" y="2351236"/>
                    <a:pt x="446720" y="2333602"/>
                    <a:pt x="375557" y="2359479"/>
                  </a:cubicBezTo>
                  <a:cubicBezTo>
                    <a:pt x="361784" y="2364487"/>
                    <a:pt x="348773" y="2371596"/>
                    <a:pt x="334736" y="2375807"/>
                  </a:cubicBezTo>
                  <a:cubicBezTo>
                    <a:pt x="283770" y="2391096"/>
                    <a:pt x="305494" y="2372392"/>
                    <a:pt x="285750" y="2392136"/>
                  </a:cubicBezTo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931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Points alloués pour le travail pratique</a:t>
            </a:r>
          </a:p>
        </p:txBody>
      </p:sp>
      <p:sp>
        <p:nvSpPr>
          <p:cNvPr id="8909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en-US" sz="2400" dirty="0"/>
              <a:t>[0.5 points] 1 doigt sur le fond: translation de la caméra</a:t>
            </a:r>
          </a:p>
          <a:p>
            <a:r>
              <a:rPr lang="fr-FR" altLang="en-US" sz="2400" dirty="0"/>
              <a:t>[0.5 points] 1 doigt sur une forme: translation de la forme</a:t>
            </a:r>
          </a:p>
          <a:p>
            <a:r>
              <a:rPr lang="fr-FR" altLang="en-US" sz="2400" dirty="0"/>
              <a:t>[1 point] 1 doigt sur la sélection actuelle: translation de toutes les formes sélectionnées</a:t>
            </a:r>
          </a:p>
          <a:p>
            <a:r>
              <a:rPr lang="fr-FR" altLang="en-US" sz="2400" dirty="0"/>
              <a:t>[1 point] Rajouter un bouton "Effacer</a:t>
            </a:r>
            <a:r>
              <a:rPr lang="fr-FR" altLang="en-US" sz="2400" dirty="0" smtClean="0"/>
              <a:t>"</a:t>
            </a:r>
            <a:endParaRPr lang="fr-FR" altLang="en-US" sz="2400" dirty="0"/>
          </a:p>
          <a:p>
            <a:r>
              <a:rPr lang="fr-FR" altLang="en-US" sz="2400" dirty="0"/>
              <a:t>[1 point] Rajouter un bouton "Encadrer</a:t>
            </a:r>
            <a:r>
              <a:rPr lang="fr-FR" altLang="en-US" sz="2400" dirty="0" smtClean="0"/>
              <a:t>"</a:t>
            </a:r>
            <a:endParaRPr lang="fr-FR" altLang="en-US" sz="2400" dirty="0"/>
          </a:p>
          <a:p>
            <a:r>
              <a:rPr lang="fr-FR" altLang="en-US" sz="2400" dirty="0"/>
              <a:t>[2 points] Rajouter un bouton "Créer</a:t>
            </a:r>
            <a:r>
              <a:rPr lang="fr-FR" altLang="en-US" sz="2400" dirty="0" smtClean="0"/>
              <a:t>"</a:t>
            </a:r>
            <a:endParaRPr lang="en-CA" altLang="en-US" sz="2400" dirty="0" smtClean="0"/>
          </a:p>
          <a:p>
            <a:endParaRPr lang="en-CA" altLang="en-US" sz="2400" dirty="0" smtClean="0"/>
          </a:p>
          <a:p>
            <a:r>
              <a:rPr lang="en-CA" altLang="en-US" sz="2400" dirty="0" err="1" smtClean="0"/>
              <a:t>Une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équipe</a:t>
            </a:r>
            <a:r>
              <a:rPr lang="en-CA" altLang="en-US" sz="2400" dirty="0" smtClean="0"/>
              <a:t> de </a:t>
            </a:r>
            <a:r>
              <a:rPr lang="en-CA" altLang="en-US" sz="2400" i="1" dirty="0" smtClean="0"/>
              <a:t>N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personnes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doit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compléter</a:t>
            </a:r>
            <a:r>
              <a:rPr lang="en-CA" altLang="en-US" sz="2400" dirty="0" smtClean="0"/>
              <a:t> des modifications </a:t>
            </a:r>
            <a:r>
              <a:rPr lang="en-CA" altLang="en-US" sz="2400" dirty="0" err="1" smtClean="0"/>
              <a:t>valant</a:t>
            </a:r>
            <a:r>
              <a:rPr lang="en-CA" altLang="en-US" sz="2400" dirty="0" smtClean="0"/>
              <a:t> </a:t>
            </a:r>
            <a:r>
              <a:rPr lang="en-CA" altLang="en-US" sz="2400" i="1" dirty="0" smtClean="0"/>
              <a:t>N</a:t>
            </a:r>
            <a:r>
              <a:rPr lang="en-CA" altLang="en-US" sz="2400" dirty="0" smtClean="0"/>
              <a:t> </a:t>
            </a:r>
            <a:r>
              <a:rPr lang="en-CA" altLang="en-US" sz="2400" dirty="0" smtClean="0"/>
              <a:t>points</a:t>
            </a:r>
          </a:p>
        </p:txBody>
      </p:sp>
    </p:spTree>
    <p:extLst>
      <p:ext uri="{BB962C8B-B14F-4D97-AF65-F5344CB8AC3E}">
        <p14:creationId xmlns:p14="http://schemas.microsoft.com/office/powerpoint/2010/main" val="40896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Consignes pour travailler avec les Xooms</a:t>
            </a:r>
          </a:p>
        </p:txBody>
      </p:sp>
      <p:sp>
        <p:nvSpPr>
          <p:cNvPr id="90115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76500"/>
          </a:xfrm>
        </p:spPr>
        <p:txBody>
          <a:bodyPr/>
          <a:lstStyle/>
          <a:p>
            <a:r>
              <a:rPr lang="en-CA" altLang="en-US" smtClean="0"/>
              <a:t>Le câble d’alimentation est délicat !  Attention s.v.p.</a:t>
            </a:r>
          </a:p>
        </p:txBody>
      </p:sp>
      <p:pic>
        <p:nvPicPr>
          <p:cNvPr id="901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924175"/>
            <a:ext cx="4945063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117" name="ZoneTexte 3"/>
          <p:cNvSpPr txBox="1">
            <a:spLocks noChangeArrowheads="1"/>
          </p:cNvSpPr>
          <p:nvPr/>
        </p:nvSpPr>
        <p:spPr bwMode="auto">
          <a:xfrm>
            <a:off x="5724525" y="3500438"/>
            <a:ext cx="26638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FF0000"/>
                </a:solidFill>
              </a:rPr>
              <a:t>Delicat !</a:t>
            </a:r>
            <a:br>
              <a:rPr lang="en-CA" altLang="en-US" sz="2400" smtClean="0">
                <a:solidFill>
                  <a:srgbClr val="FF0000"/>
                </a:solidFill>
              </a:rPr>
            </a:br>
            <a:r>
              <a:rPr lang="en-CA" altLang="en-US" sz="2400" smtClean="0">
                <a:solidFill>
                  <a:srgbClr val="FF0000"/>
                </a:solidFill>
              </a:rPr>
              <a:t>Brise facilement !</a:t>
            </a:r>
          </a:p>
        </p:txBody>
      </p:sp>
    </p:spTree>
    <p:extLst>
      <p:ext uri="{BB962C8B-B14F-4D97-AF65-F5344CB8AC3E}">
        <p14:creationId xmlns:p14="http://schemas.microsoft.com/office/powerpoint/2010/main" val="299039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3795713"/>
            <a:ext cx="454342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113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Consignes pour travailler avec les Xooms</a:t>
            </a:r>
          </a:p>
        </p:txBody>
      </p:sp>
      <p:sp>
        <p:nvSpPr>
          <p:cNvPr id="91140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76500"/>
          </a:xfrm>
        </p:spPr>
        <p:txBody>
          <a:bodyPr/>
          <a:lstStyle/>
          <a:p>
            <a:r>
              <a:rPr lang="en-CA" altLang="en-US" sz="2400" smtClean="0"/>
              <a:t>Si vous devez faire un redémarrage de votre Xoom, tenez le bouton arrière pendant 5-10 secondes</a:t>
            </a:r>
          </a:p>
          <a:p>
            <a:r>
              <a:rPr lang="en-CA" altLang="en-US" sz="2400" smtClean="0"/>
              <a:t>Si cela ne fonctionne pas, essayez de tenir le bouton arrière ET le bouton pour augmenter le son en même temps pendant 5-10 secondes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3851275" y="4076700"/>
            <a:ext cx="1136650" cy="14351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 flipV="1">
            <a:off x="4837113" y="6092825"/>
            <a:ext cx="1800225" cy="504825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4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351212"/>
          </a:xfrm>
        </p:spPr>
        <p:txBody>
          <a:bodyPr/>
          <a:lstStyle/>
          <a:p>
            <a:pPr eaLnBrk="1" hangingPunct="1"/>
            <a:r>
              <a:rPr lang="en-US" altLang="en-US" smtClean="0"/>
              <a:t>Quelques classes de base et routines qui vous seront disponibles …</a:t>
            </a:r>
          </a:p>
        </p:txBody>
      </p:sp>
    </p:spTree>
    <p:extLst>
      <p:ext uri="{BB962C8B-B14F-4D97-AF65-F5344CB8AC3E}">
        <p14:creationId xmlns:p14="http://schemas.microsoft.com/office/powerpoint/2010/main" val="237400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Point2D</a:t>
            </a: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464050" cy="611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public class Point2D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public float [ ] p = new float[2];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public Point2D()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p[0] = p[1] = 0;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public Point2D( float x, float y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p[0] = x;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p[1] = y;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public Point2D( Vector2D V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p[0] = V.v[0];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p[1] = V.v[1];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public void copy( Point2D P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p[0] = P.p[0];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p[1] = P.p[1];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public float x() { return p[0];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public float y() { return p[1];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// used to pass coordinates directly to OpenGL routines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public float [ ] get() { return p;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// return the difference between two given points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static public Vector2D diff( Point2D a, Point2D b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return new Vector2D( a.x()-b.x(), a.y()-b.y()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}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4067175" y="1268413"/>
            <a:ext cx="4824413" cy="35274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// return the sum of the given point and vector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static public Point2D sum( Point2D a, Vector2D b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return new Point2D( a.x()+b.x(), a.y()+b.y()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// return the difference between the given point and vector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static public Point2D diff( Point2D a, Vector2D b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return new Point2D( a.x()-b.x(), a.y()-b.y()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public float distance( Point2D otherPoint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return diff( this, otherPoint ).length();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static Point2D average( Point2D a, Point2D b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return new Point2D( (a.x()+b.x())*0.5f, (a.y()+b.y())*0.5f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900" b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68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Vector2D</a:t>
            </a: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464050" cy="598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import java.lang.Math;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public class Vector2D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public float [ ] v = new float[2];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public Vector2D()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v[0] = v[1] = 0;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public Vector2D( float x, float y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v[0] = x;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v[1] = y;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public Vector2D( Point2D P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v[0] = P.p[0];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v[1] = P.p[1];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public void copy( Vector2D V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v[0] = V.v[0];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v[1] = V.v[1];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public float x() { return v[0];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public float y() { return v[1];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public float lengthSquared()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return x()*x() + y()*y();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public float length()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return (float)Math.sqrt( lengthSquared()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public Vector2D negated()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return new Vector2D(-x(),-y());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700" b="1" smtClean="0">
              <a:solidFill>
                <a:srgbClr val="000000"/>
              </a:solidFill>
            </a:endParaRP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4067175" y="1268413"/>
            <a:ext cx="4824413" cy="4905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public Vector2D normalized()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float l = length();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if ( l &gt; 0 )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   float k = 1/l; // scale factor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   return new Vector2D(k*x(),k*y());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else return new Vector2D(x(),y());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// returns the dot-product of the given vectors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// </a:t>
            </a:r>
            <a:r>
              <a:rPr lang="en-US" altLang="en-US" sz="1000" b="1" smtClean="0">
                <a:solidFill>
                  <a:srgbClr val="FF0000"/>
                </a:solidFill>
              </a:rPr>
              <a:t>Notez: “dot product” veut dire produit scalaire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static public float dot( Vector2D a, Vector2D b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return a.x()*b.x() + a.y()*b.y();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// returns the sum of the given vectors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static public Vector2D sum( Vector2D a, Vector2D b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return new Vector2D( a.x()+b.x(), a.y()+b.y()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// returns the difference of the given vectors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static public Vector2D diff( Vector2D a, Vector2D b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return new Vector2D( a.x()-b.x(), a.y()-b.y()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// returns the product of the given vector and scalar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static public Vector2D mult( Vector2D a, float b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   return new Vector2D( a.x()*b, a.y()*b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00"/>
                </a:solidFill>
              </a:rPr>
              <a:t>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500" b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31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Point2DUtil</a:t>
            </a: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395288" y="1412875"/>
            <a:ext cx="8281987" cy="418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public class Point2DUtil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60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static public Point2D </a:t>
            </a:r>
            <a:r>
              <a:rPr lang="en-US" altLang="en-US" sz="1600" smtClean="0">
                <a:solidFill>
                  <a:srgbClr val="FF0000"/>
                </a:solidFill>
              </a:rPr>
              <a:t>computeCentroidOfPoints</a:t>
            </a:r>
            <a:r>
              <a:rPr lang="en-US" altLang="en-US" sz="1600" smtClean="0">
                <a:solidFill>
                  <a:srgbClr val="000000"/>
                </a:solidFill>
              </a:rPr>
              <a:t>( ArrayList&lt;Point2D&gt; points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   float x = 0, y = 0;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   for ( Point2D p : points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      x += p.x();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      y += p.y();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   if ( points.size() &gt; 1 )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      x /= points.size();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      y /= points.size();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   return new Point2D( x, y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...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57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Point2DUtil</a:t>
            </a:r>
          </a:p>
        </p:txBody>
      </p:sp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684213" y="1196975"/>
            <a:ext cx="5580062" cy="302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public class Point2DUtil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...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static public boolean </a:t>
            </a:r>
            <a:r>
              <a:rPr lang="en-US" altLang="en-US" smtClean="0">
                <a:solidFill>
                  <a:srgbClr val="FF0000"/>
                </a:solidFill>
              </a:rPr>
              <a:t>isPointInsidePolygon</a:t>
            </a:r>
            <a:r>
              <a:rPr lang="en-US" altLang="en-US" smtClean="0">
                <a:solidFill>
                  <a:srgbClr val="000000"/>
                </a:solidFill>
              </a:rPr>
              <a:t>(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   ArrayList&lt; Point2D &gt; polygonPoints,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   Point2D q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   ...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...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smtClean="0">
              <a:solidFill>
                <a:srgbClr val="000000"/>
              </a:solidFill>
            </a:endParaRP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16238" y="3933825"/>
            <a:ext cx="5627687" cy="2476500"/>
          </a:xfrm>
          <a:noFill/>
        </p:spPr>
        <p:txBody>
          <a:bodyPr/>
          <a:lstStyle/>
          <a:p>
            <a:pPr eaLnBrk="1" hangingPunct="1"/>
            <a:r>
              <a:rPr lang="en-US" altLang="en-US" smtClean="0"/>
              <a:t>Utile pour réaliser la sélection en lasso</a:t>
            </a:r>
          </a:p>
          <a:p>
            <a:pPr eaLnBrk="1" hangingPunct="1"/>
            <a:r>
              <a:rPr lang="en-US" altLang="en-US" smtClean="0"/>
              <a:t>Aussi utile pour réaliser la sélection de polygones</a:t>
            </a:r>
          </a:p>
        </p:txBody>
      </p:sp>
    </p:spTree>
    <p:extLst>
      <p:ext uri="{BB962C8B-B14F-4D97-AF65-F5344CB8AC3E}">
        <p14:creationId xmlns:p14="http://schemas.microsoft.com/office/powerpoint/2010/main" val="120570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798888" y="1658937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4313238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rgbClr val="FF0000">
              <a:alpha val="50000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97288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9" name="Forme libre 8"/>
          <p:cNvSpPr/>
          <p:nvPr/>
        </p:nvSpPr>
        <p:spPr>
          <a:xfrm>
            <a:off x="3935413" y="1666875"/>
            <a:ext cx="1516062" cy="1433513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7290" name="ZoneTexte 1"/>
          <p:cNvSpPr txBox="1">
            <a:spLocks noChangeArrowheads="1"/>
          </p:cNvSpPr>
          <p:nvPr/>
        </p:nvSpPr>
        <p:spPr bwMode="auto">
          <a:xfrm>
            <a:off x="757238" y="30163"/>
            <a:ext cx="7870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En mode “lasso”: 1 doigt pour dessiner le lasso</a:t>
            </a:r>
          </a:p>
        </p:txBody>
      </p:sp>
      <p:sp>
        <p:nvSpPr>
          <p:cNvPr id="14" name="Forme libre 13"/>
          <p:cNvSpPr/>
          <p:nvPr/>
        </p:nvSpPr>
        <p:spPr>
          <a:xfrm flipH="1">
            <a:off x="0" y="1808163"/>
            <a:ext cx="1516063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" name="Forme libre 2"/>
          <p:cNvSpPr/>
          <p:nvPr/>
        </p:nvSpPr>
        <p:spPr>
          <a:xfrm>
            <a:off x="2663825" y="1622425"/>
            <a:ext cx="4433888" cy="4184650"/>
          </a:xfrm>
          <a:custGeom>
            <a:avLst/>
            <a:gdLst>
              <a:gd name="connsiteX0" fmla="*/ 57150 w 4434840"/>
              <a:gd name="connsiteY0" fmla="*/ 1108710 h 4183380"/>
              <a:gd name="connsiteX1" fmla="*/ 34290 w 4434840"/>
              <a:gd name="connsiteY1" fmla="*/ 1165860 h 4183380"/>
              <a:gd name="connsiteX2" fmla="*/ 11430 w 4434840"/>
              <a:gd name="connsiteY2" fmla="*/ 1325880 h 4183380"/>
              <a:gd name="connsiteX3" fmla="*/ 0 w 4434840"/>
              <a:gd name="connsiteY3" fmla="*/ 1371600 h 4183380"/>
              <a:gd name="connsiteX4" fmla="*/ 11430 w 4434840"/>
              <a:gd name="connsiteY4" fmla="*/ 1600200 h 4183380"/>
              <a:gd name="connsiteX5" fmla="*/ 22860 w 4434840"/>
              <a:gd name="connsiteY5" fmla="*/ 1657350 h 4183380"/>
              <a:gd name="connsiteX6" fmla="*/ 34290 w 4434840"/>
              <a:gd name="connsiteY6" fmla="*/ 1760220 h 4183380"/>
              <a:gd name="connsiteX7" fmla="*/ 45720 w 4434840"/>
              <a:gd name="connsiteY7" fmla="*/ 1828800 h 4183380"/>
              <a:gd name="connsiteX8" fmla="*/ 57150 w 4434840"/>
              <a:gd name="connsiteY8" fmla="*/ 1908810 h 4183380"/>
              <a:gd name="connsiteX9" fmla="*/ 80010 w 4434840"/>
              <a:gd name="connsiteY9" fmla="*/ 1965960 h 4183380"/>
              <a:gd name="connsiteX10" fmla="*/ 102870 w 4434840"/>
              <a:gd name="connsiteY10" fmla="*/ 2034540 h 4183380"/>
              <a:gd name="connsiteX11" fmla="*/ 148590 w 4434840"/>
              <a:gd name="connsiteY11" fmla="*/ 2183130 h 4183380"/>
              <a:gd name="connsiteX12" fmla="*/ 160020 w 4434840"/>
              <a:gd name="connsiteY12" fmla="*/ 2263140 h 4183380"/>
              <a:gd name="connsiteX13" fmla="*/ 182880 w 4434840"/>
              <a:gd name="connsiteY13" fmla="*/ 2320290 h 4183380"/>
              <a:gd name="connsiteX14" fmla="*/ 217170 w 4434840"/>
              <a:gd name="connsiteY14" fmla="*/ 2423160 h 4183380"/>
              <a:gd name="connsiteX15" fmla="*/ 228600 w 4434840"/>
              <a:gd name="connsiteY15" fmla="*/ 2468880 h 4183380"/>
              <a:gd name="connsiteX16" fmla="*/ 251460 w 4434840"/>
              <a:gd name="connsiteY16" fmla="*/ 2503170 h 4183380"/>
              <a:gd name="connsiteX17" fmla="*/ 274320 w 4434840"/>
              <a:gd name="connsiteY17" fmla="*/ 2571750 h 4183380"/>
              <a:gd name="connsiteX18" fmla="*/ 308610 w 4434840"/>
              <a:gd name="connsiteY18" fmla="*/ 2640330 h 4183380"/>
              <a:gd name="connsiteX19" fmla="*/ 320040 w 4434840"/>
              <a:gd name="connsiteY19" fmla="*/ 2686050 h 4183380"/>
              <a:gd name="connsiteX20" fmla="*/ 377190 w 4434840"/>
              <a:gd name="connsiteY20" fmla="*/ 2800350 h 4183380"/>
              <a:gd name="connsiteX21" fmla="*/ 411480 w 4434840"/>
              <a:gd name="connsiteY21" fmla="*/ 2891790 h 4183380"/>
              <a:gd name="connsiteX22" fmla="*/ 422910 w 4434840"/>
              <a:gd name="connsiteY22" fmla="*/ 2926080 h 4183380"/>
              <a:gd name="connsiteX23" fmla="*/ 514350 w 4434840"/>
              <a:gd name="connsiteY23" fmla="*/ 3028950 h 4183380"/>
              <a:gd name="connsiteX24" fmla="*/ 548640 w 4434840"/>
              <a:gd name="connsiteY24" fmla="*/ 3086100 h 4183380"/>
              <a:gd name="connsiteX25" fmla="*/ 582930 w 4434840"/>
              <a:gd name="connsiteY25" fmla="*/ 3120390 h 4183380"/>
              <a:gd name="connsiteX26" fmla="*/ 617220 w 4434840"/>
              <a:gd name="connsiteY26" fmla="*/ 3177540 h 4183380"/>
              <a:gd name="connsiteX27" fmla="*/ 662940 w 4434840"/>
              <a:gd name="connsiteY27" fmla="*/ 3246120 h 4183380"/>
              <a:gd name="connsiteX28" fmla="*/ 742950 w 4434840"/>
              <a:gd name="connsiteY28" fmla="*/ 3348990 h 4183380"/>
              <a:gd name="connsiteX29" fmla="*/ 811530 w 4434840"/>
              <a:gd name="connsiteY29" fmla="*/ 3429000 h 4183380"/>
              <a:gd name="connsiteX30" fmla="*/ 948690 w 4434840"/>
              <a:gd name="connsiteY30" fmla="*/ 3623310 h 4183380"/>
              <a:gd name="connsiteX31" fmla="*/ 982980 w 4434840"/>
              <a:gd name="connsiteY31" fmla="*/ 3657600 h 4183380"/>
              <a:gd name="connsiteX32" fmla="*/ 1028700 w 4434840"/>
              <a:gd name="connsiteY32" fmla="*/ 3680460 h 4183380"/>
              <a:gd name="connsiteX33" fmla="*/ 1154430 w 4434840"/>
              <a:gd name="connsiteY33" fmla="*/ 3783330 h 4183380"/>
              <a:gd name="connsiteX34" fmla="*/ 1200150 w 4434840"/>
              <a:gd name="connsiteY34" fmla="*/ 3817620 h 4183380"/>
              <a:gd name="connsiteX35" fmla="*/ 1314450 w 4434840"/>
              <a:gd name="connsiteY35" fmla="*/ 3863340 h 4183380"/>
              <a:gd name="connsiteX36" fmla="*/ 1417320 w 4434840"/>
              <a:gd name="connsiteY36" fmla="*/ 3886200 h 4183380"/>
              <a:gd name="connsiteX37" fmla="*/ 1531620 w 4434840"/>
              <a:gd name="connsiteY37" fmla="*/ 3943350 h 4183380"/>
              <a:gd name="connsiteX38" fmla="*/ 1623060 w 4434840"/>
              <a:gd name="connsiteY38" fmla="*/ 3977640 h 4183380"/>
              <a:gd name="connsiteX39" fmla="*/ 1657350 w 4434840"/>
              <a:gd name="connsiteY39" fmla="*/ 3989070 h 4183380"/>
              <a:gd name="connsiteX40" fmla="*/ 1840230 w 4434840"/>
              <a:gd name="connsiteY40" fmla="*/ 4034790 h 4183380"/>
              <a:gd name="connsiteX41" fmla="*/ 2068830 w 4434840"/>
              <a:gd name="connsiteY41" fmla="*/ 4080510 h 4183380"/>
              <a:gd name="connsiteX42" fmla="*/ 2125980 w 4434840"/>
              <a:gd name="connsiteY42" fmla="*/ 4091940 h 4183380"/>
              <a:gd name="connsiteX43" fmla="*/ 2434590 w 4434840"/>
              <a:gd name="connsiteY43" fmla="*/ 4149090 h 4183380"/>
              <a:gd name="connsiteX44" fmla="*/ 2503170 w 4434840"/>
              <a:gd name="connsiteY44" fmla="*/ 4171950 h 4183380"/>
              <a:gd name="connsiteX45" fmla="*/ 2686050 w 4434840"/>
              <a:gd name="connsiteY45" fmla="*/ 4183380 h 4183380"/>
              <a:gd name="connsiteX46" fmla="*/ 3714750 w 4434840"/>
              <a:gd name="connsiteY46" fmla="*/ 4171950 h 4183380"/>
              <a:gd name="connsiteX47" fmla="*/ 3794760 w 4434840"/>
              <a:gd name="connsiteY47" fmla="*/ 4126230 h 4183380"/>
              <a:gd name="connsiteX48" fmla="*/ 3840480 w 4434840"/>
              <a:gd name="connsiteY48" fmla="*/ 4114800 h 4183380"/>
              <a:gd name="connsiteX49" fmla="*/ 3943350 w 4434840"/>
              <a:gd name="connsiteY49" fmla="*/ 4080510 h 4183380"/>
              <a:gd name="connsiteX50" fmla="*/ 4034790 w 4434840"/>
              <a:gd name="connsiteY50" fmla="*/ 4034790 h 4183380"/>
              <a:gd name="connsiteX51" fmla="*/ 4126230 w 4434840"/>
              <a:gd name="connsiteY51" fmla="*/ 4000500 h 4183380"/>
              <a:gd name="connsiteX52" fmla="*/ 4263390 w 4434840"/>
              <a:gd name="connsiteY52" fmla="*/ 3874770 h 4183380"/>
              <a:gd name="connsiteX53" fmla="*/ 4297680 w 4434840"/>
              <a:gd name="connsiteY53" fmla="*/ 3806190 h 4183380"/>
              <a:gd name="connsiteX54" fmla="*/ 4343400 w 4434840"/>
              <a:gd name="connsiteY54" fmla="*/ 3726180 h 4183380"/>
              <a:gd name="connsiteX55" fmla="*/ 4400550 w 4434840"/>
              <a:gd name="connsiteY55" fmla="*/ 3577590 h 4183380"/>
              <a:gd name="connsiteX56" fmla="*/ 4411980 w 4434840"/>
              <a:gd name="connsiteY56" fmla="*/ 3474720 h 4183380"/>
              <a:gd name="connsiteX57" fmla="*/ 4423410 w 4434840"/>
              <a:gd name="connsiteY57" fmla="*/ 3406140 h 4183380"/>
              <a:gd name="connsiteX58" fmla="*/ 4434840 w 4434840"/>
              <a:gd name="connsiteY58" fmla="*/ 3326130 h 4183380"/>
              <a:gd name="connsiteX59" fmla="*/ 4411980 w 4434840"/>
              <a:gd name="connsiteY59" fmla="*/ 2057400 h 4183380"/>
              <a:gd name="connsiteX60" fmla="*/ 4286250 w 4434840"/>
              <a:gd name="connsiteY60" fmla="*/ 1668780 h 4183380"/>
              <a:gd name="connsiteX61" fmla="*/ 4263390 w 4434840"/>
              <a:gd name="connsiteY61" fmla="*/ 1577340 h 4183380"/>
              <a:gd name="connsiteX62" fmla="*/ 4194810 w 4434840"/>
              <a:gd name="connsiteY62" fmla="*/ 1417320 h 4183380"/>
              <a:gd name="connsiteX63" fmla="*/ 4126230 w 4434840"/>
              <a:gd name="connsiteY63" fmla="*/ 1223010 h 4183380"/>
              <a:gd name="connsiteX64" fmla="*/ 4011930 w 4434840"/>
              <a:gd name="connsiteY64" fmla="*/ 937260 h 4183380"/>
              <a:gd name="connsiteX65" fmla="*/ 3920490 w 4434840"/>
              <a:gd name="connsiteY65" fmla="*/ 845820 h 4183380"/>
              <a:gd name="connsiteX66" fmla="*/ 3851910 w 4434840"/>
              <a:gd name="connsiteY66" fmla="*/ 731520 h 4183380"/>
              <a:gd name="connsiteX67" fmla="*/ 3714750 w 4434840"/>
              <a:gd name="connsiteY67" fmla="*/ 617220 h 4183380"/>
              <a:gd name="connsiteX68" fmla="*/ 3429000 w 4434840"/>
              <a:gd name="connsiteY68" fmla="*/ 468630 h 4183380"/>
              <a:gd name="connsiteX69" fmla="*/ 3337560 w 4434840"/>
              <a:gd name="connsiteY69" fmla="*/ 411480 h 4183380"/>
              <a:gd name="connsiteX70" fmla="*/ 3280410 w 4434840"/>
              <a:gd name="connsiteY70" fmla="*/ 388620 h 4183380"/>
              <a:gd name="connsiteX71" fmla="*/ 3063240 w 4434840"/>
              <a:gd name="connsiteY71" fmla="*/ 320040 h 4183380"/>
              <a:gd name="connsiteX72" fmla="*/ 2926080 w 4434840"/>
              <a:gd name="connsiteY72" fmla="*/ 262890 h 4183380"/>
              <a:gd name="connsiteX73" fmla="*/ 2754630 w 4434840"/>
              <a:gd name="connsiteY73" fmla="*/ 217170 h 4183380"/>
              <a:gd name="connsiteX74" fmla="*/ 2583180 w 4434840"/>
              <a:gd name="connsiteY74" fmla="*/ 148590 h 4183380"/>
              <a:gd name="connsiteX75" fmla="*/ 2491740 w 4434840"/>
              <a:gd name="connsiteY75" fmla="*/ 102870 h 4183380"/>
              <a:gd name="connsiteX76" fmla="*/ 2331720 w 4434840"/>
              <a:gd name="connsiteY76" fmla="*/ 68580 h 4183380"/>
              <a:gd name="connsiteX77" fmla="*/ 2286000 w 4434840"/>
              <a:gd name="connsiteY77" fmla="*/ 34290 h 4183380"/>
              <a:gd name="connsiteX78" fmla="*/ 2171700 w 4434840"/>
              <a:gd name="connsiteY78" fmla="*/ 22860 h 4183380"/>
              <a:gd name="connsiteX79" fmla="*/ 1874520 w 4434840"/>
              <a:gd name="connsiteY79" fmla="*/ 0 h 4183380"/>
              <a:gd name="connsiteX80" fmla="*/ 1337310 w 4434840"/>
              <a:gd name="connsiteY80" fmla="*/ 22860 h 4183380"/>
              <a:gd name="connsiteX81" fmla="*/ 1280160 w 4434840"/>
              <a:gd name="connsiteY81" fmla="*/ 34290 h 418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4434840" h="4183380">
                <a:moveTo>
                  <a:pt x="57150" y="1108710"/>
                </a:moveTo>
                <a:cubicBezTo>
                  <a:pt x="49530" y="1127760"/>
                  <a:pt x="38517" y="1145783"/>
                  <a:pt x="34290" y="1165860"/>
                </a:cubicBezTo>
                <a:cubicBezTo>
                  <a:pt x="23190" y="1218586"/>
                  <a:pt x="20288" y="1272732"/>
                  <a:pt x="11430" y="1325880"/>
                </a:cubicBezTo>
                <a:cubicBezTo>
                  <a:pt x="8847" y="1341375"/>
                  <a:pt x="3810" y="1356360"/>
                  <a:pt x="0" y="1371600"/>
                </a:cubicBezTo>
                <a:cubicBezTo>
                  <a:pt x="3810" y="1447800"/>
                  <a:pt x="5346" y="1524148"/>
                  <a:pt x="11430" y="1600200"/>
                </a:cubicBezTo>
                <a:cubicBezTo>
                  <a:pt x="12979" y="1619565"/>
                  <a:pt x="20113" y="1638118"/>
                  <a:pt x="22860" y="1657350"/>
                </a:cubicBezTo>
                <a:cubicBezTo>
                  <a:pt x="27739" y="1691504"/>
                  <a:pt x="29730" y="1726022"/>
                  <a:pt x="34290" y="1760220"/>
                </a:cubicBezTo>
                <a:cubicBezTo>
                  <a:pt x="37353" y="1783192"/>
                  <a:pt x="42196" y="1805894"/>
                  <a:pt x="45720" y="1828800"/>
                </a:cubicBezTo>
                <a:cubicBezTo>
                  <a:pt x="49817" y="1855427"/>
                  <a:pt x="50616" y="1882674"/>
                  <a:pt x="57150" y="1908810"/>
                </a:cubicBezTo>
                <a:cubicBezTo>
                  <a:pt x="62126" y="1928715"/>
                  <a:pt x="72998" y="1946678"/>
                  <a:pt x="80010" y="1965960"/>
                </a:cubicBezTo>
                <a:cubicBezTo>
                  <a:pt x="88245" y="1988606"/>
                  <a:pt x="97026" y="2011163"/>
                  <a:pt x="102870" y="2034540"/>
                </a:cubicBezTo>
                <a:cubicBezTo>
                  <a:pt x="138510" y="2177102"/>
                  <a:pt x="80831" y="2025026"/>
                  <a:pt x="148590" y="2183130"/>
                </a:cubicBezTo>
                <a:cubicBezTo>
                  <a:pt x="152400" y="2209800"/>
                  <a:pt x="153486" y="2237004"/>
                  <a:pt x="160020" y="2263140"/>
                </a:cubicBezTo>
                <a:cubicBezTo>
                  <a:pt x="164996" y="2283045"/>
                  <a:pt x="175979" y="2300968"/>
                  <a:pt x="182880" y="2320290"/>
                </a:cubicBezTo>
                <a:cubicBezTo>
                  <a:pt x="195037" y="2354329"/>
                  <a:pt x="206540" y="2388614"/>
                  <a:pt x="217170" y="2423160"/>
                </a:cubicBezTo>
                <a:cubicBezTo>
                  <a:pt x="221790" y="2438174"/>
                  <a:pt x="222412" y="2454441"/>
                  <a:pt x="228600" y="2468880"/>
                </a:cubicBezTo>
                <a:cubicBezTo>
                  <a:pt x="234011" y="2481506"/>
                  <a:pt x="245881" y="2490617"/>
                  <a:pt x="251460" y="2503170"/>
                </a:cubicBezTo>
                <a:cubicBezTo>
                  <a:pt x="261247" y="2525190"/>
                  <a:pt x="265052" y="2549507"/>
                  <a:pt x="274320" y="2571750"/>
                </a:cubicBezTo>
                <a:cubicBezTo>
                  <a:pt x="284150" y="2595342"/>
                  <a:pt x="299118" y="2616600"/>
                  <a:pt x="308610" y="2640330"/>
                </a:cubicBezTo>
                <a:cubicBezTo>
                  <a:pt x="314444" y="2654915"/>
                  <a:pt x="313852" y="2671611"/>
                  <a:pt x="320040" y="2686050"/>
                </a:cubicBezTo>
                <a:cubicBezTo>
                  <a:pt x="336820" y="2725203"/>
                  <a:pt x="366859" y="2759025"/>
                  <a:pt x="377190" y="2800350"/>
                </a:cubicBezTo>
                <a:cubicBezTo>
                  <a:pt x="398263" y="2884642"/>
                  <a:pt x="375618" y="2808111"/>
                  <a:pt x="411480" y="2891790"/>
                </a:cubicBezTo>
                <a:cubicBezTo>
                  <a:pt x="416226" y="2902864"/>
                  <a:pt x="416932" y="2915619"/>
                  <a:pt x="422910" y="2926080"/>
                </a:cubicBezTo>
                <a:cubicBezTo>
                  <a:pt x="456287" y="2984490"/>
                  <a:pt x="467881" y="2970863"/>
                  <a:pt x="514350" y="3028950"/>
                </a:cubicBezTo>
                <a:cubicBezTo>
                  <a:pt x="528228" y="3046298"/>
                  <a:pt x="535310" y="3068327"/>
                  <a:pt x="548640" y="3086100"/>
                </a:cubicBezTo>
                <a:cubicBezTo>
                  <a:pt x="558339" y="3099032"/>
                  <a:pt x="573231" y="3107458"/>
                  <a:pt x="582930" y="3120390"/>
                </a:cubicBezTo>
                <a:cubicBezTo>
                  <a:pt x="596260" y="3138163"/>
                  <a:pt x="605293" y="3158797"/>
                  <a:pt x="617220" y="3177540"/>
                </a:cubicBezTo>
                <a:cubicBezTo>
                  <a:pt x="631970" y="3200719"/>
                  <a:pt x="646693" y="3223965"/>
                  <a:pt x="662940" y="3246120"/>
                </a:cubicBezTo>
                <a:cubicBezTo>
                  <a:pt x="688629" y="3281151"/>
                  <a:pt x="720600" y="3311740"/>
                  <a:pt x="742950" y="3348990"/>
                </a:cubicBezTo>
                <a:cubicBezTo>
                  <a:pt x="784308" y="3417920"/>
                  <a:pt x="758755" y="3393817"/>
                  <a:pt x="811530" y="3429000"/>
                </a:cubicBezTo>
                <a:cubicBezTo>
                  <a:pt x="852136" y="3510212"/>
                  <a:pt x="861408" y="3536028"/>
                  <a:pt x="948690" y="3623310"/>
                </a:cubicBezTo>
                <a:cubicBezTo>
                  <a:pt x="960120" y="3634740"/>
                  <a:pt x="969826" y="3648205"/>
                  <a:pt x="982980" y="3657600"/>
                </a:cubicBezTo>
                <a:cubicBezTo>
                  <a:pt x="996845" y="3667504"/>
                  <a:pt x="1014960" y="3670384"/>
                  <a:pt x="1028700" y="3680460"/>
                </a:cubicBezTo>
                <a:cubicBezTo>
                  <a:pt x="1072367" y="3712483"/>
                  <a:pt x="1112146" y="3749503"/>
                  <a:pt x="1154430" y="3783330"/>
                </a:cubicBezTo>
                <a:cubicBezTo>
                  <a:pt x="1169306" y="3795230"/>
                  <a:pt x="1182640" y="3810116"/>
                  <a:pt x="1200150" y="3817620"/>
                </a:cubicBezTo>
                <a:cubicBezTo>
                  <a:pt x="1211071" y="3822300"/>
                  <a:pt x="1285919" y="3857000"/>
                  <a:pt x="1314450" y="3863340"/>
                </a:cubicBezTo>
                <a:cubicBezTo>
                  <a:pt x="1394652" y="3881163"/>
                  <a:pt x="1361181" y="3865148"/>
                  <a:pt x="1417320" y="3886200"/>
                </a:cubicBezTo>
                <a:cubicBezTo>
                  <a:pt x="1583075" y="3948358"/>
                  <a:pt x="1361616" y="3864886"/>
                  <a:pt x="1531620" y="3943350"/>
                </a:cubicBezTo>
                <a:cubicBezTo>
                  <a:pt x="1561176" y="3956991"/>
                  <a:pt x="1592467" y="3966515"/>
                  <a:pt x="1623060" y="3977640"/>
                </a:cubicBezTo>
                <a:cubicBezTo>
                  <a:pt x="1634383" y="3981757"/>
                  <a:pt x="1645698" y="3986004"/>
                  <a:pt x="1657350" y="3989070"/>
                </a:cubicBezTo>
                <a:cubicBezTo>
                  <a:pt x="1718117" y="4005061"/>
                  <a:pt x="1778614" y="4022467"/>
                  <a:pt x="1840230" y="4034790"/>
                </a:cubicBezTo>
                <a:lnTo>
                  <a:pt x="2068830" y="4080510"/>
                </a:lnTo>
                <a:cubicBezTo>
                  <a:pt x="2087880" y="4084320"/>
                  <a:pt x="2107372" y="4086358"/>
                  <a:pt x="2125980" y="4091940"/>
                </a:cubicBezTo>
                <a:cubicBezTo>
                  <a:pt x="2302746" y="4144970"/>
                  <a:pt x="2200775" y="4121582"/>
                  <a:pt x="2434590" y="4149090"/>
                </a:cubicBezTo>
                <a:cubicBezTo>
                  <a:pt x="2457450" y="4156710"/>
                  <a:pt x="2479294" y="4168694"/>
                  <a:pt x="2503170" y="4171950"/>
                </a:cubicBezTo>
                <a:cubicBezTo>
                  <a:pt x="2563689" y="4180203"/>
                  <a:pt x="2624971" y="4183380"/>
                  <a:pt x="2686050" y="4183380"/>
                </a:cubicBezTo>
                <a:cubicBezTo>
                  <a:pt x="3028971" y="4183380"/>
                  <a:pt x="3371850" y="4175760"/>
                  <a:pt x="3714750" y="4171950"/>
                </a:cubicBezTo>
                <a:cubicBezTo>
                  <a:pt x="3741420" y="4156710"/>
                  <a:pt x="3766796" y="4138941"/>
                  <a:pt x="3794760" y="4126230"/>
                </a:cubicBezTo>
                <a:cubicBezTo>
                  <a:pt x="3809061" y="4119730"/>
                  <a:pt x="3825466" y="4119420"/>
                  <a:pt x="3840480" y="4114800"/>
                </a:cubicBezTo>
                <a:cubicBezTo>
                  <a:pt x="3875026" y="4104170"/>
                  <a:pt x="3909928" y="4094272"/>
                  <a:pt x="3943350" y="4080510"/>
                </a:cubicBezTo>
                <a:cubicBezTo>
                  <a:pt x="3974861" y="4067535"/>
                  <a:pt x="4003569" y="4048449"/>
                  <a:pt x="4034790" y="4034790"/>
                </a:cubicBezTo>
                <a:cubicBezTo>
                  <a:pt x="4064613" y="4021742"/>
                  <a:pt x="4095750" y="4011930"/>
                  <a:pt x="4126230" y="4000500"/>
                </a:cubicBezTo>
                <a:cubicBezTo>
                  <a:pt x="4175086" y="3961415"/>
                  <a:pt x="4224486" y="3925345"/>
                  <a:pt x="4263390" y="3874770"/>
                </a:cubicBezTo>
                <a:cubicBezTo>
                  <a:pt x="4278973" y="3854512"/>
                  <a:pt x="4285563" y="3828693"/>
                  <a:pt x="4297680" y="3806190"/>
                </a:cubicBezTo>
                <a:cubicBezTo>
                  <a:pt x="4312243" y="3779144"/>
                  <a:pt x="4330795" y="3754192"/>
                  <a:pt x="4343400" y="3726180"/>
                </a:cubicBezTo>
                <a:cubicBezTo>
                  <a:pt x="4365177" y="3677787"/>
                  <a:pt x="4400550" y="3577590"/>
                  <a:pt x="4400550" y="3577590"/>
                </a:cubicBezTo>
                <a:cubicBezTo>
                  <a:pt x="4404360" y="3543300"/>
                  <a:pt x="4407420" y="3508918"/>
                  <a:pt x="4411980" y="3474720"/>
                </a:cubicBezTo>
                <a:cubicBezTo>
                  <a:pt x="4415043" y="3451748"/>
                  <a:pt x="4419886" y="3429046"/>
                  <a:pt x="4423410" y="3406140"/>
                </a:cubicBezTo>
                <a:cubicBezTo>
                  <a:pt x="4427507" y="3379513"/>
                  <a:pt x="4431030" y="3352800"/>
                  <a:pt x="4434840" y="3326130"/>
                </a:cubicBezTo>
                <a:cubicBezTo>
                  <a:pt x="4427220" y="2903220"/>
                  <a:pt x="4431333" y="2479936"/>
                  <a:pt x="4411980" y="2057400"/>
                </a:cubicBezTo>
                <a:cubicBezTo>
                  <a:pt x="4400984" y="1817330"/>
                  <a:pt x="4365389" y="1862230"/>
                  <a:pt x="4286250" y="1668780"/>
                </a:cubicBezTo>
                <a:cubicBezTo>
                  <a:pt x="4274354" y="1639701"/>
                  <a:pt x="4274127" y="1606866"/>
                  <a:pt x="4263390" y="1577340"/>
                </a:cubicBezTo>
                <a:cubicBezTo>
                  <a:pt x="4243558" y="1522802"/>
                  <a:pt x="4215759" y="1471439"/>
                  <a:pt x="4194810" y="1417320"/>
                </a:cubicBezTo>
                <a:cubicBezTo>
                  <a:pt x="4170015" y="1353266"/>
                  <a:pt x="4147950" y="1288171"/>
                  <a:pt x="4126230" y="1223010"/>
                </a:cubicBezTo>
                <a:cubicBezTo>
                  <a:pt x="4087287" y="1106182"/>
                  <a:pt x="4087406" y="1052990"/>
                  <a:pt x="4011930" y="937260"/>
                </a:cubicBezTo>
                <a:cubicBezTo>
                  <a:pt x="3988383" y="901155"/>
                  <a:pt x="3946954" y="879845"/>
                  <a:pt x="3920490" y="845820"/>
                </a:cubicBezTo>
                <a:cubicBezTo>
                  <a:pt x="3893211" y="810748"/>
                  <a:pt x="3877735" y="767676"/>
                  <a:pt x="3851910" y="731520"/>
                </a:cubicBezTo>
                <a:cubicBezTo>
                  <a:pt x="3826458" y="695888"/>
                  <a:pt x="3739977" y="633274"/>
                  <a:pt x="3714750" y="617220"/>
                </a:cubicBezTo>
                <a:cubicBezTo>
                  <a:pt x="3474668" y="464440"/>
                  <a:pt x="3640701" y="580051"/>
                  <a:pt x="3429000" y="468630"/>
                </a:cubicBezTo>
                <a:cubicBezTo>
                  <a:pt x="3397193" y="451889"/>
                  <a:pt x="3369207" y="428521"/>
                  <a:pt x="3337560" y="411480"/>
                </a:cubicBezTo>
                <a:cubicBezTo>
                  <a:pt x="3319495" y="401753"/>
                  <a:pt x="3299875" y="395108"/>
                  <a:pt x="3280410" y="388620"/>
                </a:cubicBezTo>
                <a:cubicBezTo>
                  <a:pt x="3208392" y="364614"/>
                  <a:pt x="3134783" y="345426"/>
                  <a:pt x="3063240" y="320040"/>
                </a:cubicBezTo>
                <a:cubicBezTo>
                  <a:pt x="3016562" y="303477"/>
                  <a:pt x="2973068" y="278553"/>
                  <a:pt x="2926080" y="262890"/>
                </a:cubicBezTo>
                <a:cubicBezTo>
                  <a:pt x="2869968" y="244186"/>
                  <a:pt x="2810742" y="235874"/>
                  <a:pt x="2754630" y="217170"/>
                </a:cubicBezTo>
                <a:cubicBezTo>
                  <a:pt x="2696236" y="197705"/>
                  <a:pt x="2639628" y="173133"/>
                  <a:pt x="2583180" y="148590"/>
                </a:cubicBezTo>
                <a:cubicBezTo>
                  <a:pt x="2551928" y="135002"/>
                  <a:pt x="2524213" y="113202"/>
                  <a:pt x="2491740" y="102870"/>
                </a:cubicBezTo>
                <a:cubicBezTo>
                  <a:pt x="2439757" y="86330"/>
                  <a:pt x="2385060" y="80010"/>
                  <a:pt x="2331720" y="68580"/>
                </a:cubicBezTo>
                <a:cubicBezTo>
                  <a:pt x="2316480" y="57150"/>
                  <a:pt x="2304317" y="39523"/>
                  <a:pt x="2286000" y="34290"/>
                </a:cubicBezTo>
                <a:cubicBezTo>
                  <a:pt x="2249183" y="23771"/>
                  <a:pt x="2209858" y="26040"/>
                  <a:pt x="2171700" y="22860"/>
                </a:cubicBezTo>
                <a:lnTo>
                  <a:pt x="1874520" y="0"/>
                </a:lnTo>
                <a:lnTo>
                  <a:pt x="1337310" y="22860"/>
                </a:lnTo>
                <a:cubicBezTo>
                  <a:pt x="1317915" y="23979"/>
                  <a:pt x="1280160" y="34290"/>
                  <a:pt x="1280160" y="34290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57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798888" y="1658937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3916363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72712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9" name="Forme libre 8"/>
          <p:cNvSpPr/>
          <p:nvPr/>
        </p:nvSpPr>
        <p:spPr>
          <a:xfrm>
            <a:off x="6191250" y="1838325"/>
            <a:ext cx="1619250" cy="1427163"/>
          </a:xfrm>
          <a:custGeom>
            <a:avLst/>
            <a:gdLst>
              <a:gd name="connsiteX0" fmla="*/ 2389909 w 3855830"/>
              <a:gd name="connsiteY0" fmla="*/ 3397827 h 3397827"/>
              <a:gd name="connsiteX1" fmla="*/ 2337954 w 3855830"/>
              <a:gd name="connsiteY1" fmla="*/ 3345873 h 3397827"/>
              <a:gd name="connsiteX2" fmla="*/ 2286000 w 3855830"/>
              <a:gd name="connsiteY2" fmla="*/ 3325091 h 3397827"/>
              <a:gd name="connsiteX3" fmla="*/ 2182091 w 3855830"/>
              <a:gd name="connsiteY3" fmla="*/ 3293918 h 3397827"/>
              <a:gd name="connsiteX4" fmla="*/ 2109354 w 3855830"/>
              <a:gd name="connsiteY4" fmla="*/ 3283527 h 3397827"/>
              <a:gd name="connsiteX5" fmla="*/ 2057400 w 3855830"/>
              <a:gd name="connsiteY5" fmla="*/ 3262745 h 3397827"/>
              <a:gd name="connsiteX6" fmla="*/ 1911927 w 3855830"/>
              <a:gd name="connsiteY6" fmla="*/ 3210791 h 3397827"/>
              <a:gd name="connsiteX7" fmla="*/ 1859973 w 3855830"/>
              <a:gd name="connsiteY7" fmla="*/ 3179618 h 3397827"/>
              <a:gd name="connsiteX8" fmla="*/ 1808018 w 3855830"/>
              <a:gd name="connsiteY8" fmla="*/ 3158836 h 3397827"/>
              <a:gd name="connsiteX9" fmla="*/ 1735282 w 3855830"/>
              <a:gd name="connsiteY9" fmla="*/ 3117273 h 3397827"/>
              <a:gd name="connsiteX10" fmla="*/ 1704109 w 3855830"/>
              <a:gd name="connsiteY10" fmla="*/ 3106882 h 3397827"/>
              <a:gd name="connsiteX11" fmla="*/ 1652154 w 3855830"/>
              <a:gd name="connsiteY11" fmla="*/ 3075709 h 3397827"/>
              <a:gd name="connsiteX12" fmla="*/ 1620982 w 3855830"/>
              <a:gd name="connsiteY12" fmla="*/ 3065318 h 3397827"/>
              <a:gd name="connsiteX13" fmla="*/ 1589809 w 3855830"/>
              <a:gd name="connsiteY13" fmla="*/ 3044536 h 3397827"/>
              <a:gd name="connsiteX14" fmla="*/ 1517073 w 3855830"/>
              <a:gd name="connsiteY14" fmla="*/ 3013363 h 3397827"/>
              <a:gd name="connsiteX15" fmla="*/ 1423554 w 3855830"/>
              <a:gd name="connsiteY15" fmla="*/ 2951018 h 3397827"/>
              <a:gd name="connsiteX16" fmla="*/ 1361209 w 3855830"/>
              <a:gd name="connsiteY16" fmla="*/ 2919845 h 3397827"/>
              <a:gd name="connsiteX17" fmla="*/ 1267691 w 3855830"/>
              <a:gd name="connsiteY17" fmla="*/ 2847109 h 3397827"/>
              <a:gd name="connsiteX18" fmla="*/ 1236518 w 3855830"/>
              <a:gd name="connsiteY18" fmla="*/ 2815936 h 3397827"/>
              <a:gd name="connsiteX19" fmla="*/ 1163782 w 3855830"/>
              <a:gd name="connsiteY19" fmla="*/ 2774373 h 3397827"/>
              <a:gd name="connsiteX20" fmla="*/ 1111827 w 3855830"/>
              <a:gd name="connsiteY20" fmla="*/ 2743200 h 3397827"/>
              <a:gd name="connsiteX21" fmla="*/ 1049482 w 3855830"/>
              <a:gd name="connsiteY21" fmla="*/ 2712027 h 3397827"/>
              <a:gd name="connsiteX22" fmla="*/ 976745 w 3855830"/>
              <a:gd name="connsiteY22" fmla="*/ 2649682 h 3397827"/>
              <a:gd name="connsiteX23" fmla="*/ 893618 w 3855830"/>
              <a:gd name="connsiteY23" fmla="*/ 2618509 h 3397827"/>
              <a:gd name="connsiteX24" fmla="*/ 841663 w 3855830"/>
              <a:gd name="connsiteY24" fmla="*/ 2566554 h 3397827"/>
              <a:gd name="connsiteX25" fmla="*/ 810491 w 3855830"/>
              <a:gd name="connsiteY25" fmla="*/ 2545773 h 3397827"/>
              <a:gd name="connsiteX26" fmla="*/ 789709 w 3855830"/>
              <a:gd name="connsiteY26" fmla="*/ 2514600 h 3397827"/>
              <a:gd name="connsiteX27" fmla="*/ 758536 w 3855830"/>
              <a:gd name="connsiteY27" fmla="*/ 2483427 h 3397827"/>
              <a:gd name="connsiteX28" fmla="*/ 737754 w 3855830"/>
              <a:gd name="connsiteY28" fmla="*/ 2441863 h 3397827"/>
              <a:gd name="connsiteX29" fmla="*/ 706582 w 3855830"/>
              <a:gd name="connsiteY29" fmla="*/ 2410691 h 3397827"/>
              <a:gd name="connsiteX30" fmla="*/ 633845 w 3855830"/>
              <a:gd name="connsiteY30" fmla="*/ 2317173 h 3397827"/>
              <a:gd name="connsiteX31" fmla="*/ 623454 w 3855830"/>
              <a:gd name="connsiteY31" fmla="*/ 2286000 h 3397827"/>
              <a:gd name="connsiteX32" fmla="*/ 550718 w 3855830"/>
              <a:gd name="connsiteY32" fmla="*/ 2192482 h 3397827"/>
              <a:gd name="connsiteX33" fmla="*/ 488373 w 3855830"/>
              <a:gd name="connsiteY33" fmla="*/ 2119745 h 3397827"/>
              <a:gd name="connsiteX34" fmla="*/ 426027 w 3855830"/>
              <a:gd name="connsiteY34" fmla="*/ 2026227 h 3397827"/>
              <a:gd name="connsiteX35" fmla="*/ 394854 w 3855830"/>
              <a:gd name="connsiteY35" fmla="*/ 1995054 h 3397827"/>
              <a:gd name="connsiteX36" fmla="*/ 311727 w 3855830"/>
              <a:gd name="connsiteY36" fmla="*/ 1880754 h 3397827"/>
              <a:gd name="connsiteX37" fmla="*/ 270163 w 3855830"/>
              <a:gd name="connsiteY37" fmla="*/ 1839191 h 3397827"/>
              <a:gd name="connsiteX38" fmla="*/ 207818 w 3855830"/>
              <a:gd name="connsiteY38" fmla="*/ 1745673 h 3397827"/>
              <a:gd name="connsiteX39" fmla="*/ 155863 w 3855830"/>
              <a:gd name="connsiteY39" fmla="*/ 1672936 h 3397827"/>
              <a:gd name="connsiteX40" fmla="*/ 83127 w 3855830"/>
              <a:gd name="connsiteY40" fmla="*/ 1589809 h 3397827"/>
              <a:gd name="connsiteX41" fmla="*/ 41563 w 3855830"/>
              <a:gd name="connsiteY41" fmla="*/ 1485900 h 3397827"/>
              <a:gd name="connsiteX42" fmla="*/ 31173 w 3855830"/>
              <a:gd name="connsiteY42" fmla="*/ 1423554 h 3397827"/>
              <a:gd name="connsiteX43" fmla="*/ 20782 w 3855830"/>
              <a:gd name="connsiteY43" fmla="*/ 1381991 h 3397827"/>
              <a:gd name="connsiteX44" fmla="*/ 10391 w 3855830"/>
              <a:gd name="connsiteY44" fmla="*/ 1350818 h 3397827"/>
              <a:gd name="connsiteX45" fmla="*/ 0 w 3855830"/>
              <a:gd name="connsiteY45" fmla="*/ 1288473 h 3397827"/>
              <a:gd name="connsiteX46" fmla="*/ 20782 w 3855830"/>
              <a:gd name="connsiteY46" fmla="*/ 1132609 h 3397827"/>
              <a:gd name="connsiteX47" fmla="*/ 31173 w 3855830"/>
              <a:gd name="connsiteY47" fmla="*/ 1101436 h 3397827"/>
              <a:gd name="connsiteX48" fmla="*/ 51954 w 3855830"/>
              <a:gd name="connsiteY48" fmla="*/ 1070263 h 3397827"/>
              <a:gd name="connsiteX49" fmla="*/ 93518 w 3855830"/>
              <a:gd name="connsiteY49" fmla="*/ 1059873 h 3397827"/>
              <a:gd name="connsiteX50" fmla="*/ 218209 w 3855830"/>
              <a:gd name="connsiteY50" fmla="*/ 1111827 h 3397827"/>
              <a:gd name="connsiteX51" fmla="*/ 259773 w 3855830"/>
              <a:gd name="connsiteY51" fmla="*/ 1132609 h 3397827"/>
              <a:gd name="connsiteX52" fmla="*/ 322118 w 3855830"/>
              <a:gd name="connsiteY52" fmla="*/ 1205345 h 3397827"/>
              <a:gd name="connsiteX53" fmla="*/ 394854 w 3855830"/>
              <a:gd name="connsiteY53" fmla="*/ 1298863 h 3397827"/>
              <a:gd name="connsiteX54" fmla="*/ 426027 w 3855830"/>
              <a:gd name="connsiteY54" fmla="*/ 1371600 h 3397827"/>
              <a:gd name="connsiteX55" fmla="*/ 509154 w 3855830"/>
              <a:gd name="connsiteY55" fmla="*/ 1465118 h 3397827"/>
              <a:gd name="connsiteX56" fmla="*/ 561109 w 3855830"/>
              <a:gd name="connsiteY56" fmla="*/ 1537854 h 3397827"/>
              <a:gd name="connsiteX57" fmla="*/ 654627 w 3855830"/>
              <a:gd name="connsiteY57" fmla="*/ 1610591 h 3397827"/>
              <a:gd name="connsiteX58" fmla="*/ 727363 w 3855830"/>
              <a:gd name="connsiteY58" fmla="*/ 1672936 h 3397827"/>
              <a:gd name="connsiteX59" fmla="*/ 800100 w 3855830"/>
              <a:gd name="connsiteY59" fmla="*/ 1724891 h 3397827"/>
              <a:gd name="connsiteX60" fmla="*/ 841663 w 3855830"/>
              <a:gd name="connsiteY60" fmla="*/ 1756063 h 3397827"/>
              <a:gd name="connsiteX61" fmla="*/ 924791 w 3855830"/>
              <a:gd name="connsiteY61" fmla="*/ 1787236 h 3397827"/>
              <a:gd name="connsiteX62" fmla="*/ 1070263 w 3855830"/>
              <a:gd name="connsiteY62" fmla="*/ 1839191 h 3397827"/>
              <a:gd name="connsiteX63" fmla="*/ 1205345 w 3855830"/>
              <a:gd name="connsiteY63" fmla="*/ 1828800 h 3397827"/>
              <a:gd name="connsiteX64" fmla="*/ 1267691 w 3855830"/>
              <a:gd name="connsiteY64" fmla="*/ 1787236 h 3397827"/>
              <a:gd name="connsiteX65" fmla="*/ 1319645 w 3855830"/>
              <a:gd name="connsiteY65" fmla="*/ 1766454 h 3397827"/>
              <a:gd name="connsiteX66" fmla="*/ 1340427 w 3855830"/>
              <a:gd name="connsiteY66" fmla="*/ 1735282 h 3397827"/>
              <a:gd name="connsiteX67" fmla="*/ 1371600 w 3855830"/>
              <a:gd name="connsiteY67" fmla="*/ 1714500 h 3397827"/>
              <a:gd name="connsiteX68" fmla="*/ 1527463 w 3855830"/>
              <a:gd name="connsiteY68" fmla="*/ 1631373 h 3397827"/>
              <a:gd name="connsiteX69" fmla="*/ 1558636 w 3855830"/>
              <a:gd name="connsiteY69" fmla="*/ 1600200 h 3397827"/>
              <a:gd name="connsiteX70" fmla="*/ 1620982 w 3855830"/>
              <a:gd name="connsiteY70" fmla="*/ 1558636 h 3397827"/>
              <a:gd name="connsiteX71" fmla="*/ 1652154 w 3855830"/>
              <a:gd name="connsiteY71" fmla="*/ 1506682 h 3397827"/>
              <a:gd name="connsiteX72" fmla="*/ 1693718 w 3855830"/>
              <a:gd name="connsiteY72" fmla="*/ 1433945 h 3397827"/>
              <a:gd name="connsiteX73" fmla="*/ 1714500 w 3855830"/>
              <a:gd name="connsiteY73" fmla="*/ 1371600 h 3397827"/>
              <a:gd name="connsiteX74" fmla="*/ 1724891 w 3855830"/>
              <a:gd name="connsiteY74" fmla="*/ 1340427 h 3397827"/>
              <a:gd name="connsiteX75" fmla="*/ 1735282 w 3855830"/>
              <a:gd name="connsiteY75" fmla="*/ 1309254 h 3397827"/>
              <a:gd name="connsiteX76" fmla="*/ 1724891 w 3855830"/>
              <a:gd name="connsiteY76" fmla="*/ 1018309 h 3397827"/>
              <a:gd name="connsiteX77" fmla="*/ 1714500 w 3855830"/>
              <a:gd name="connsiteY77" fmla="*/ 987136 h 3397827"/>
              <a:gd name="connsiteX78" fmla="*/ 1704109 w 3855830"/>
              <a:gd name="connsiteY78" fmla="*/ 945573 h 3397827"/>
              <a:gd name="connsiteX79" fmla="*/ 1693718 w 3855830"/>
              <a:gd name="connsiteY79" fmla="*/ 883227 h 3397827"/>
              <a:gd name="connsiteX80" fmla="*/ 1641763 w 3855830"/>
              <a:gd name="connsiteY80" fmla="*/ 800100 h 3397827"/>
              <a:gd name="connsiteX81" fmla="*/ 1600200 w 3855830"/>
              <a:gd name="connsiteY81" fmla="*/ 737754 h 3397827"/>
              <a:gd name="connsiteX82" fmla="*/ 1579418 w 3855830"/>
              <a:gd name="connsiteY82" fmla="*/ 706582 h 3397827"/>
              <a:gd name="connsiteX83" fmla="*/ 1506682 w 3855830"/>
              <a:gd name="connsiteY83" fmla="*/ 633845 h 3397827"/>
              <a:gd name="connsiteX84" fmla="*/ 1475509 w 3855830"/>
              <a:gd name="connsiteY84" fmla="*/ 602673 h 3397827"/>
              <a:gd name="connsiteX85" fmla="*/ 1433945 w 3855830"/>
              <a:gd name="connsiteY85" fmla="*/ 581891 h 3397827"/>
              <a:gd name="connsiteX86" fmla="*/ 1371600 w 3855830"/>
              <a:gd name="connsiteY86" fmla="*/ 529936 h 3397827"/>
              <a:gd name="connsiteX87" fmla="*/ 1319645 w 3855830"/>
              <a:gd name="connsiteY87" fmla="*/ 477982 h 3397827"/>
              <a:gd name="connsiteX88" fmla="*/ 1226127 w 3855830"/>
              <a:gd name="connsiteY88" fmla="*/ 415636 h 3397827"/>
              <a:gd name="connsiteX89" fmla="*/ 1194954 w 3855830"/>
              <a:gd name="connsiteY89" fmla="*/ 394854 h 3397827"/>
              <a:gd name="connsiteX90" fmla="*/ 1153391 w 3855830"/>
              <a:gd name="connsiteY90" fmla="*/ 363682 h 3397827"/>
              <a:gd name="connsiteX91" fmla="*/ 1122218 w 3855830"/>
              <a:gd name="connsiteY91" fmla="*/ 353291 h 3397827"/>
              <a:gd name="connsiteX92" fmla="*/ 1049482 w 3855830"/>
              <a:gd name="connsiteY92" fmla="*/ 322118 h 3397827"/>
              <a:gd name="connsiteX93" fmla="*/ 1018309 w 3855830"/>
              <a:gd name="connsiteY93" fmla="*/ 301336 h 3397827"/>
              <a:gd name="connsiteX94" fmla="*/ 1007918 w 3855830"/>
              <a:gd name="connsiteY94" fmla="*/ 270163 h 3397827"/>
              <a:gd name="connsiteX95" fmla="*/ 997527 w 3855830"/>
              <a:gd name="connsiteY95" fmla="*/ 197427 h 3397827"/>
              <a:gd name="connsiteX96" fmla="*/ 1018309 w 3855830"/>
              <a:gd name="connsiteY96" fmla="*/ 93518 h 3397827"/>
              <a:gd name="connsiteX97" fmla="*/ 1028700 w 3855830"/>
              <a:gd name="connsiteY97" fmla="*/ 62345 h 3397827"/>
              <a:gd name="connsiteX98" fmla="*/ 1059873 w 3855830"/>
              <a:gd name="connsiteY98" fmla="*/ 41563 h 3397827"/>
              <a:gd name="connsiteX99" fmla="*/ 1101436 w 3855830"/>
              <a:gd name="connsiteY99" fmla="*/ 20782 h 3397827"/>
              <a:gd name="connsiteX100" fmla="*/ 1174173 w 3855830"/>
              <a:gd name="connsiteY100" fmla="*/ 0 h 3397827"/>
              <a:gd name="connsiteX101" fmla="*/ 1319645 w 3855830"/>
              <a:gd name="connsiteY101" fmla="*/ 10391 h 3397827"/>
              <a:gd name="connsiteX102" fmla="*/ 1381991 w 3855830"/>
              <a:gd name="connsiteY102" fmla="*/ 31173 h 3397827"/>
              <a:gd name="connsiteX103" fmla="*/ 1413163 w 3855830"/>
              <a:gd name="connsiteY103" fmla="*/ 41563 h 3397827"/>
              <a:gd name="connsiteX104" fmla="*/ 1475509 w 3855830"/>
              <a:gd name="connsiteY104" fmla="*/ 72736 h 3397827"/>
              <a:gd name="connsiteX105" fmla="*/ 1506682 w 3855830"/>
              <a:gd name="connsiteY105" fmla="*/ 93518 h 3397827"/>
              <a:gd name="connsiteX106" fmla="*/ 1569027 w 3855830"/>
              <a:gd name="connsiteY106" fmla="*/ 124691 h 3397827"/>
              <a:gd name="connsiteX107" fmla="*/ 1589809 w 3855830"/>
              <a:gd name="connsiteY107" fmla="*/ 155863 h 3397827"/>
              <a:gd name="connsiteX108" fmla="*/ 1714500 w 3855830"/>
              <a:gd name="connsiteY108" fmla="*/ 238991 h 3397827"/>
              <a:gd name="connsiteX109" fmla="*/ 1797627 w 3855830"/>
              <a:gd name="connsiteY109" fmla="*/ 332509 h 3397827"/>
              <a:gd name="connsiteX110" fmla="*/ 1828800 w 3855830"/>
              <a:gd name="connsiteY110" fmla="*/ 353291 h 3397827"/>
              <a:gd name="connsiteX111" fmla="*/ 1849582 w 3855830"/>
              <a:gd name="connsiteY111" fmla="*/ 384463 h 3397827"/>
              <a:gd name="connsiteX112" fmla="*/ 1880754 w 3855830"/>
              <a:gd name="connsiteY112" fmla="*/ 415636 h 3397827"/>
              <a:gd name="connsiteX113" fmla="*/ 1911927 w 3855830"/>
              <a:gd name="connsiteY113" fmla="*/ 467591 h 3397827"/>
              <a:gd name="connsiteX114" fmla="*/ 1943100 w 3855830"/>
              <a:gd name="connsiteY114" fmla="*/ 509154 h 3397827"/>
              <a:gd name="connsiteX115" fmla="*/ 1953491 w 3855830"/>
              <a:gd name="connsiteY115" fmla="*/ 540327 h 3397827"/>
              <a:gd name="connsiteX116" fmla="*/ 1984663 w 3855830"/>
              <a:gd name="connsiteY116" fmla="*/ 581891 h 3397827"/>
              <a:gd name="connsiteX117" fmla="*/ 2005445 w 3855830"/>
              <a:gd name="connsiteY117" fmla="*/ 665018 h 3397827"/>
              <a:gd name="connsiteX118" fmla="*/ 2036618 w 3855830"/>
              <a:gd name="connsiteY118" fmla="*/ 727363 h 3397827"/>
              <a:gd name="connsiteX119" fmla="*/ 2057400 w 3855830"/>
              <a:gd name="connsiteY119" fmla="*/ 768927 h 3397827"/>
              <a:gd name="connsiteX120" fmla="*/ 2078182 w 3855830"/>
              <a:gd name="connsiteY120" fmla="*/ 841663 h 3397827"/>
              <a:gd name="connsiteX121" fmla="*/ 2088573 w 3855830"/>
              <a:gd name="connsiteY121" fmla="*/ 872836 h 3397827"/>
              <a:gd name="connsiteX122" fmla="*/ 2109354 w 3855830"/>
              <a:gd name="connsiteY122" fmla="*/ 904009 h 3397827"/>
              <a:gd name="connsiteX123" fmla="*/ 2119745 w 3855830"/>
              <a:gd name="connsiteY123" fmla="*/ 987136 h 3397827"/>
              <a:gd name="connsiteX124" fmla="*/ 2130136 w 3855830"/>
              <a:gd name="connsiteY124" fmla="*/ 1018309 h 3397827"/>
              <a:gd name="connsiteX125" fmla="*/ 2140527 w 3855830"/>
              <a:gd name="connsiteY125" fmla="*/ 1101436 h 3397827"/>
              <a:gd name="connsiteX126" fmla="*/ 2161309 w 3855830"/>
              <a:gd name="connsiteY126" fmla="*/ 1163782 h 3397827"/>
              <a:gd name="connsiteX127" fmla="*/ 2192482 w 3855830"/>
              <a:gd name="connsiteY127" fmla="*/ 1174173 h 3397827"/>
              <a:gd name="connsiteX128" fmla="*/ 2275609 w 3855830"/>
              <a:gd name="connsiteY128" fmla="*/ 1101436 h 3397827"/>
              <a:gd name="connsiteX129" fmla="*/ 2337954 w 3855830"/>
              <a:gd name="connsiteY129" fmla="*/ 1080654 h 3397827"/>
              <a:gd name="connsiteX130" fmla="*/ 2504209 w 3855830"/>
              <a:gd name="connsiteY130" fmla="*/ 1101436 h 3397827"/>
              <a:gd name="connsiteX131" fmla="*/ 2535382 w 3855830"/>
              <a:gd name="connsiteY131" fmla="*/ 1122218 h 3397827"/>
              <a:gd name="connsiteX132" fmla="*/ 2576945 w 3855830"/>
              <a:gd name="connsiteY132" fmla="*/ 1132609 h 3397827"/>
              <a:gd name="connsiteX133" fmla="*/ 2608118 w 3855830"/>
              <a:gd name="connsiteY133" fmla="*/ 1143000 h 3397827"/>
              <a:gd name="connsiteX134" fmla="*/ 2971800 w 3855830"/>
              <a:gd name="connsiteY134" fmla="*/ 1132609 h 3397827"/>
              <a:gd name="connsiteX135" fmla="*/ 3002973 w 3855830"/>
              <a:gd name="connsiteY135" fmla="*/ 1163782 h 3397827"/>
              <a:gd name="connsiteX136" fmla="*/ 3075709 w 3855830"/>
              <a:gd name="connsiteY136" fmla="*/ 1236518 h 3397827"/>
              <a:gd name="connsiteX137" fmla="*/ 3169227 w 3855830"/>
              <a:gd name="connsiteY137" fmla="*/ 1226127 h 3397827"/>
              <a:gd name="connsiteX138" fmla="*/ 3200400 w 3855830"/>
              <a:gd name="connsiteY138" fmla="*/ 1215736 h 3397827"/>
              <a:gd name="connsiteX139" fmla="*/ 3241963 w 3855830"/>
              <a:gd name="connsiteY139" fmla="*/ 1205345 h 3397827"/>
              <a:gd name="connsiteX140" fmla="*/ 3356263 w 3855830"/>
              <a:gd name="connsiteY140" fmla="*/ 1184563 h 3397827"/>
              <a:gd name="connsiteX141" fmla="*/ 3439391 w 3855830"/>
              <a:gd name="connsiteY141" fmla="*/ 1194954 h 3397827"/>
              <a:gd name="connsiteX142" fmla="*/ 3470563 w 3855830"/>
              <a:gd name="connsiteY142" fmla="*/ 1215736 h 3397827"/>
              <a:gd name="connsiteX143" fmla="*/ 3574473 w 3855830"/>
              <a:gd name="connsiteY143" fmla="*/ 1226127 h 3397827"/>
              <a:gd name="connsiteX144" fmla="*/ 3616036 w 3855830"/>
              <a:gd name="connsiteY144" fmla="*/ 1236518 h 3397827"/>
              <a:gd name="connsiteX145" fmla="*/ 3636818 w 3855830"/>
              <a:gd name="connsiteY145" fmla="*/ 1267691 h 3397827"/>
              <a:gd name="connsiteX146" fmla="*/ 3667991 w 3855830"/>
              <a:gd name="connsiteY146" fmla="*/ 1309254 h 3397827"/>
              <a:gd name="connsiteX147" fmla="*/ 3709554 w 3855830"/>
              <a:gd name="connsiteY147" fmla="*/ 1371600 h 3397827"/>
              <a:gd name="connsiteX148" fmla="*/ 3792682 w 3855830"/>
              <a:gd name="connsiteY148" fmla="*/ 1485900 h 3397827"/>
              <a:gd name="connsiteX149" fmla="*/ 3803073 w 3855830"/>
              <a:gd name="connsiteY149" fmla="*/ 1527463 h 3397827"/>
              <a:gd name="connsiteX150" fmla="*/ 3823854 w 3855830"/>
              <a:gd name="connsiteY150" fmla="*/ 1589809 h 3397827"/>
              <a:gd name="connsiteX151" fmla="*/ 3844636 w 3855830"/>
              <a:gd name="connsiteY151" fmla="*/ 1662545 h 3397827"/>
              <a:gd name="connsiteX152" fmla="*/ 3844636 w 3855830"/>
              <a:gd name="connsiteY152" fmla="*/ 2088573 h 3397827"/>
              <a:gd name="connsiteX153" fmla="*/ 3834245 w 3855830"/>
              <a:gd name="connsiteY153" fmla="*/ 2150918 h 3397827"/>
              <a:gd name="connsiteX154" fmla="*/ 3792682 w 3855830"/>
              <a:gd name="connsiteY154" fmla="*/ 2234045 h 3397827"/>
              <a:gd name="connsiteX155" fmla="*/ 3771900 w 3855830"/>
              <a:gd name="connsiteY155" fmla="*/ 2275609 h 3397827"/>
              <a:gd name="connsiteX156" fmla="*/ 3761509 w 3855830"/>
              <a:gd name="connsiteY156" fmla="*/ 2306782 h 3397827"/>
              <a:gd name="connsiteX157" fmla="*/ 3730336 w 3855830"/>
              <a:gd name="connsiteY157" fmla="*/ 2337954 h 3397827"/>
              <a:gd name="connsiteX158" fmla="*/ 3709554 w 3855830"/>
              <a:gd name="connsiteY158" fmla="*/ 2369127 h 3397827"/>
              <a:gd name="connsiteX159" fmla="*/ 3678382 w 3855830"/>
              <a:gd name="connsiteY159" fmla="*/ 2410691 h 3397827"/>
              <a:gd name="connsiteX160" fmla="*/ 3657600 w 3855830"/>
              <a:gd name="connsiteY160" fmla="*/ 2441863 h 3397827"/>
              <a:gd name="connsiteX161" fmla="*/ 3626427 w 3855830"/>
              <a:gd name="connsiteY161" fmla="*/ 2473036 h 3397827"/>
              <a:gd name="connsiteX162" fmla="*/ 3584863 w 3855830"/>
              <a:gd name="connsiteY162" fmla="*/ 2535382 h 3397827"/>
              <a:gd name="connsiteX163" fmla="*/ 3564082 w 3855830"/>
              <a:gd name="connsiteY163" fmla="*/ 2576945 h 3397827"/>
              <a:gd name="connsiteX164" fmla="*/ 3512127 w 3855830"/>
              <a:gd name="connsiteY164" fmla="*/ 2649682 h 3397827"/>
              <a:gd name="connsiteX165" fmla="*/ 3480954 w 3855830"/>
              <a:gd name="connsiteY165" fmla="*/ 2774373 h 3397827"/>
              <a:gd name="connsiteX166" fmla="*/ 3470563 w 3855830"/>
              <a:gd name="connsiteY166" fmla="*/ 2805545 h 3397827"/>
              <a:gd name="connsiteX167" fmla="*/ 3491345 w 3855830"/>
              <a:gd name="connsiteY167" fmla="*/ 3065318 h 3397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3855830" h="3397827">
                <a:moveTo>
                  <a:pt x="2389909" y="3397827"/>
                </a:moveTo>
                <a:cubicBezTo>
                  <a:pt x="2372591" y="3380509"/>
                  <a:pt x="2358018" y="3359918"/>
                  <a:pt x="2337954" y="3345873"/>
                </a:cubicBezTo>
                <a:cubicBezTo>
                  <a:pt x="2322674" y="3335177"/>
                  <a:pt x="2303529" y="3331465"/>
                  <a:pt x="2286000" y="3325091"/>
                </a:cubicBezTo>
                <a:cubicBezTo>
                  <a:pt x="2258892" y="3315233"/>
                  <a:pt x="2213102" y="3299556"/>
                  <a:pt x="2182091" y="3293918"/>
                </a:cubicBezTo>
                <a:cubicBezTo>
                  <a:pt x="2157994" y="3289537"/>
                  <a:pt x="2133600" y="3286991"/>
                  <a:pt x="2109354" y="3283527"/>
                </a:cubicBezTo>
                <a:cubicBezTo>
                  <a:pt x="2092036" y="3276600"/>
                  <a:pt x="2074965" y="3269018"/>
                  <a:pt x="2057400" y="3262745"/>
                </a:cubicBezTo>
                <a:cubicBezTo>
                  <a:pt x="2029338" y="3252723"/>
                  <a:pt x="1947190" y="3228422"/>
                  <a:pt x="1911927" y="3210791"/>
                </a:cubicBezTo>
                <a:cubicBezTo>
                  <a:pt x="1893863" y="3201759"/>
                  <a:pt x="1878037" y="3188650"/>
                  <a:pt x="1859973" y="3179618"/>
                </a:cubicBezTo>
                <a:cubicBezTo>
                  <a:pt x="1843290" y="3171276"/>
                  <a:pt x="1824701" y="3167178"/>
                  <a:pt x="1808018" y="3158836"/>
                </a:cubicBezTo>
                <a:cubicBezTo>
                  <a:pt x="1703668" y="3106661"/>
                  <a:pt x="1862792" y="3171919"/>
                  <a:pt x="1735282" y="3117273"/>
                </a:cubicBezTo>
                <a:cubicBezTo>
                  <a:pt x="1725215" y="3112958"/>
                  <a:pt x="1713906" y="3111780"/>
                  <a:pt x="1704109" y="3106882"/>
                </a:cubicBezTo>
                <a:cubicBezTo>
                  <a:pt x="1686045" y="3097850"/>
                  <a:pt x="1670218" y="3084741"/>
                  <a:pt x="1652154" y="3075709"/>
                </a:cubicBezTo>
                <a:cubicBezTo>
                  <a:pt x="1642358" y="3070811"/>
                  <a:pt x="1630778" y="3070216"/>
                  <a:pt x="1620982" y="3065318"/>
                </a:cubicBezTo>
                <a:cubicBezTo>
                  <a:pt x="1609812" y="3059733"/>
                  <a:pt x="1600652" y="3050732"/>
                  <a:pt x="1589809" y="3044536"/>
                </a:cubicBezTo>
                <a:cubicBezTo>
                  <a:pt x="1553857" y="3023992"/>
                  <a:pt x="1552045" y="3025021"/>
                  <a:pt x="1517073" y="3013363"/>
                </a:cubicBezTo>
                <a:cubicBezTo>
                  <a:pt x="1482267" y="2987259"/>
                  <a:pt x="1463635" y="2971059"/>
                  <a:pt x="1423554" y="2951018"/>
                </a:cubicBezTo>
                <a:cubicBezTo>
                  <a:pt x="1363632" y="2921057"/>
                  <a:pt x="1420767" y="2964514"/>
                  <a:pt x="1361209" y="2919845"/>
                </a:cubicBezTo>
                <a:cubicBezTo>
                  <a:pt x="1329616" y="2896150"/>
                  <a:pt x="1298029" y="2872391"/>
                  <a:pt x="1267691" y="2847109"/>
                </a:cubicBezTo>
                <a:cubicBezTo>
                  <a:pt x="1256402" y="2837701"/>
                  <a:pt x="1247807" y="2825344"/>
                  <a:pt x="1236518" y="2815936"/>
                </a:cubicBezTo>
                <a:cubicBezTo>
                  <a:pt x="1210389" y="2794162"/>
                  <a:pt x="1194274" y="2791313"/>
                  <a:pt x="1163782" y="2774373"/>
                </a:cubicBezTo>
                <a:cubicBezTo>
                  <a:pt x="1146127" y="2764565"/>
                  <a:pt x="1129557" y="2752871"/>
                  <a:pt x="1111827" y="2743200"/>
                </a:cubicBezTo>
                <a:cubicBezTo>
                  <a:pt x="1091429" y="2732074"/>
                  <a:pt x="1069793" y="2723311"/>
                  <a:pt x="1049482" y="2712027"/>
                </a:cubicBezTo>
                <a:cubicBezTo>
                  <a:pt x="987838" y="2677780"/>
                  <a:pt x="1049368" y="2704149"/>
                  <a:pt x="976745" y="2649682"/>
                </a:cubicBezTo>
                <a:cubicBezTo>
                  <a:pt x="949575" y="2629305"/>
                  <a:pt x="925162" y="2626395"/>
                  <a:pt x="893618" y="2618509"/>
                </a:cubicBezTo>
                <a:cubicBezTo>
                  <a:pt x="876300" y="2601191"/>
                  <a:pt x="860095" y="2582682"/>
                  <a:pt x="841663" y="2566554"/>
                </a:cubicBezTo>
                <a:cubicBezTo>
                  <a:pt x="832265" y="2558331"/>
                  <a:pt x="819321" y="2554603"/>
                  <a:pt x="810491" y="2545773"/>
                </a:cubicBezTo>
                <a:cubicBezTo>
                  <a:pt x="801660" y="2536942"/>
                  <a:pt x="797704" y="2524194"/>
                  <a:pt x="789709" y="2514600"/>
                </a:cubicBezTo>
                <a:cubicBezTo>
                  <a:pt x="780301" y="2503311"/>
                  <a:pt x="767077" y="2495385"/>
                  <a:pt x="758536" y="2483427"/>
                </a:cubicBezTo>
                <a:cubicBezTo>
                  <a:pt x="749533" y="2470822"/>
                  <a:pt x="746757" y="2454468"/>
                  <a:pt x="737754" y="2441863"/>
                </a:cubicBezTo>
                <a:cubicBezTo>
                  <a:pt x="729213" y="2429905"/>
                  <a:pt x="715989" y="2421980"/>
                  <a:pt x="706582" y="2410691"/>
                </a:cubicBezTo>
                <a:cubicBezTo>
                  <a:pt x="681300" y="2380353"/>
                  <a:pt x="633845" y="2317173"/>
                  <a:pt x="633845" y="2317173"/>
                </a:cubicBezTo>
                <a:cubicBezTo>
                  <a:pt x="630381" y="2306782"/>
                  <a:pt x="628773" y="2295575"/>
                  <a:pt x="623454" y="2286000"/>
                </a:cubicBezTo>
                <a:cubicBezTo>
                  <a:pt x="581997" y="2211377"/>
                  <a:pt x="594694" y="2241344"/>
                  <a:pt x="550718" y="2192482"/>
                </a:cubicBezTo>
                <a:cubicBezTo>
                  <a:pt x="529356" y="2168746"/>
                  <a:pt x="508594" y="2144460"/>
                  <a:pt x="488373" y="2119745"/>
                </a:cubicBezTo>
                <a:cubicBezTo>
                  <a:pt x="385247" y="1993702"/>
                  <a:pt x="535890" y="2172711"/>
                  <a:pt x="426027" y="2026227"/>
                </a:cubicBezTo>
                <a:cubicBezTo>
                  <a:pt x="417210" y="2014471"/>
                  <a:pt x="404417" y="2006211"/>
                  <a:pt x="394854" y="1995054"/>
                </a:cubicBezTo>
                <a:cubicBezTo>
                  <a:pt x="364053" y="1959120"/>
                  <a:pt x="342893" y="1916372"/>
                  <a:pt x="311727" y="1880754"/>
                </a:cubicBezTo>
                <a:cubicBezTo>
                  <a:pt x="298825" y="1866009"/>
                  <a:pt x="282109" y="1854721"/>
                  <a:pt x="270163" y="1839191"/>
                </a:cubicBezTo>
                <a:cubicBezTo>
                  <a:pt x="247320" y="1809496"/>
                  <a:pt x="228600" y="1776846"/>
                  <a:pt x="207818" y="1745673"/>
                </a:cubicBezTo>
                <a:cubicBezTo>
                  <a:pt x="140253" y="1644325"/>
                  <a:pt x="246083" y="1801823"/>
                  <a:pt x="155863" y="1672936"/>
                </a:cubicBezTo>
                <a:cubicBezTo>
                  <a:pt x="102826" y="1597169"/>
                  <a:pt x="137355" y="1625961"/>
                  <a:pt x="83127" y="1589809"/>
                </a:cubicBezTo>
                <a:cubicBezTo>
                  <a:pt x="52120" y="1403767"/>
                  <a:pt x="99983" y="1631953"/>
                  <a:pt x="41563" y="1485900"/>
                </a:cubicBezTo>
                <a:cubicBezTo>
                  <a:pt x="33738" y="1466338"/>
                  <a:pt x="35305" y="1444213"/>
                  <a:pt x="31173" y="1423554"/>
                </a:cubicBezTo>
                <a:cubicBezTo>
                  <a:pt x="28372" y="1409551"/>
                  <a:pt x="24705" y="1395722"/>
                  <a:pt x="20782" y="1381991"/>
                </a:cubicBezTo>
                <a:cubicBezTo>
                  <a:pt x="17773" y="1371459"/>
                  <a:pt x="12767" y="1361510"/>
                  <a:pt x="10391" y="1350818"/>
                </a:cubicBezTo>
                <a:cubicBezTo>
                  <a:pt x="5821" y="1330251"/>
                  <a:pt x="3464" y="1309255"/>
                  <a:pt x="0" y="1288473"/>
                </a:cubicBezTo>
                <a:cubicBezTo>
                  <a:pt x="8171" y="1198592"/>
                  <a:pt x="2424" y="1196863"/>
                  <a:pt x="20782" y="1132609"/>
                </a:cubicBezTo>
                <a:cubicBezTo>
                  <a:pt x="23791" y="1122077"/>
                  <a:pt x="26275" y="1111233"/>
                  <a:pt x="31173" y="1101436"/>
                </a:cubicBezTo>
                <a:cubicBezTo>
                  <a:pt x="36758" y="1090266"/>
                  <a:pt x="41563" y="1077190"/>
                  <a:pt x="51954" y="1070263"/>
                </a:cubicBezTo>
                <a:cubicBezTo>
                  <a:pt x="63837" y="1062341"/>
                  <a:pt x="79663" y="1063336"/>
                  <a:pt x="93518" y="1059873"/>
                </a:cubicBezTo>
                <a:cubicBezTo>
                  <a:pt x="165137" y="1077776"/>
                  <a:pt x="122308" y="1063876"/>
                  <a:pt x="218209" y="1111827"/>
                </a:cubicBezTo>
                <a:lnTo>
                  <a:pt x="259773" y="1132609"/>
                </a:lnTo>
                <a:cubicBezTo>
                  <a:pt x="337130" y="1209968"/>
                  <a:pt x="242130" y="1112027"/>
                  <a:pt x="322118" y="1205345"/>
                </a:cubicBezTo>
                <a:cubicBezTo>
                  <a:pt x="351460" y="1239576"/>
                  <a:pt x="378270" y="1249110"/>
                  <a:pt x="394854" y="1298863"/>
                </a:cubicBezTo>
                <a:cubicBezTo>
                  <a:pt x="404955" y="1329166"/>
                  <a:pt x="407684" y="1342252"/>
                  <a:pt x="426027" y="1371600"/>
                </a:cubicBezTo>
                <a:cubicBezTo>
                  <a:pt x="459322" y="1424872"/>
                  <a:pt x="462735" y="1412067"/>
                  <a:pt x="509154" y="1465118"/>
                </a:cubicBezTo>
                <a:cubicBezTo>
                  <a:pt x="536162" y="1495985"/>
                  <a:pt x="527130" y="1506706"/>
                  <a:pt x="561109" y="1537854"/>
                </a:cubicBezTo>
                <a:cubicBezTo>
                  <a:pt x="590220" y="1564539"/>
                  <a:pt x="626702" y="1582667"/>
                  <a:pt x="654627" y="1610591"/>
                </a:cubicBezTo>
                <a:cubicBezTo>
                  <a:pt x="743301" y="1699262"/>
                  <a:pt x="620710" y="1579614"/>
                  <a:pt x="727363" y="1672936"/>
                </a:cubicBezTo>
                <a:cubicBezTo>
                  <a:pt x="788050" y="1726038"/>
                  <a:pt x="743979" y="1706184"/>
                  <a:pt x="800100" y="1724891"/>
                </a:cubicBezTo>
                <a:cubicBezTo>
                  <a:pt x="813954" y="1735282"/>
                  <a:pt x="826524" y="1747653"/>
                  <a:pt x="841663" y="1756063"/>
                </a:cubicBezTo>
                <a:cubicBezTo>
                  <a:pt x="900039" y="1788494"/>
                  <a:pt x="878124" y="1766495"/>
                  <a:pt x="924791" y="1787236"/>
                </a:cubicBezTo>
                <a:cubicBezTo>
                  <a:pt x="1037795" y="1837461"/>
                  <a:pt x="933724" y="1805056"/>
                  <a:pt x="1070263" y="1839191"/>
                </a:cubicBezTo>
                <a:cubicBezTo>
                  <a:pt x="1115290" y="1835727"/>
                  <a:pt x="1161672" y="1840293"/>
                  <a:pt x="1205345" y="1828800"/>
                </a:cubicBezTo>
                <a:cubicBezTo>
                  <a:pt x="1229499" y="1822444"/>
                  <a:pt x="1244501" y="1796512"/>
                  <a:pt x="1267691" y="1787236"/>
                </a:cubicBezTo>
                <a:lnTo>
                  <a:pt x="1319645" y="1766454"/>
                </a:lnTo>
                <a:cubicBezTo>
                  <a:pt x="1326572" y="1756063"/>
                  <a:pt x="1331596" y="1744112"/>
                  <a:pt x="1340427" y="1735282"/>
                </a:cubicBezTo>
                <a:cubicBezTo>
                  <a:pt x="1349258" y="1726451"/>
                  <a:pt x="1360604" y="1720421"/>
                  <a:pt x="1371600" y="1714500"/>
                </a:cubicBezTo>
                <a:cubicBezTo>
                  <a:pt x="1399955" y="1699232"/>
                  <a:pt x="1491127" y="1658625"/>
                  <a:pt x="1527463" y="1631373"/>
                </a:cubicBezTo>
                <a:cubicBezTo>
                  <a:pt x="1539219" y="1622556"/>
                  <a:pt x="1547036" y="1609222"/>
                  <a:pt x="1558636" y="1600200"/>
                </a:cubicBezTo>
                <a:cubicBezTo>
                  <a:pt x="1578352" y="1584866"/>
                  <a:pt x="1620982" y="1558636"/>
                  <a:pt x="1620982" y="1558636"/>
                </a:cubicBezTo>
                <a:cubicBezTo>
                  <a:pt x="1631373" y="1541318"/>
                  <a:pt x="1641450" y="1523808"/>
                  <a:pt x="1652154" y="1506682"/>
                </a:cubicBezTo>
                <a:cubicBezTo>
                  <a:pt x="1672983" y="1473356"/>
                  <a:pt x="1677950" y="1473364"/>
                  <a:pt x="1693718" y="1433945"/>
                </a:cubicBezTo>
                <a:cubicBezTo>
                  <a:pt x="1701854" y="1413606"/>
                  <a:pt x="1707573" y="1392382"/>
                  <a:pt x="1714500" y="1371600"/>
                </a:cubicBezTo>
                <a:lnTo>
                  <a:pt x="1724891" y="1340427"/>
                </a:lnTo>
                <a:lnTo>
                  <a:pt x="1735282" y="1309254"/>
                </a:lnTo>
                <a:cubicBezTo>
                  <a:pt x="1731818" y="1212272"/>
                  <a:pt x="1731139" y="1115151"/>
                  <a:pt x="1724891" y="1018309"/>
                </a:cubicBezTo>
                <a:cubicBezTo>
                  <a:pt x="1724186" y="1007379"/>
                  <a:pt x="1717509" y="997668"/>
                  <a:pt x="1714500" y="987136"/>
                </a:cubicBezTo>
                <a:cubicBezTo>
                  <a:pt x="1710577" y="973405"/>
                  <a:pt x="1706910" y="959576"/>
                  <a:pt x="1704109" y="945573"/>
                </a:cubicBezTo>
                <a:cubicBezTo>
                  <a:pt x="1699977" y="924913"/>
                  <a:pt x="1699772" y="903407"/>
                  <a:pt x="1693718" y="883227"/>
                </a:cubicBezTo>
                <a:cubicBezTo>
                  <a:pt x="1683349" y="848665"/>
                  <a:pt x="1661929" y="828908"/>
                  <a:pt x="1641763" y="800100"/>
                </a:cubicBezTo>
                <a:cubicBezTo>
                  <a:pt x="1627440" y="779638"/>
                  <a:pt x="1614055" y="758536"/>
                  <a:pt x="1600200" y="737754"/>
                </a:cubicBezTo>
                <a:cubicBezTo>
                  <a:pt x="1593273" y="727363"/>
                  <a:pt x="1588248" y="715413"/>
                  <a:pt x="1579418" y="706582"/>
                </a:cubicBezTo>
                <a:lnTo>
                  <a:pt x="1506682" y="633845"/>
                </a:lnTo>
                <a:cubicBezTo>
                  <a:pt x="1496291" y="623454"/>
                  <a:pt x="1488652" y="609245"/>
                  <a:pt x="1475509" y="602673"/>
                </a:cubicBezTo>
                <a:lnTo>
                  <a:pt x="1433945" y="581891"/>
                </a:lnTo>
                <a:cubicBezTo>
                  <a:pt x="1308865" y="456807"/>
                  <a:pt x="1487303" y="631175"/>
                  <a:pt x="1371600" y="529936"/>
                </a:cubicBezTo>
                <a:cubicBezTo>
                  <a:pt x="1353168" y="513808"/>
                  <a:pt x="1338600" y="493491"/>
                  <a:pt x="1319645" y="477982"/>
                </a:cubicBezTo>
                <a:cubicBezTo>
                  <a:pt x="1319640" y="477978"/>
                  <a:pt x="1241716" y="426029"/>
                  <a:pt x="1226127" y="415636"/>
                </a:cubicBezTo>
                <a:cubicBezTo>
                  <a:pt x="1215736" y="408709"/>
                  <a:pt x="1204945" y="402347"/>
                  <a:pt x="1194954" y="394854"/>
                </a:cubicBezTo>
                <a:cubicBezTo>
                  <a:pt x="1181100" y="384463"/>
                  <a:pt x="1168427" y="372274"/>
                  <a:pt x="1153391" y="363682"/>
                </a:cubicBezTo>
                <a:cubicBezTo>
                  <a:pt x="1143881" y="358248"/>
                  <a:pt x="1132015" y="358189"/>
                  <a:pt x="1122218" y="353291"/>
                </a:cubicBezTo>
                <a:cubicBezTo>
                  <a:pt x="1050458" y="317411"/>
                  <a:pt x="1135984" y="343744"/>
                  <a:pt x="1049482" y="322118"/>
                </a:cubicBezTo>
                <a:cubicBezTo>
                  <a:pt x="1039091" y="315191"/>
                  <a:pt x="1026110" y="311088"/>
                  <a:pt x="1018309" y="301336"/>
                </a:cubicBezTo>
                <a:cubicBezTo>
                  <a:pt x="1011467" y="292783"/>
                  <a:pt x="1010066" y="280903"/>
                  <a:pt x="1007918" y="270163"/>
                </a:cubicBezTo>
                <a:cubicBezTo>
                  <a:pt x="1003115" y="246147"/>
                  <a:pt x="1000991" y="221672"/>
                  <a:pt x="997527" y="197427"/>
                </a:cubicBezTo>
                <a:cubicBezTo>
                  <a:pt x="1005692" y="148437"/>
                  <a:pt x="1005908" y="136920"/>
                  <a:pt x="1018309" y="93518"/>
                </a:cubicBezTo>
                <a:cubicBezTo>
                  <a:pt x="1021318" y="82986"/>
                  <a:pt x="1021858" y="70898"/>
                  <a:pt x="1028700" y="62345"/>
                </a:cubicBezTo>
                <a:cubicBezTo>
                  <a:pt x="1036501" y="52593"/>
                  <a:pt x="1049030" y="47759"/>
                  <a:pt x="1059873" y="41563"/>
                </a:cubicBezTo>
                <a:cubicBezTo>
                  <a:pt x="1073322" y="33878"/>
                  <a:pt x="1087199" y="26884"/>
                  <a:pt x="1101436" y="20782"/>
                </a:cubicBezTo>
                <a:cubicBezTo>
                  <a:pt x="1122307" y="11838"/>
                  <a:pt x="1153080" y="5273"/>
                  <a:pt x="1174173" y="0"/>
                </a:cubicBezTo>
                <a:cubicBezTo>
                  <a:pt x="1222664" y="3464"/>
                  <a:pt x="1271569" y="3179"/>
                  <a:pt x="1319645" y="10391"/>
                </a:cubicBezTo>
                <a:cubicBezTo>
                  <a:pt x="1341309" y="13641"/>
                  <a:pt x="1361209" y="24246"/>
                  <a:pt x="1381991" y="31173"/>
                </a:cubicBezTo>
                <a:lnTo>
                  <a:pt x="1413163" y="41563"/>
                </a:lnTo>
                <a:cubicBezTo>
                  <a:pt x="1502500" y="101121"/>
                  <a:pt x="1389468" y="29715"/>
                  <a:pt x="1475509" y="72736"/>
                </a:cubicBezTo>
                <a:cubicBezTo>
                  <a:pt x="1486679" y="78321"/>
                  <a:pt x="1495512" y="87933"/>
                  <a:pt x="1506682" y="93518"/>
                </a:cubicBezTo>
                <a:cubicBezTo>
                  <a:pt x="1592722" y="136539"/>
                  <a:pt x="1479688" y="65132"/>
                  <a:pt x="1569027" y="124691"/>
                </a:cubicBezTo>
                <a:cubicBezTo>
                  <a:pt x="1575954" y="135082"/>
                  <a:pt x="1580215" y="147868"/>
                  <a:pt x="1589809" y="155863"/>
                </a:cubicBezTo>
                <a:cubicBezTo>
                  <a:pt x="1669124" y="221957"/>
                  <a:pt x="1603841" y="100667"/>
                  <a:pt x="1714500" y="238991"/>
                </a:cubicBezTo>
                <a:cubicBezTo>
                  <a:pt x="1744741" y="276792"/>
                  <a:pt x="1761197" y="301284"/>
                  <a:pt x="1797627" y="332509"/>
                </a:cubicBezTo>
                <a:cubicBezTo>
                  <a:pt x="1807109" y="340636"/>
                  <a:pt x="1818409" y="346364"/>
                  <a:pt x="1828800" y="353291"/>
                </a:cubicBezTo>
                <a:cubicBezTo>
                  <a:pt x="1835727" y="363682"/>
                  <a:pt x="1841587" y="374869"/>
                  <a:pt x="1849582" y="384463"/>
                </a:cubicBezTo>
                <a:cubicBezTo>
                  <a:pt x="1858989" y="395752"/>
                  <a:pt x="1871937" y="403880"/>
                  <a:pt x="1880754" y="415636"/>
                </a:cubicBezTo>
                <a:cubicBezTo>
                  <a:pt x="1892872" y="431793"/>
                  <a:pt x="1900724" y="450787"/>
                  <a:pt x="1911927" y="467591"/>
                </a:cubicBezTo>
                <a:cubicBezTo>
                  <a:pt x="1921533" y="482000"/>
                  <a:pt x="1932709" y="495300"/>
                  <a:pt x="1943100" y="509154"/>
                </a:cubicBezTo>
                <a:cubicBezTo>
                  <a:pt x="1946564" y="519545"/>
                  <a:pt x="1948057" y="530817"/>
                  <a:pt x="1953491" y="540327"/>
                </a:cubicBezTo>
                <a:cubicBezTo>
                  <a:pt x="1962083" y="555363"/>
                  <a:pt x="1978002" y="565905"/>
                  <a:pt x="1984663" y="581891"/>
                </a:cubicBezTo>
                <a:cubicBezTo>
                  <a:pt x="1995648" y="608256"/>
                  <a:pt x="1989602" y="641253"/>
                  <a:pt x="2005445" y="665018"/>
                </a:cubicBezTo>
                <a:cubicBezTo>
                  <a:pt x="2045382" y="724924"/>
                  <a:pt x="2010806" y="667136"/>
                  <a:pt x="2036618" y="727363"/>
                </a:cubicBezTo>
                <a:cubicBezTo>
                  <a:pt x="2042720" y="741601"/>
                  <a:pt x="2052106" y="754370"/>
                  <a:pt x="2057400" y="768927"/>
                </a:cubicBezTo>
                <a:cubicBezTo>
                  <a:pt x="2066017" y="792624"/>
                  <a:pt x="2070936" y="817511"/>
                  <a:pt x="2078182" y="841663"/>
                </a:cubicBezTo>
                <a:cubicBezTo>
                  <a:pt x="2081329" y="852154"/>
                  <a:pt x="2083675" y="863039"/>
                  <a:pt x="2088573" y="872836"/>
                </a:cubicBezTo>
                <a:cubicBezTo>
                  <a:pt x="2094158" y="884006"/>
                  <a:pt x="2102427" y="893618"/>
                  <a:pt x="2109354" y="904009"/>
                </a:cubicBezTo>
                <a:cubicBezTo>
                  <a:pt x="2112818" y="931718"/>
                  <a:pt x="2114750" y="959662"/>
                  <a:pt x="2119745" y="987136"/>
                </a:cubicBezTo>
                <a:cubicBezTo>
                  <a:pt x="2121704" y="997912"/>
                  <a:pt x="2128177" y="1007533"/>
                  <a:pt x="2130136" y="1018309"/>
                </a:cubicBezTo>
                <a:cubicBezTo>
                  <a:pt x="2135131" y="1045783"/>
                  <a:pt x="2134676" y="1074131"/>
                  <a:pt x="2140527" y="1101436"/>
                </a:cubicBezTo>
                <a:cubicBezTo>
                  <a:pt x="2145117" y="1122856"/>
                  <a:pt x="2140527" y="1156855"/>
                  <a:pt x="2161309" y="1163782"/>
                </a:cubicBezTo>
                <a:lnTo>
                  <a:pt x="2192482" y="1174173"/>
                </a:lnTo>
                <a:cubicBezTo>
                  <a:pt x="2216727" y="1137804"/>
                  <a:pt x="2223653" y="1118755"/>
                  <a:pt x="2275609" y="1101436"/>
                </a:cubicBezTo>
                <a:lnTo>
                  <a:pt x="2337954" y="1080654"/>
                </a:lnTo>
                <a:cubicBezTo>
                  <a:pt x="2350459" y="1081791"/>
                  <a:pt x="2469853" y="1088552"/>
                  <a:pt x="2504209" y="1101436"/>
                </a:cubicBezTo>
                <a:cubicBezTo>
                  <a:pt x="2515902" y="1105821"/>
                  <a:pt x="2523903" y="1117299"/>
                  <a:pt x="2535382" y="1122218"/>
                </a:cubicBezTo>
                <a:cubicBezTo>
                  <a:pt x="2548508" y="1127844"/>
                  <a:pt x="2563214" y="1128686"/>
                  <a:pt x="2576945" y="1132609"/>
                </a:cubicBezTo>
                <a:cubicBezTo>
                  <a:pt x="2587477" y="1135618"/>
                  <a:pt x="2597727" y="1139536"/>
                  <a:pt x="2608118" y="1143000"/>
                </a:cubicBezTo>
                <a:cubicBezTo>
                  <a:pt x="2739039" y="1077539"/>
                  <a:pt x="2680873" y="1098382"/>
                  <a:pt x="2971800" y="1132609"/>
                </a:cubicBezTo>
                <a:cubicBezTo>
                  <a:pt x="2986394" y="1134326"/>
                  <a:pt x="2993951" y="1152182"/>
                  <a:pt x="3002973" y="1163782"/>
                </a:cubicBezTo>
                <a:cubicBezTo>
                  <a:pt x="3061331" y="1238814"/>
                  <a:pt x="3016141" y="1216662"/>
                  <a:pt x="3075709" y="1236518"/>
                </a:cubicBezTo>
                <a:cubicBezTo>
                  <a:pt x="3106882" y="1233054"/>
                  <a:pt x="3138289" y="1231283"/>
                  <a:pt x="3169227" y="1226127"/>
                </a:cubicBezTo>
                <a:cubicBezTo>
                  <a:pt x="3180031" y="1224326"/>
                  <a:pt x="3189868" y="1218745"/>
                  <a:pt x="3200400" y="1215736"/>
                </a:cubicBezTo>
                <a:cubicBezTo>
                  <a:pt x="3214131" y="1211813"/>
                  <a:pt x="3228022" y="1208443"/>
                  <a:pt x="3241963" y="1205345"/>
                </a:cubicBezTo>
                <a:cubicBezTo>
                  <a:pt x="3285528" y="1195664"/>
                  <a:pt x="3311150" y="1192082"/>
                  <a:pt x="3356263" y="1184563"/>
                </a:cubicBezTo>
                <a:cubicBezTo>
                  <a:pt x="3383972" y="1188027"/>
                  <a:pt x="3412450" y="1187606"/>
                  <a:pt x="3439391" y="1194954"/>
                </a:cubicBezTo>
                <a:cubicBezTo>
                  <a:pt x="3451439" y="1198240"/>
                  <a:pt x="3458395" y="1212928"/>
                  <a:pt x="3470563" y="1215736"/>
                </a:cubicBezTo>
                <a:cubicBezTo>
                  <a:pt x="3504481" y="1223563"/>
                  <a:pt x="3539836" y="1222663"/>
                  <a:pt x="3574473" y="1226127"/>
                </a:cubicBezTo>
                <a:cubicBezTo>
                  <a:pt x="3588327" y="1229591"/>
                  <a:pt x="3604154" y="1228596"/>
                  <a:pt x="3616036" y="1236518"/>
                </a:cubicBezTo>
                <a:cubicBezTo>
                  <a:pt x="3626427" y="1243445"/>
                  <a:pt x="3629559" y="1257529"/>
                  <a:pt x="3636818" y="1267691"/>
                </a:cubicBezTo>
                <a:cubicBezTo>
                  <a:pt x="3646884" y="1281783"/>
                  <a:pt x="3657600" y="1295400"/>
                  <a:pt x="3667991" y="1309254"/>
                </a:cubicBezTo>
                <a:cubicBezTo>
                  <a:pt x="3686654" y="1365244"/>
                  <a:pt x="3665773" y="1318090"/>
                  <a:pt x="3709554" y="1371600"/>
                </a:cubicBezTo>
                <a:cubicBezTo>
                  <a:pt x="3751462" y="1422821"/>
                  <a:pt x="3762758" y="1441014"/>
                  <a:pt x="3792682" y="1485900"/>
                </a:cubicBezTo>
                <a:cubicBezTo>
                  <a:pt x="3796146" y="1499754"/>
                  <a:pt x="3798970" y="1513785"/>
                  <a:pt x="3803073" y="1527463"/>
                </a:cubicBezTo>
                <a:cubicBezTo>
                  <a:pt x="3809368" y="1548445"/>
                  <a:pt x="3818541" y="1568557"/>
                  <a:pt x="3823854" y="1589809"/>
                </a:cubicBezTo>
                <a:cubicBezTo>
                  <a:pt x="3836901" y="1641999"/>
                  <a:pt x="3829729" y="1617825"/>
                  <a:pt x="3844636" y="1662545"/>
                </a:cubicBezTo>
                <a:cubicBezTo>
                  <a:pt x="3857996" y="1876303"/>
                  <a:pt x="3861049" y="1834167"/>
                  <a:pt x="3844636" y="2088573"/>
                </a:cubicBezTo>
                <a:cubicBezTo>
                  <a:pt x="3843280" y="2109598"/>
                  <a:pt x="3841331" y="2131077"/>
                  <a:pt x="3834245" y="2150918"/>
                </a:cubicBezTo>
                <a:cubicBezTo>
                  <a:pt x="3823826" y="2180093"/>
                  <a:pt x="3806536" y="2206336"/>
                  <a:pt x="3792682" y="2234045"/>
                </a:cubicBezTo>
                <a:cubicBezTo>
                  <a:pt x="3785755" y="2247900"/>
                  <a:pt x="3776798" y="2260914"/>
                  <a:pt x="3771900" y="2275609"/>
                </a:cubicBezTo>
                <a:cubicBezTo>
                  <a:pt x="3768436" y="2286000"/>
                  <a:pt x="3767585" y="2297669"/>
                  <a:pt x="3761509" y="2306782"/>
                </a:cubicBezTo>
                <a:cubicBezTo>
                  <a:pt x="3753358" y="2319009"/>
                  <a:pt x="3739744" y="2326665"/>
                  <a:pt x="3730336" y="2337954"/>
                </a:cubicBezTo>
                <a:cubicBezTo>
                  <a:pt x="3722341" y="2347548"/>
                  <a:pt x="3716813" y="2358965"/>
                  <a:pt x="3709554" y="2369127"/>
                </a:cubicBezTo>
                <a:cubicBezTo>
                  <a:pt x="3699488" y="2383219"/>
                  <a:pt x="3688448" y="2396599"/>
                  <a:pt x="3678382" y="2410691"/>
                </a:cubicBezTo>
                <a:cubicBezTo>
                  <a:pt x="3671123" y="2420853"/>
                  <a:pt x="3665595" y="2432269"/>
                  <a:pt x="3657600" y="2441863"/>
                </a:cubicBezTo>
                <a:cubicBezTo>
                  <a:pt x="3648192" y="2453152"/>
                  <a:pt x="3636818" y="2462645"/>
                  <a:pt x="3626427" y="2473036"/>
                </a:cubicBezTo>
                <a:cubicBezTo>
                  <a:pt x="3604137" y="2539906"/>
                  <a:pt x="3633511" y="2467275"/>
                  <a:pt x="3584863" y="2535382"/>
                </a:cubicBezTo>
                <a:cubicBezTo>
                  <a:pt x="3575860" y="2547986"/>
                  <a:pt x="3573085" y="2564341"/>
                  <a:pt x="3564082" y="2576945"/>
                </a:cubicBezTo>
                <a:cubicBezTo>
                  <a:pt x="3493871" y="2675241"/>
                  <a:pt x="3569085" y="2535766"/>
                  <a:pt x="3512127" y="2649682"/>
                </a:cubicBezTo>
                <a:cubicBezTo>
                  <a:pt x="3498135" y="2733633"/>
                  <a:pt x="3508398" y="2692042"/>
                  <a:pt x="3480954" y="2774373"/>
                </a:cubicBezTo>
                <a:lnTo>
                  <a:pt x="3470563" y="2805545"/>
                </a:lnTo>
                <a:cubicBezTo>
                  <a:pt x="3481092" y="3068779"/>
                  <a:pt x="3394294" y="3065318"/>
                  <a:pt x="3491345" y="3065318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2714" name="ZoneTexte 9"/>
          <p:cNvSpPr txBox="1">
            <a:spLocks noChangeArrowheads="1"/>
          </p:cNvSpPr>
          <p:nvPr/>
        </p:nvSpPr>
        <p:spPr bwMode="auto">
          <a:xfrm>
            <a:off x="1547813" y="30163"/>
            <a:ext cx="7080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2 doigts sur le fond: zoom et translation de caméra</a:t>
            </a:r>
          </a:p>
        </p:txBody>
      </p:sp>
    </p:spTree>
    <p:extLst>
      <p:ext uri="{BB962C8B-B14F-4D97-AF65-F5344CB8AC3E}">
        <p14:creationId xmlns:p14="http://schemas.microsoft.com/office/powerpoint/2010/main" val="272068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798888" y="1658937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3916363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98312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9" name="Forme libre 8"/>
          <p:cNvSpPr/>
          <p:nvPr/>
        </p:nvSpPr>
        <p:spPr>
          <a:xfrm>
            <a:off x="5580063" y="4652963"/>
            <a:ext cx="1516062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8314" name="ZoneTexte 1"/>
          <p:cNvSpPr txBox="1">
            <a:spLocks noChangeArrowheads="1"/>
          </p:cNvSpPr>
          <p:nvPr/>
        </p:nvSpPr>
        <p:spPr bwMode="auto">
          <a:xfrm>
            <a:off x="2867025" y="30163"/>
            <a:ext cx="57610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1 doigt sur une forme: translation</a:t>
            </a:r>
          </a:p>
        </p:txBody>
      </p:sp>
    </p:spTree>
    <p:extLst>
      <p:ext uri="{BB962C8B-B14F-4D97-AF65-F5344CB8AC3E}">
        <p14:creationId xmlns:p14="http://schemas.microsoft.com/office/powerpoint/2010/main" val="182331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798888" y="1658937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4675188" y="1685925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99336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9" name="Forme libre 8"/>
          <p:cNvSpPr/>
          <p:nvPr/>
        </p:nvSpPr>
        <p:spPr>
          <a:xfrm>
            <a:off x="6338888" y="1946275"/>
            <a:ext cx="1516062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9338" name="ZoneTexte 1"/>
          <p:cNvSpPr txBox="1">
            <a:spLocks noChangeArrowheads="1"/>
          </p:cNvSpPr>
          <p:nvPr/>
        </p:nvSpPr>
        <p:spPr bwMode="auto">
          <a:xfrm>
            <a:off x="2867025" y="30163"/>
            <a:ext cx="57610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1 doigt sur une forme: translation</a:t>
            </a:r>
          </a:p>
        </p:txBody>
      </p:sp>
    </p:spTree>
    <p:extLst>
      <p:ext uri="{BB962C8B-B14F-4D97-AF65-F5344CB8AC3E}">
        <p14:creationId xmlns:p14="http://schemas.microsoft.com/office/powerpoint/2010/main" val="247925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" name="Forme libre 2"/>
          <p:cNvSpPr/>
          <p:nvPr/>
        </p:nvSpPr>
        <p:spPr>
          <a:xfrm>
            <a:off x="2732088" y="2228850"/>
            <a:ext cx="3965575" cy="3178175"/>
          </a:xfrm>
          <a:custGeom>
            <a:avLst/>
            <a:gdLst>
              <a:gd name="connsiteX0" fmla="*/ 1131570 w 3966210"/>
              <a:gd name="connsiteY0" fmla="*/ 0 h 3177540"/>
              <a:gd name="connsiteX1" fmla="*/ 0 w 3966210"/>
              <a:gd name="connsiteY1" fmla="*/ 1097280 h 3177540"/>
              <a:gd name="connsiteX2" fmla="*/ 1543050 w 3966210"/>
              <a:gd name="connsiteY2" fmla="*/ 3143250 h 3177540"/>
              <a:gd name="connsiteX3" fmla="*/ 3966210 w 3966210"/>
              <a:gd name="connsiteY3" fmla="*/ 3177540 h 3177540"/>
              <a:gd name="connsiteX4" fmla="*/ 3931920 w 3966210"/>
              <a:gd name="connsiteY4" fmla="*/ 2125980 h 3177540"/>
              <a:gd name="connsiteX5" fmla="*/ 2240280 w 3966210"/>
              <a:gd name="connsiteY5" fmla="*/ 228600 h 3177540"/>
              <a:gd name="connsiteX6" fmla="*/ 1131570 w 3966210"/>
              <a:gd name="connsiteY6" fmla="*/ 0 h 3177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6210" h="3177540">
                <a:moveTo>
                  <a:pt x="1131570" y="0"/>
                </a:moveTo>
                <a:lnTo>
                  <a:pt x="0" y="1097280"/>
                </a:lnTo>
                <a:lnTo>
                  <a:pt x="1543050" y="3143250"/>
                </a:lnTo>
                <a:lnTo>
                  <a:pt x="3966210" y="3177540"/>
                </a:lnTo>
                <a:lnTo>
                  <a:pt x="3931920" y="2125980"/>
                </a:lnTo>
                <a:lnTo>
                  <a:pt x="2240280" y="228600"/>
                </a:lnTo>
                <a:lnTo>
                  <a:pt x="1131570" y="0"/>
                </a:lnTo>
                <a:close/>
              </a:path>
            </a:pathLst>
          </a:custGeom>
          <a:solidFill>
            <a:srgbClr val="FF0000">
              <a:alpha val="25000"/>
            </a:srgb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798888" y="1658937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4313238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00361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100362" name="ZoneTexte 1"/>
          <p:cNvSpPr txBox="1">
            <a:spLocks noChangeArrowheads="1"/>
          </p:cNvSpPr>
          <p:nvPr/>
        </p:nvSpPr>
        <p:spPr bwMode="auto">
          <a:xfrm>
            <a:off x="757238" y="30163"/>
            <a:ext cx="7870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1 doigt sur la sélection actuelle: translation</a:t>
            </a:r>
          </a:p>
        </p:txBody>
      </p:sp>
      <p:sp>
        <p:nvSpPr>
          <p:cNvPr id="14" name="Forme libre 13"/>
          <p:cNvSpPr/>
          <p:nvPr/>
        </p:nvSpPr>
        <p:spPr>
          <a:xfrm>
            <a:off x="4572000" y="3911600"/>
            <a:ext cx="1516063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10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" name="Forme libre 2"/>
          <p:cNvSpPr/>
          <p:nvPr/>
        </p:nvSpPr>
        <p:spPr>
          <a:xfrm>
            <a:off x="3851275" y="1227138"/>
            <a:ext cx="3967163" cy="3178175"/>
          </a:xfrm>
          <a:custGeom>
            <a:avLst/>
            <a:gdLst>
              <a:gd name="connsiteX0" fmla="*/ 1131570 w 3966210"/>
              <a:gd name="connsiteY0" fmla="*/ 0 h 3177540"/>
              <a:gd name="connsiteX1" fmla="*/ 0 w 3966210"/>
              <a:gd name="connsiteY1" fmla="*/ 1097280 h 3177540"/>
              <a:gd name="connsiteX2" fmla="*/ 1543050 w 3966210"/>
              <a:gd name="connsiteY2" fmla="*/ 3143250 h 3177540"/>
              <a:gd name="connsiteX3" fmla="*/ 3966210 w 3966210"/>
              <a:gd name="connsiteY3" fmla="*/ 3177540 h 3177540"/>
              <a:gd name="connsiteX4" fmla="*/ 3931920 w 3966210"/>
              <a:gd name="connsiteY4" fmla="*/ 2125980 h 3177540"/>
              <a:gd name="connsiteX5" fmla="*/ 2240280 w 3966210"/>
              <a:gd name="connsiteY5" fmla="*/ 228600 h 3177540"/>
              <a:gd name="connsiteX6" fmla="*/ 1131570 w 3966210"/>
              <a:gd name="connsiteY6" fmla="*/ 0 h 3177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6210" h="3177540">
                <a:moveTo>
                  <a:pt x="1131570" y="0"/>
                </a:moveTo>
                <a:lnTo>
                  <a:pt x="0" y="1097280"/>
                </a:lnTo>
                <a:lnTo>
                  <a:pt x="1543050" y="3143250"/>
                </a:lnTo>
                <a:lnTo>
                  <a:pt x="3966210" y="3177540"/>
                </a:lnTo>
                <a:lnTo>
                  <a:pt x="3931920" y="2125980"/>
                </a:lnTo>
                <a:lnTo>
                  <a:pt x="2240280" y="228600"/>
                </a:lnTo>
                <a:lnTo>
                  <a:pt x="1131570" y="0"/>
                </a:lnTo>
                <a:close/>
              </a:path>
            </a:pathLst>
          </a:custGeom>
          <a:solidFill>
            <a:srgbClr val="FF0000">
              <a:alpha val="25000"/>
            </a:srgb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4919663" y="655638"/>
            <a:ext cx="1243012" cy="2855912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5434013" y="3389313"/>
            <a:ext cx="2274887" cy="881062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01385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101386" name="ZoneTexte 1"/>
          <p:cNvSpPr txBox="1">
            <a:spLocks noChangeArrowheads="1"/>
          </p:cNvSpPr>
          <p:nvPr/>
        </p:nvSpPr>
        <p:spPr bwMode="auto">
          <a:xfrm>
            <a:off x="757238" y="30163"/>
            <a:ext cx="7870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1 doigt sur la sélection actuelle: translation</a:t>
            </a:r>
          </a:p>
        </p:txBody>
      </p:sp>
      <p:sp>
        <p:nvSpPr>
          <p:cNvPr id="14" name="Forme libre 13"/>
          <p:cNvSpPr/>
          <p:nvPr/>
        </p:nvSpPr>
        <p:spPr>
          <a:xfrm>
            <a:off x="5692775" y="2909888"/>
            <a:ext cx="1516063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31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6" descr="Fichier:ConvexHull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700213"/>
            <a:ext cx="245745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Point2DUtil</a:t>
            </a:r>
          </a:p>
        </p:txBody>
      </p:sp>
      <p:sp>
        <p:nvSpPr>
          <p:cNvPr id="102404" name="Text Box 3"/>
          <p:cNvSpPr txBox="1">
            <a:spLocks noChangeArrowheads="1"/>
          </p:cNvSpPr>
          <p:nvPr/>
        </p:nvSpPr>
        <p:spPr bwMode="auto">
          <a:xfrm>
            <a:off x="250825" y="836613"/>
            <a:ext cx="7991475" cy="274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public class Point2DUtil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...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static public ArrayList&lt; Point2D &gt; </a:t>
            </a:r>
            <a:r>
              <a:rPr lang="en-US" altLang="en-US" smtClean="0">
                <a:solidFill>
                  <a:srgbClr val="FF0000"/>
                </a:solidFill>
              </a:rPr>
              <a:t>computeConvexHull</a:t>
            </a:r>
            <a:r>
              <a:rPr lang="en-US" altLang="en-US" smtClean="0">
                <a:solidFill>
                  <a:srgbClr val="000000"/>
                </a:solidFill>
              </a:rPr>
              <a:t>(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   ArrayList&lt; Point2D &gt; points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   ...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...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smtClean="0">
              <a:solidFill>
                <a:srgbClr val="000000"/>
              </a:solidFill>
            </a:endParaRPr>
          </a:p>
        </p:txBody>
      </p:sp>
      <p:sp>
        <p:nvSpPr>
          <p:cNvPr id="10240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401763" y="4224338"/>
            <a:ext cx="7099300" cy="2162175"/>
          </a:xfrm>
          <a:noFill/>
        </p:spPr>
        <p:txBody>
          <a:bodyPr/>
          <a:lstStyle/>
          <a:p>
            <a:pPr eaLnBrk="1" hangingPunct="1"/>
            <a:r>
              <a:rPr lang="en-US" altLang="en-US" smtClean="0"/>
              <a:t>“Convex hull” = enveloppe convexe</a:t>
            </a:r>
          </a:p>
          <a:p>
            <a:pPr eaLnBrk="1" hangingPunct="1"/>
            <a:r>
              <a:rPr lang="en-US" altLang="en-US" smtClean="0"/>
              <a:t>Utile pour générer un polygone à partir d’un ensemble de points</a:t>
            </a:r>
          </a:p>
        </p:txBody>
      </p:sp>
    </p:spTree>
    <p:extLst>
      <p:ext uri="{BB962C8B-B14F-4D97-AF65-F5344CB8AC3E}">
        <p14:creationId xmlns:p14="http://schemas.microsoft.com/office/powerpoint/2010/main" val="397356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Oval 4"/>
          <p:cNvSpPr>
            <a:spLocks noChangeArrowheads="1"/>
          </p:cNvSpPr>
          <p:nvPr/>
        </p:nvSpPr>
        <p:spPr bwMode="auto">
          <a:xfrm>
            <a:off x="4021138" y="2892425"/>
            <a:ext cx="144462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27" name="Oval 8"/>
          <p:cNvSpPr>
            <a:spLocks noChangeArrowheads="1"/>
          </p:cNvSpPr>
          <p:nvPr/>
        </p:nvSpPr>
        <p:spPr bwMode="auto">
          <a:xfrm>
            <a:off x="4813300" y="2820988"/>
            <a:ext cx="144463" cy="1444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28" name="Oval 9"/>
          <p:cNvSpPr>
            <a:spLocks noChangeArrowheads="1"/>
          </p:cNvSpPr>
          <p:nvPr/>
        </p:nvSpPr>
        <p:spPr bwMode="auto">
          <a:xfrm>
            <a:off x="3660775" y="3468688"/>
            <a:ext cx="144463" cy="1444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29" name="Oval 10"/>
          <p:cNvSpPr>
            <a:spLocks noChangeArrowheads="1"/>
          </p:cNvSpPr>
          <p:nvPr/>
        </p:nvSpPr>
        <p:spPr bwMode="auto">
          <a:xfrm>
            <a:off x="3876675" y="3971925"/>
            <a:ext cx="144463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30" name="Oval 11"/>
          <p:cNvSpPr>
            <a:spLocks noChangeArrowheads="1"/>
          </p:cNvSpPr>
          <p:nvPr/>
        </p:nvSpPr>
        <p:spPr bwMode="auto">
          <a:xfrm>
            <a:off x="4668838" y="3756025"/>
            <a:ext cx="144462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31" name="Oval 12"/>
          <p:cNvSpPr>
            <a:spLocks noChangeArrowheads="1"/>
          </p:cNvSpPr>
          <p:nvPr/>
        </p:nvSpPr>
        <p:spPr bwMode="auto">
          <a:xfrm>
            <a:off x="4165600" y="3613150"/>
            <a:ext cx="144463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32" name="Oval 13"/>
          <p:cNvSpPr>
            <a:spLocks noChangeArrowheads="1"/>
          </p:cNvSpPr>
          <p:nvPr/>
        </p:nvSpPr>
        <p:spPr bwMode="auto">
          <a:xfrm>
            <a:off x="4237038" y="3179763"/>
            <a:ext cx="144462" cy="1444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33" name="Oval 14"/>
          <p:cNvSpPr>
            <a:spLocks noChangeArrowheads="1"/>
          </p:cNvSpPr>
          <p:nvPr/>
        </p:nvSpPr>
        <p:spPr bwMode="auto">
          <a:xfrm>
            <a:off x="4525963" y="3397250"/>
            <a:ext cx="144462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Comment rajouter une marge autour d’un polygone convexe ?</a:t>
            </a:r>
          </a:p>
        </p:txBody>
      </p:sp>
      <p:sp>
        <p:nvSpPr>
          <p:cNvPr id="103435" name="Line 6"/>
          <p:cNvSpPr>
            <a:spLocks noChangeShapeType="1"/>
          </p:cNvSpPr>
          <p:nvPr/>
        </p:nvSpPr>
        <p:spPr bwMode="auto">
          <a:xfrm flipV="1">
            <a:off x="3733800" y="2963863"/>
            <a:ext cx="35877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436" name="Line 15"/>
          <p:cNvSpPr>
            <a:spLocks noChangeShapeType="1"/>
          </p:cNvSpPr>
          <p:nvPr/>
        </p:nvSpPr>
        <p:spPr bwMode="auto">
          <a:xfrm flipV="1">
            <a:off x="4092575" y="2892425"/>
            <a:ext cx="792163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437" name="Line 16"/>
          <p:cNvSpPr>
            <a:spLocks noChangeShapeType="1"/>
          </p:cNvSpPr>
          <p:nvPr/>
        </p:nvSpPr>
        <p:spPr bwMode="auto">
          <a:xfrm flipH="1" flipV="1">
            <a:off x="3733800" y="3540125"/>
            <a:ext cx="2159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438" name="Line 17"/>
          <p:cNvSpPr>
            <a:spLocks noChangeShapeType="1"/>
          </p:cNvSpPr>
          <p:nvPr/>
        </p:nvSpPr>
        <p:spPr bwMode="auto">
          <a:xfrm flipV="1">
            <a:off x="4741863" y="2892425"/>
            <a:ext cx="14287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439" name="Line 18"/>
          <p:cNvSpPr>
            <a:spLocks noChangeShapeType="1"/>
          </p:cNvSpPr>
          <p:nvPr/>
        </p:nvSpPr>
        <p:spPr bwMode="auto">
          <a:xfrm flipV="1">
            <a:off x="3949700" y="3829050"/>
            <a:ext cx="7921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440" name="Oval 19"/>
          <p:cNvSpPr>
            <a:spLocks noChangeArrowheads="1"/>
          </p:cNvSpPr>
          <p:nvPr/>
        </p:nvSpPr>
        <p:spPr bwMode="auto">
          <a:xfrm>
            <a:off x="6818313" y="2938463"/>
            <a:ext cx="144462" cy="1444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41" name="Oval 20"/>
          <p:cNvSpPr>
            <a:spLocks noChangeArrowheads="1"/>
          </p:cNvSpPr>
          <p:nvPr/>
        </p:nvSpPr>
        <p:spPr bwMode="auto">
          <a:xfrm>
            <a:off x="7610475" y="2867025"/>
            <a:ext cx="144463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42" name="Oval 21"/>
          <p:cNvSpPr>
            <a:spLocks noChangeArrowheads="1"/>
          </p:cNvSpPr>
          <p:nvPr/>
        </p:nvSpPr>
        <p:spPr bwMode="auto">
          <a:xfrm>
            <a:off x="6457950" y="3514725"/>
            <a:ext cx="144463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43" name="Oval 22"/>
          <p:cNvSpPr>
            <a:spLocks noChangeArrowheads="1"/>
          </p:cNvSpPr>
          <p:nvPr/>
        </p:nvSpPr>
        <p:spPr bwMode="auto">
          <a:xfrm>
            <a:off x="6673850" y="4017963"/>
            <a:ext cx="144463" cy="1444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44" name="Oval 23"/>
          <p:cNvSpPr>
            <a:spLocks noChangeArrowheads="1"/>
          </p:cNvSpPr>
          <p:nvPr/>
        </p:nvSpPr>
        <p:spPr bwMode="auto">
          <a:xfrm>
            <a:off x="7466013" y="3802063"/>
            <a:ext cx="144462" cy="1444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45" name="Oval 24"/>
          <p:cNvSpPr>
            <a:spLocks noChangeArrowheads="1"/>
          </p:cNvSpPr>
          <p:nvPr/>
        </p:nvSpPr>
        <p:spPr bwMode="auto">
          <a:xfrm>
            <a:off x="6962775" y="3659188"/>
            <a:ext cx="144463" cy="1444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46" name="Oval 25"/>
          <p:cNvSpPr>
            <a:spLocks noChangeArrowheads="1"/>
          </p:cNvSpPr>
          <p:nvPr/>
        </p:nvSpPr>
        <p:spPr bwMode="auto">
          <a:xfrm>
            <a:off x="7034213" y="3225800"/>
            <a:ext cx="144462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47" name="Oval 26"/>
          <p:cNvSpPr>
            <a:spLocks noChangeArrowheads="1"/>
          </p:cNvSpPr>
          <p:nvPr/>
        </p:nvSpPr>
        <p:spPr bwMode="auto">
          <a:xfrm>
            <a:off x="7323138" y="3443288"/>
            <a:ext cx="144462" cy="1444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48" name="Line 27"/>
          <p:cNvSpPr>
            <a:spLocks noChangeShapeType="1"/>
          </p:cNvSpPr>
          <p:nvPr/>
        </p:nvSpPr>
        <p:spPr bwMode="auto">
          <a:xfrm flipV="1">
            <a:off x="6530975" y="3009900"/>
            <a:ext cx="358775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449" name="Line 28"/>
          <p:cNvSpPr>
            <a:spLocks noChangeShapeType="1"/>
          </p:cNvSpPr>
          <p:nvPr/>
        </p:nvSpPr>
        <p:spPr bwMode="auto">
          <a:xfrm flipV="1">
            <a:off x="6889750" y="2938463"/>
            <a:ext cx="792163" cy="714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450" name="Line 29"/>
          <p:cNvSpPr>
            <a:spLocks noChangeShapeType="1"/>
          </p:cNvSpPr>
          <p:nvPr/>
        </p:nvSpPr>
        <p:spPr bwMode="auto">
          <a:xfrm flipH="1" flipV="1">
            <a:off x="6530975" y="3586163"/>
            <a:ext cx="215900" cy="5048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451" name="Line 30"/>
          <p:cNvSpPr>
            <a:spLocks noChangeShapeType="1"/>
          </p:cNvSpPr>
          <p:nvPr/>
        </p:nvSpPr>
        <p:spPr bwMode="auto">
          <a:xfrm flipV="1">
            <a:off x="7539038" y="2938463"/>
            <a:ext cx="142875" cy="936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452" name="Line 31"/>
          <p:cNvSpPr>
            <a:spLocks noChangeShapeType="1"/>
          </p:cNvSpPr>
          <p:nvPr/>
        </p:nvSpPr>
        <p:spPr bwMode="auto">
          <a:xfrm flipV="1">
            <a:off x="6746875" y="3875088"/>
            <a:ext cx="792163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453" name="Line 32"/>
          <p:cNvSpPr>
            <a:spLocks noChangeShapeType="1"/>
          </p:cNvSpPr>
          <p:nvPr/>
        </p:nvSpPr>
        <p:spPr bwMode="auto">
          <a:xfrm flipV="1">
            <a:off x="6357938" y="2867025"/>
            <a:ext cx="460375" cy="742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454" name="Line 33"/>
          <p:cNvSpPr>
            <a:spLocks noChangeShapeType="1"/>
          </p:cNvSpPr>
          <p:nvPr/>
        </p:nvSpPr>
        <p:spPr bwMode="auto">
          <a:xfrm flipV="1">
            <a:off x="6816725" y="2774950"/>
            <a:ext cx="1031875" cy="936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455" name="Line 34"/>
          <p:cNvSpPr>
            <a:spLocks noChangeShapeType="1"/>
          </p:cNvSpPr>
          <p:nvPr/>
        </p:nvSpPr>
        <p:spPr bwMode="auto">
          <a:xfrm flipH="1" flipV="1">
            <a:off x="6362700" y="3605213"/>
            <a:ext cx="295275" cy="682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456" name="Line 35"/>
          <p:cNvSpPr>
            <a:spLocks noChangeShapeType="1"/>
          </p:cNvSpPr>
          <p:nvPr/>
        </p:nvSpPr>
        <p:spPr bwMode="auto">
          <a:xfrm flipV="1">
            <a:off x="7662863" y="2771775"/>
            <a:ext cx="196850" cy="1225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457" name="Line 36"/>
          <p:cNvSpPr>
            <a:spLocks noChangeShapeType="1"/>
          </p:cNvSpPr>
          <p:nvPr/>
        </p:nvSpPr>
        <p:spPr bwMode="auto">
          <a:xfrm flipV="1">
            <a:off x="6654800" y="4003675"/>
            <a:ext cx="1012825" cy="27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458" name="Oval 37"/>
          <p:cNvSpPr>
            <a:spLocks noChangeArrowheads="1"/>
          </p:cNvSpPr>
          <p:nvPr/>
        </p:nvSpPr>
        <p:spPr bwMode="auto">
          <a:xfrm>
            <a:off x="1444625" y="2921000"/>
            <a:ext cx="144463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59" name="Oval 38"/>
          <p:cNvSpPr>
            <a:spLocks noChangeArrowheads="1"/>
          </p:cNvSpPr>
          <p:nvPr/>
        </p:nvSpPr>
        <p:spPr bwMode="auto">
          <a:xfrm>
            <a:off x="2236788" y="2849563"/>
            <a:ext cx="144462" cy="1444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60" name="Oval 39"/>
          <p:cNvSpPr>
            <a:spLocks noChangeArrowheads="1"/>
          </p:cNvSpPr>
          <p:nvPr/>
        </p:nvSpPr>
        <p:spPr bwMode="auto">
          <a:xfrm>
            <a:off x="1084263" y="3497263"/>
            <a:ext cx="144462" cy="1444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61" name="Oval 40"/>
          <p:cNvSpPr>
            <a:spLocks noChangeArrowheads="1"/>
          </p:cNvSpPr>
          <p:nvPr/>
        </p:nvSpPr>
        <p:spPr bwMode="auto">
          <a:xfrm>
            <a:off x="1300163" y="4000500"/>
            <a:ext cx="144462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62" name="Oval 41"/>
          <p:cNvSpPr>
            <a:spLocks noChangeArrowheads="1"/>
          </p:cNvSpPr>
          <p:nvPr/>
        </p:nvSpPr>
        <p:spPr bwMode="auto">
          <a:xfrm>
            <a:off x="2092325" y="3784600"/>
            <a:ext cx="144463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63" name="Oval 42"/>
          <p:cNvSpPr>
            <a:spLocks noChangeArrowheads="1"/>
          </p:cNvSpPr>
          <p:nvPr/>
        </p:nvSpPr>
        <p:spPr bwMode="auto">
          <a:xfrm>
            <a:off x="1589088" y="3641725"/>
            <a:ext cx="144462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64" name="Oval 43"/>
          <p:cNvSpPr>
            <a:spLocks noChangeArrowheads="1"/>
          </p:cNvSpPr>
          <p:nvPr/>
        </p:nvSpPr>
        <p:spPr bwMode="auto">
          <a:xfrm>
            <a:off x="1660525" y="3208338"/>
            <a:ext cx="144463" cy="1444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65" name="Oval 44"/>
          <p:cNvSpPr>
            <a:spLocks noChangeArrowheads="1"/>
          </p:cNvSpPr>
          <p:nvPr/>
        </p:nvSpPr>
        <p:spPr bwMode="auto">
          <a:xfrm>
            <a:off x="1949450" y="3425825"/>
            <a:ext cx="144463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66" name="Text Box 50"/>
          <p:cNvSpPr txBox="1">
            <a:spLocks noChangeArrowheads="1"/>
          </p:cNvSpPr>
          <p:nvPr/>
        </p:nvSpPr>
        <p:spPr bwMode="auto">
          <a:xfrm>
            <a:off x="1133475" y="4368800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Ensemble de points</a:t>
            </a:r>
          </a:p>
        </p:txBody>
      </p:sp>
      <p:sp>
        <p:nvSpPr>
          <p:cNvPr id="103467" name="Text Box 51"/>
          <p:cNvSpPr txBox="1">
            <a:spLocks noChangeArrowheads="1"/>
          </p:cNvSpPr>
          <p:nvPr/>
        </p:nvSpPr>
        <p:spPr bwMode="auto">
          <a:xfrm>
            <a:off x="3560763" y="4425950"/>
            <a:ext cx="13112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Enveloppe convexe</a:t>
            </a:r>
          </a:p>
        </p:txBody>
      </p:sp>
      <p:sp>
        <p:nvSpPr>
          <p:cNvPr id="103468" name="Text Box 52"/>
          <p:cNvSpPr txBox="1">
            <a:spLocks noChangeArrowheads="1"/>
          </p:cNvSpPr>
          <p:nvPr/>
        </p:nvSpPr>
        <p:spPr bwMode="auto">
          <a:xfrm>
            <a:off x="6397625" y="4519613"/>
            <a:ext cx="1311275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Enveloppe convexe avec une “marge” rajoutée</a:t>
            </a:r>
          </a:p>
        </p:txBody>
      </p:sp>
      <p:sp>
        <p:nvSpPr>
          <p:cNvPr id="103469" name="AutoShape 53"/>
          <p:cNvSpPr>
            <a:spLocks noChangeArrowheads="1"/>
          </p:cNvSpPr>
          <p:nvPr/>
        </p:nvSpPr>
        <p:spPr bwMode="auto">
          <a:xfrm>
            <a:off x="2816225" y="3278188"/>
            <a:ext cx="655638" cy="525462"/>
          </a:xfrm>
          <a:prstGeom prst="rightArrow">
            <a:avLst>
              <a:gd name="adj1" fmla="val 37528"/>
              <a:gd name="adj2" fmla="val 52197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70" name="AutoShape 54"/>
          <p:cNvSpPr>
            <a:spLocks noChangeArrowheads="1"/>
          </p:cNvSpPr>
          <p:nvPr/>
        </p:nvSpPr>
        <p:spPr bwMode="auto">
          <a:xfrm>
            <a:off x="5273675" y="3259138"/>
            <a:ext cx="655638" cy="525462"/>
          </a:xfrm>
          <a:prstGeom prst="rightArrow">
            <a:avLst>
              <a:gd name="adj1" fmla="val 37528"/>
              <a:gd name="adj2" fmla="val 52197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471" name="Text Box 55"/>
          <p:cNvSpPr txBox="1">
            <a:spLocks noChangeArrowheads="1"/>
          </p:cNvSpPr>
          <p:nvPr/>
        </p:nvSpPr>
        <p:spPr bwMode="auto">
          <a:xfrm rot="5400000">
            <a:off x="1947863" y="4879975"/>
            <a:ext cx="23320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200" smtClean="0">
                <a:solidFill>
                  <a:srgbClr val="000000"/>
                </a:solidFill>
              </a:rPr>
              <a:t>Calcul de l’enveloppe convexe</a:t>
            </a:r>
          </a:p>
        </p:txBody>
      </p:sp>
      <p:sp>
        <p:nvSpPr>
          <p:cNvPr id="103472" name="Text Box 56"/>
          <p:cNvSpPr txBox="1">
            <a:spLocks noChangeArrowheads="1"/>
          </p:cNvSpPr>
          <p:nvPr/>
        </p:nvSpPr>
        <p:spPr bwMode="auto">
          <a:xfrm rot="5400000">
            <a:off x="4733132" y="4452143"/>
            <a:ext cx="159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Comment ?</a:t>
            </a:r>
          </a:p>
        </p:txBody>
      </p:sp>
    </p:spTree>
    <p:extLst>
      <p:ext uri="{BB962C8B-B14F-4D97-AF65-F5344CB8AC3E}">
        <p14:creationId xmlns:p14="http://schemas.microsoft.com/office/powerpoint/2010/main" val="429091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Point2DUtil</a:t>
            </a:r>
          </a:p>
        </p:txBody>
      </p:sp>
      <p:sp>
        <p:nvSpPr>
          <p:cNvPr id="104451" name="Text Box 4"/>
          <p:cNvSpPr txBox="1">
            <a:spLocks noChangeArrowheads="1"/>
          </p:cNvSpPr>
          <p:nvPr/>
        </p:nvSpPr>
        <p:spPr bwMode="auto">
          <a:xfrm>
            <a:off x="250825" y="836613"/>
            <a:ext cx="7991475" cy="302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public class Point2DUtil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...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static public ArrayList&lt; Point2D &gt; </a:t>
            </a:r>
            <a:r>
              <a:rPr lang="en-US" altLang="en-US" smtClean="0">
                <a:solidFill>
                  <a:srgbClr val="FF0000"/>
                </a:solidFill>
              </a:rPr>
              <a:t>computeExpandedPolygon</a:t>
            </a:r>
            <a:r>
              <a:rPr lang="en-US" altLang="en-US" smtClean="0">
                <a:solidFill>
                  <a:srgbClr val="000000"/>
                </a:solidFill>
              </a:rPr>
              <a:t>(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   ArrayList&lt; Point2D &gt; points, // input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   float marginThickness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   ...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   ...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6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74" name="Group 12"/>
          <p:cNvGrpSpPr>
            <a:grpSpLocks/>
          </p:cNvGrpSpPr>
          <p:nvPr/>
        </p:nvGrpSpPr>
        <p:grpSpPr bwMode="auto">
          <a:xfrm>
            <a:off x="611188" y="549275"/>
            <a:ext cx="7950200" cy="3530600"/>
            <a:chOff x="158" y="1026"/>
            <a:chExt cx="5008" cy="2224"/>
          </a:xfrm>
        </p:grpSpPr>
        <p:pic>
          <p:nvPicPr>
            <p:cNvPr id="105480" name="Picture 8" descr="poly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4" y="1026"/>
              <a:ext cx="1152" cy="2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481" name="Picture 9" descr="poly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1026"/>
              <a:ext cx="1152" cy="2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482" name="Picture 10" descr="poly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9" y="1026"/>
              <a:ext cx="1152" cy="2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483" name="Picture 11" descr="poly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" y="1026"/>
              <a:ext cx="1152" cy="2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5475" name="Text Box 13"/>
          <p:cNvSpPr txBox="1">
            <a:spLocks noChangeArrowheads="1"/>
          </p:cNvSpPr>
          <p:nvPr/>
        </p:nvSpPr>
        <p:spPr bwMode="auto">
          <a:xfrm>
            <a:off x="611188" y="5589588"/>
            <a:ext cx="792003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ArrayList&lt; Point2D &gt; points = …;</a:t>
            </a:r>
            <a:br>
              <a:rPr lang="en-US" altLang="en-US" smtClean="0">
                <a:solidFill>
                  <a:srgbClr val="000000"/>
                </a:solidFill>
              </a:rPr>
            </a:br>
            <a:r>
              <a:rPr lang="en-US" altLang="en-US" smtClean="0">
                <a:solidFill>
                  <a:srgbClr val="000000"/>
                </a:solidFill>
              </a:rPr>
              <a:t>points = Point2DUtil.computeConvexHull( points );</a:t>
            </a:r>
            <a:br>
              <a:rPr lang="en-US" altLang="en-US" smtClean="0">
                <a:solidFill>
                  <a:srgbClr val="000000"/>
                </a:solidFill>
              </a:rPr>
            </a:br>
            <a:r>
              <a:rPr lang="en-US" altLang="en-US" smtClean="0">
                <a:solidFill>
                  <a:srgbClr val="000000"/>
                </a:solidFill>
              </a:rPr>
              <a:t>points = Point2DUtil.computeExpandedPolygon( points, marginThickness );</a:t>
            </a:r>
          </a:p>
        </p:txBody>
      </p:sp>
      <p:sp>
        <p:nvSpPr>
          <p:cNvPr id="105476" name="Text Box 15"/>
          <p:cNvSpPr txBox="1">
            <a:spLocks noChangeArrowheads="1"/>
          </p:cNvSpPr>
          <p:nvPr/>
        </p:nvSpPr>
        <p:spPr bwMode="auto">
          <a:xfrm>
            <a:off x="684213" y="4149725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points initials</a:t>
            </a:r>
          </a:p>
        </p:txBody>
      </p:sp>
      <p:sp>
        <p:nvSpPr>
          <p:cNvPr id="105477" name="Text Box 16"/>
          <p:cNvSpPr txBox="1">
            <a:spLocks noChangeArrowheads="1"/>
          </p:cNvSpPr>
          <p:nvPr/>
        </p:nvSpPr>
        <p:spPr bwMode="auto">
          <a:xfrm>
            <a:off x="2627313" y="4149725"/>
            <a:ext cx="165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enveloppe convexe</a:t>
            </a:r>
          </a:p>
        </p:txBody>
      </p:sp>
      <p:sp>
        <p:nvSpPr>
          <p:cNvPr id="105478" name="Text Box 17"/>
          <p:cNvSpPr txBox="1">
            <a:spLocks noChangeArrowheads="1"/>
          </p:cNvSpPr>
          <p:nvPr/>
        </p:nvSpPr>
        <p:spPr bwMode="auto">
          <a:xfrm>
            <a:off x="4643438" y="4149725"/>
            <a:ext cx="1800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marge rajoutée, méthode naïve</a:t>
            </a:r>
          </a:p>
        </p:txBody>
      </p:sp>
      <p:sp>
        <p:nvSpPr>
          <p:cNvPr id="105479" name="Text Box 18"/>
          <p:cNvSpPr txBox="1">
            <a:spLocks noChangeArrowheads="1"/>
          </p:cNvSpPr>
          <p:nvPr/>
        </p:nvSpPr>
        <p:spPr bwMode="auto">
          <a:xfrm>
            <a:off x="6732588" y="4149725"/>
            <a:ext cx="259238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marge rajouté avec</a:t>
            </a:r>
            <a:br>
              <a:rPr lang="en-US" altLang="en-US" smtClean="0">
                <a:solidFill>
                  <a:srgbClr val="000000"/>
                </a:solidFill>
              </a:rPr>
            </a:br>
            <a:r>
              <a:rPr lang="en-US" altLang="en-US" sz="1400" smtClean="0">
                <a:solidFill>
                  <a:srgbClr val="000000"/>
                </a:solidFill>
              </a:rPr>
              <a:t>Point2DUtil.</a:t>
            </a:r>
            <a:br>
              <a:rPr lang="en-US" altLang="en-US" sz="1400" smtClean="0">
                <a:solidFill>
                  <a:srgbClr val="000000"/>
                </a:solidFill>
              </a:rPr>
            </a:br>
            <a:r>
              <a:rPr lang="en-US" altLang="en-US" sz="1400" smtClean="0">
                <a:solidFill>
                  <a:srgbClr val="000000"/>
                </a:solidFill>
              </a:rPr>
              <a:t>computeExpandedPolygon()</a:t>
            </a:r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81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" name="Forme libre 2"/>
          <p:cNvSpPr/>
          <p:nvPr/>
        </p:nvSpPr>
        <p:spPr>
          <a:xfrm>
            <a:off x="2732088" y="2228850"/>
            <a:ext cx="3965575" cy="3178175"/>
          </a:xfrm>
          <a:custGeom>
            <a:avLst/>
            <a:gdLst>
              <a:gd name="connsiteX0" fmla="*/ 1131570 w 3966210"/>
              <a:gd name="connsiteY0" fmla="*/ 0 h 3177540"/>
              <a:gd name="connsiteX1" fmla="*/ 0 w 3966210"/>
              <a:gd name="connsiteY1" fmla="*/ 1097280 h 3177540"/>
              <a:gd name="connsiteX2" fmla="*/ 1543050 w 3966210"/>
              <a:gd name="connsiteY2" fmla="*/ 3143250 h 3177540"/>
              <a:gd name="connsiteX3" fmla="*/ 3966210 w 3966210"/>
              <a:gd name="connsiteY3" fmla="*/ 3177540 h 3177540"/>
              <a:gd name="connsiteX4" fmla="*/ 3931920 w 3966210"/>
              <a:gd name="connsiteY4" fmla="*/ 2125980 h 3177540"/>
              <a:gd name="connsiteX5" fmla="*/ 2240280 w 3966210"/>
              <a:gd name="connsiteY5" fmla="*/ 228600 h 3177540"/>
              <a:gd name="connsiteX6" fmla="*/ 1131570 w 3966210"/>
              <a:gd name="connsiteY6" fmla="*/ 0 h 3177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6210" h="3177540">
                <a:moveTo>
                  <a:pt x="1131570" y="0"/>
                </a:moveTo>
                <a:lnTo>
                  <a:pt x="0" y="1097280"/>
                </a:lnTo>
                <a:lnTo>
                  <a:pt x="1543050" y="3143250"/>
                </a:lnTo>
                <a:lnTo>
                  <a:pt x="3966210" y="3177540"/>
                </a:lnTo>
                <a:lnTo>
                  <a:pt x="3931920" y="2125980"/>
                </a:lnTo>
                <a:lnTo>
                  <a:pt x="2240280" y="228600"/>
                </a:lnTo>
                <a:lnTo>
                  <a:pt x="1131570" y="0"/>
                </a:lnTo>
                <a:close/>
              </a:path>
            </a:pathLst>
          </a:custGeom>
          <a:solidFill>
            <a:srgbClr val="FF0000">
              <a:alpha val="25000"/>
            </a:srgb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798888" y="1658937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4313238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06505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106506" name="ZoneTexte 1"/>
          <p:cNvSpPr txBox="1">
            <a:spLocks noChangeArrowheads="1"/>
          </p:cNvSpPr>
          <p:nvPr/>
        </p:nvSpPr>
        <p:spPr bwMode="auto">
          <a:xfrm>
            <a:off x="757238" y="30163"/>
            <a:ext cx="7870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La sélection actuelle, après relâchement du lasso</a:t>
            </a:r>
          </a:p>
        </p:txBody>
      </p:sp>
    </p:spTree>
    <p:extLst>
      <p:ext uri="{BB962C8B-B14F-4D97-AF65-F5344CB8AC3E}">
        <p14:creationId xmlns:p14="http://schemas.microsoft.com/office/powerpoint/2010/main" val="313503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Point2DUtil</a:t>
            </a:r>
          </a:p>
        </p:txBody>
      </p:sp>
      <p:sp>
        <p:nvSpPr>
          <p:cNvPr id="107523" name="Text Box 3"/>
          <p:cNvSpPr txBox="1">
            <a:spLocks noChangeArrowheads="1"/>
          </p:cNvSpPr>
          <p:nvPr/>
        </p:nvSpPr>
        <p:spPr bwMode="auto">
          <a:xfrm>
            <a:off x="179388" y="619125"/>
            <a:ext cx="6840537" cy="611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public class Point2DUtil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...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static public void transformPointsBasedOnDisplacementOf</a:t>
            </a:r>
            <a:r>
              <a:rPr lang="en-US" altLang="en-US" sz="1200" b="1" smtClean="0">
                <a:solidFill>
                  <a:srgbClr val="FF0000"/>
                </a:solidFill>
              </a:rPr>
              <a:t>OnePoint</a:t>
            </a:r>
            <a:r>
              <a:rPr lang="en-US" altLang="en-US" sz="1200" b="1" smtClean="0">
                <a:solidFill>
                  <a:srgbClr val="000000"/>
                </a:solidFill>
              </a:rPr>
              <a:t>(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ArrayList&lt;Point2D&gt; points,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Point2D P_old,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Point2D P_new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Point2D centroid = computeCentroidOfPoints( points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Vector2D v1 = Point2D.diff( P_old, centroid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Vector2D v2 = Point2D.diff( P_new, centroid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float rotationAngle = Vector3D.computeSignedAngle(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   new Vector3D(v1.x(),v1.y(),0),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   new Vector3D(v2.x(),v2.y(),0),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   new Vector3D(0,0,1)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float lengthToPreserve = v1.length();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Point2D newCentroid = Point2D.sum(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   P_new,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   Vector2D.mult( v2.normalized(), - lengthToPreserve 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Vector2D translation = Point2D.diff( newCentroid, centroid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float cosine = (float)Math.cos( rotationAngle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float sine = (float)Math.sin( rotationAngle 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b="1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for ( Point2D p : points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   float relativeX = p.x() - centroid.x();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   float relativeY = p.y() - centroid.y();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   p.get()[0] = (cosine*relativeX - sine*relativeY) + translation.x() + centroid.x();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   p.get()[1] = (sine*relativeX + cosine*relativeY) + translation.y() + centroid.y();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   ...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smtClean="0">
                <a:solidFill>
                  <a:srgbClr val="000000"/>
                </a:solidFill>
              </a:rPr>
              <a:t>}</a:t>
            </a:r>
            <a:endParaRPr lang="en-US" altLang="en-US" sz="800" b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24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grpSp>
        <p:nvGrpSpPr>
          <p:cNvPr id="73732" name="Groupe 1"/>
          <p:cNvGrpSpPr>
            <a:grpSpLocks/>
          </p:cNvGrpSpPr>
          <p:nvPr/>
        </p:nvGrpSpPr>
        <p:grpSpPr bwMode="auto">
          <a:xfrm>
            <a:off x="3281363" y="2463800"/>
            <a:ext cx="2909887" cy="1757363"/>
            <a:chOff x="1540462" y="2464128"/>
            <a:chExt cx="4650834" cy="2807940"/>
          </a:xfrm>
        </p:grpSpPr>
        <p:sp>
          <p:nvSpPr>
            <p:cNvPr id="11" name="Forme libre 10"/>
            <p:cNvSpPr/>
            <p:nvPr/>
          </p:nvSpPr>
          <p:spPr>
            <a:xfrm>
              <a:off x="1540462" y="2661977"/>
              <a:ext cx="865212" cy="2267658"/>
            </a:xfrm>
            <a:custGeom>
              <a:avLst/>
              <a:gdLst>
                <a:gd name="connsiteX0" fmla="*/ 22860 w 640080"/>
                <a:gd name="connsiteY0" fmla="*/ 1668780 h 1680210"/>
                <a:gd name="connsiteX1" fmla="*/ 0 w 640080"/>
                <a:gd name="connsiteY1" fmla="*/ 0 h 1680210"/>
                <a:gd name="connsiteX2" fmla="*/ 628650 w 640080"/>
                <a:gd name="connsiteY2" fmla="*/ 834390 h 1680210"/>
                <a:gd name="connsiteX3" fmla="*/ 640080 w 640080"/>
                <a:gd name="connsiteY3" fmla="*/ 1680210 h 1680210"/>
                <a:gd name="connsiteX4" fmla="*/ 22860 w 640080"/>
                <a:gd name="connsiteY4" fmla="*/ 1668780 h 1680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0080" h="1680210">
                  <a:moveTo>
                    <a:pt x="22860" y="1668780"/>
                  </a:moveTo>
                  <a:lnTo>
                    <a:pt x="0" y="0"/>
                  </a:lnTo>
                  <a:lnTo>
                    <a:pt x="628650" y="834390"/>
                  </a:lnTo>
                  <a:lnTo>
                    <a:pt x="640080" y="1680210"/>
                  </a:lnTo>
                  <a:lnTo>
                    <a:pt x="22860" y="166878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12" name="Forme libre 11"/>
            <p:cNvSpPr/>
            <p:nvPr/>
          </p:nvSpPr>
          <p:spPr>
            <a:xfrm rot="16981004">
              <a:off x="3800093" y="1658358"/>
              <a:ext cx="1242900" cy="2854441"/>
            </a:xfrm>
            <a:custGeom>
              <a:avLst/>
              <a:gdLst>
                <a:gd name="connsiteX0" fmla="*/ 0 w 811530"/>
                <a:gd name="connsiteY0" fmla="*/ 0 h 1863090"/>
                <a:gd name="connsiteX1" fmla="*/ 80010 w 811530"/>
                <a:gd name="connsiteY1" fmla="*/ 1863090 h 1863090"/>
                <a:gd name="connsiteX2" fmla="*/ 811530 w 811530"/>
                <a:gd name="connsiteY2" fmla="*/ 1154430 h 1863090"/>
                <a:gd name="connsiteX3" fmla="*/ 788670 w 811530"/>
                <a:gd name="connsiteY3" fmla="*/ 525780 h 1863090"/>
                <a:gd name="connsiteX4" fmla="*/ 0 w 811530"/>
                <a:gd name="connsiteY4" fmla="*/ 0 h 1863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1530" h="1863090">
                  <a:moveTo>
                    <a:pt x="0" y="0"/>
                  </a:moveTo>
                  <a:lnTo>
                    <a:pt x="80010" y="1863090"/>
                  </a:lnTo>
                  <a:lnTo>
                    <a:pt x="811530" y="1154430"/>
                  </a:lnTo>
                  <a:lnTo>
                    <a:pt x="788670" y="5257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3917893" y="4391891"/>
              <a:ext cx="2273403" cy="880177"/>
            </a:xfrm>
            <a:custGeom>
              <a:avLst/>
              <a:gdLst>
                <a:gd name="connsiteX0" fmla="*/ 0 w 2274570"/>
                <a:gd name="connsiteY0" fmla="*/ 0 h 880110"/>
                <a:gd name="connsiteX1" fmla="*/ 11430 w 2274570"/>
                <a:gd name="connsiteY1" fmla="*/ 857250 h 880110"/>
                <a:gd name="connsiteX2" fmla="*/ 2274570 w 2274570"/>
                <a:gd name="connsiteY2" fmla="*/ 880110 h 880110"/>
                <a:gd name="connsiteX3" fmla="*/ 2228850 w 2274570"/>
                <a:gd name="connsiteY3" fmla="*/ 45720 h 880110"/>
                <a:gd name="connsiteX4" fmla="*/ 0 w 2274570"/>
                <a:gd name="connsiteY4" fmla="*/ 0 h 880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74570" h="880110">
                  <a:moveTo>
                    <a:pt x="0" y="0"/>
                  </a:moveTo>
                  <a:lnTo>
                    <a:pt x="11430" y="857250"/>
                  </a:lnTo>
                  <a:lnTo>
                    <a:pt x="2274570" y="880110"/>
                  </a:lnTo>
                  <a:lnTo>
                    <a:pt x="2228850" y="457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>
                <a:solidFill>
                  <a:srgbClr val="FFFFFF"/>
                </a:solidFill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73734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9" name="Forme libre 8"/>
          <p:cNvSpPr/>
          <p:nvPr/>
        </p:nvSpPr>
        <p:spPr>
          <a:xfrm>
            <a:off x="6191250" y="1838325"/>
            <a:ext cx="1619250" cy="1427163"/>
          </a:xfrm>
          <a:custGeom>
            <a:avLst/>
            <a:gdLst>
              <a:gd name="connsiteX0" fmla="*/ 2389909 w 3855830"/>
              <a:gd name="connsiteY0" fmla="*/ 3397827 h 3397827"/>
              <a:gd name="connsiteX1" fmla="*/ 2337954 w 3855830"/>
              <a:gd name="connsiteY1" fmla="*/ 3345873 h 3397827"/>
              <a:gd name="connsiteX2" fmla="*/ 2286000 w 3855830"/>
              <a:gd name="connsiteY2" fmla="*/ 3325091 h 3397827"/>
              <a:gd name="connsiteX3" fmla="*/ 2182091 w 3855830"/>
              <a:gd name="connsiteY3" fmla="*/ 3293918 h 3397827"/>
              <a:gd name="connsiteX4" fmla="*/ 2109354 w 3855830"/>
              <a:gd name="connsiteY4" fmla="*/ 3283527 h 3397827"/>
              <a:gd name="connsiteX5" fmla="*/ 2057400 w 3855830"/>
              <a:gd name="connsiteY5" fmla="*/ 3262745 h 3397827"/>
              <a:gd name="connsiteX6" fmla="*/ 1911927 w 3855830"/>
              <a:gd name="connsiteY6" fmla="*/ 3210791 h 3397827"/>
              <a:gd name="connsiteX7" fmla="*/ 1859973 w 3855830"/>
              <a:gd name="connsiteY7" fmla="*/ 3179618 h 3397827"/>
              <a:gd name="connsiteX8" fmla="*/ 1808018 w 3855830"/>
              <a:gd name="connsiteY8" fmla="*/ 3158836 h 3397827"/>
              <a:gd name="connsiteX9" fmla="*/ 1735282 w 3855830"/>
              <a:gd name="connsiteY9" fmla="*/ 3117273 h 3397827"/>
              <a:gd name="connsiteX10" fmla="*/ 1704109 w 3855830"/>
              <a:gd name="connsiteY10" fmla="*/ 3106882 h 3397827"/>
              <a:gd name="connsiteX11" fmla="*/ 1652154 w 3855830"/>
              <a:gd name="connsiteY11" fmla="*/ 3075709 h 3397827"/>
              <a:gd name="connsiteX12" fmla="*/ 1620982 w 3855830"/>
              <a:gd name="connsiteY12" fmla="*/ 3065318 h 3397827"/>
              <a:gd name="connsiteX13" fmla="*/ 1589809 w 3855830"/>
              <a:gd name="connsiteY13" fmla="*/ 3044536 h 3397827"/>
              <a:gd name="connsiteX14" fmla="*/ 1517073 w 3855830"/>
              <a:gd name="connsiteY14" fmla="*/ 3013363 h 3397827"/>
              <a:gd name="connsiteX15" fmla="*/ 1423554 w 3855830"/>
              <a:gd name="connsiteY15" fmla="*/ 2951018 h 3397827"/>
              <a:gd name="connsiteX16" fmla="*/ 1361209 w 3855830"/>
              <a:gd name="connsiteY16" fmla="*/ 2919845 h 3397827"/>
              <a:gd name="connsiteX17" fmla="*/ 1267691 w 3855830"/>
              <a:gd name="connsiteY17" fmla="*/ 2847109 h 3397827"/>
              <a:gd name="connsiteX18" fmla="*/ 1236518 w 3855830"/>
              <a:gd name="connsiteY18" fmla="*/ 2815936 h 3397827"/>
              <a:gd name="connsiteX19" fmla="*/ 1163782 w 3855830"/>
              <a:gd name="connsiteY19" fmla="*/ 2774373 h 3397827"/>
              <a:gd name="connsiteX20" fmla="*/ 1111827 w 3855830"/>
              <a:gd name="connsiteY20" fmla="*/ 2743200 h 3397827"/>
              <a:gd name="connsiteX21" fmla="*/ 1049482 w 3855830"/>
              <a:gd name="connsiteY21" fmla="*/ 2712027 h 3397827"/>
              <a:gd name="connsiteX22" fmla="*/ 976745 w 3855830"/>
              <a:gd name="connsiteY22" fmla="*/ 2649682 h 3397827"/>
              <a:gd name="connsiteX23" fmla="*/ 893618 w 3855830"/>
              <a:gd name="connsiteY23" fmla="*/ 2618509 h 3397827"/>
              <a:gd name="connsiteX24" fmla="*/ 841663 w 3855830"/>
              <a:gd name="connsiteY24" fmla="*/ 2566554 h 3397827"/>
              <a:gd name="connsiteX25" fmla="*/ 810491 w 3855830"/>
              <a:gd name="connsiteY25" fmla="*/ 2545773 h 3397827"/>
              <a:gd name="connsiteX26" fmla="*/ 789709 w 3855830"/>
              <a:gd name="connsiteY26" fmla="*/ 2514600 h 3397827"/>
              <a:gd name="connsiteX27" fmla="*/ 758536 w 3855830"/>
              <a:gd name="connsiteY27" fmla="*/ 2483427 h 3397827"/>
              <a:gd name="connsiteX28" fmla="*/ 737754 w 3855830"/>
              <a:gd name="connsiteY28" fmla="*/ 2441863 h 3397827"/>
              <a:gd name="connsiteX29" fmla="*/ 706582 w 3855830"/>
              <a:gd name="connsiteY29" fmla="*/ 2410691 h 3397827"/>
              <a:gd name="connsiteX30" fmla="*/ 633845 w 3855830"/>
              <a:gd name="connsiteY30" fmla="*/ 2317173 h 3397827"/>
              <a:gd name="connsiteX31" fmla="*/ 623454 w 3855830"/>
              <a:gd name="connsiteY31" fmla="*/ 2286000 h 3397827"/>
              <a:gd name="connsiteX32" fmla="*/ 550718 w 3855830"/>
              <a:gd name="connsiteY32" fmla="*/ 2192482 h 3397827"/>
              <a:gd name="connsiteX33" fmla="*/ 488373 w 3855830"/>
              <a:gd name="connsiteY33" fmla="*/ 2119745 h 3397827"/>
              <a:gd name="connsiteX34" fmla="*/ 426027 w 3855830"/>
              <a:gd name="connsiteY34" fmla="*/ 2026227 h 3397827"/>
              <a:gd name="connsiteX35" fmla="*/ 394854 w 3855830"/>
              <a:gd name="connsiteY35" fmla="*/ 1995054 h 3397827"/>
              <a:gd name="connsiteX36" fmla="*/ 311727 w 3855830"/>
              <a:gd name="connsiteY36" fmla="*/ 1880754 h 3397827"/>
              <a:gd name="connsiteX37" fmla="*/ 270163 w 3855830"/>
              <a:gd name="connsiteY37" fmla="*/ 1839191 h 3397827"/>
              <a:gd name="connsiteX38" fmla="*/ 207818 w 3855830"/>
              <a:gd name="connsiteY38" fmla="*/ 1745673 h 3397827"/>
              <a:gd name="connsiteX39" fmla="*/ 155863 w 3855830"/>
              <a:gd name="connsiteY39" fmla="*/ 1672936 h 3397827"/>
              <a:gd name="connsiteX40" fmla="*/ 83127 w 3855830"/>
              <a:gd name="connsiteY40" fmla="*/ 1589809 h 3397827"/>
              <a:gd name="connsiteX41" fmla="*/ 41563 w 3855830"/>
              <a:gd name="connsiteY41" fmla="*/ 1485900 h 3397827"/>
              <a:gd name="connsiteX42" fmla="*/ 31173 w 3855830"/>
              <a:gd name="connsiteY42" fmla="*/ 1423554 h 3397827"/>
              <a:gd name="connsiteX43" fmla="*/ 20782 w 3855830"/>
              <a:gd name="connsiteY43" fmla="*/ 1381991 h 3397827"/>
              <a:gd name="connsiteX44" fmla="*/ 10391 w 3855830"/>
              <a:gd name="connsiteY44" fmla="*/ 1350818 h 3397827"/>
              <a:gd name="connsiteX45" fmla="*/ 0 w 3855830"/>
              <a:gd name="connsiteY45" fmla="*/ 1288473 h 3397827"/>
              <a:gd name="connsiteX46" fmla="*/ 20782 w 3855830"/>
              <a:gd name="connsiteY46" fmla="*/ 1132609 h 3397827"/>
              <a:gd name="connsiteX47" fmla="*/ 31173 w 3855830"/>
              <a:gd name="connsiteY47" fmla="*/ 1101436 h 3397827"/>
              <a:gd name="connsiteX48" fmla="*/ 51954 w 3855830"/>
              <a:gd name="connsiteY48" fmla="*/ 1070263 h 3397827"/>
              <a:gd name="connsiteX49" fmla="*/ 93518 w 3855830"/>
              <a:gd name="connsiteY49" fmla="*/ 1059873 h 3397827"/>
              <a:gd name="connsiteX50" fmla="*/ 218209 w 3855830"/>
              <a:gd name="connsiteY50" fmla="*/ 1111827 h 3397827"/>
              <a:gd name="connsiteX51" fmla="*/ 259773 w 3855830"/>
              <a:gd name="connsiteY51" fmla="*/ 1132609 h 3397827"/>
              <a:gd name="connsiteX52" fmla="*/ 322118 w 3855830"/>
              <a:gd name="connsiteY52" fmla="*/ 1205345 h 3397827"/>
              <a:gd name="connsiteX53" fmla="*/ 394854 w 3855830"/>
              <a:gd name="connsiteY53" fmla="*/ 1298863 h 3397827"/>
              <a:gd name="connsiteX54" fmla="*/ 426027 w 3855830"/>
              <a:gd name="connsiteY54" fmla="*/ 1371600 h 3397827"/>
              <a:gd name="connsiteX55" fmla="*/ 509154 w 3855830"/>
              <a:gd name="connsiteY55" fmla="*/ 1465118 h 3397827"/>
              <a:gd name="connsiteX56" fmla="*/ 561109 w 3855830"/>
              <a:gd name="connsiteY56" fmla="*/ 1537854 h 3397827"/>
              <a:gd name="connsiteX57" fmla="*/ 654627 w 3855830"/>
              <a:gd name="connsiteY57" fmla="*/ 1610591 h 3397827"/>
              <a:gd name="connsiteX58" fmla="*/ 727363 w 3855830"/>
              <a:gd name="connsiteY58" fmla="*/ 1672936 h 3397827"/>
              <a:gd name="connsiteX59" fmla="*/ 800100 w 3855830"/>
              <a:gd name="connsiteY59" fmla="*/ 1724891 h 3397827"/>
              <a:gd name="connsiteX60" fmla="*/ 841663 w 3855830"/>
              <a:gd name="connsiteY60" fmla="*/ 1756063 h 3397827"/>
              <a:gd name="connsiteX61" fmla="*/ 924791 w 3855830"/>
              <a:gd name="connsiteY61" fmla="*/ 1787236 h 3397827"/>
              <a:gd name="connsiteX62" fmla="*/ 1070263 w 3855830"/>
              <a:gd name="connsiteY62" fmla="*/ 1839191 h 3397827"/>
              <a:gd name="connsiteX63" fmla="*/ 1205345 w 3855830"/>
              <a:gd name="connsiteY63" fmla="*/ 1828800 h 3397827"/>
              <a:gd name="connsiteX64" fmla="*/ 1267691 w 3855830"/>
              <a:gd name="connsiteY64" fmla="*/ 1787236 h 3397827"/>
              <a:gd name="connsiteX65" fmla="*/ 1319645 w 3855830"/>
              <a:gd name="connsiteY65" fmla="*/ 1766454 h 3397827"/>
              <a:gd name="connsiteX66" fmla="*/ 1340427 w 3855830"/>
              <a:gd name="connsiteY66" fmla="*/ 1735282 h 3397827"/>
              <a:gd name="connsiteX67" fmla="*/ 1371600 w 3855830"/>
              <a:gd name="connsiteY67" fmla="*/ 1714500 h 3397827"/>
              <a:gd name="connsiteX68" fmla="*/ 1527463 w 3855830"/>
              <a:gd name="connsiteY68" fmla="*/ 1631373 h 3397827"/>
              <a:gd name="connsiteX69" fmla="*/ 1558636 w 3855830"/>
              <a:gd name="connsiteY69" fmla="*/ 1600200 h 3397827"/>
              <a:gd name="connsiteX70" fmla="*/ 1620982 w 3855830"/>
              <a:gd name="connsiteY70" fmla="*/ 1558636 h 3397827"/>
              <a:gd name="connsiteX71" fmla="*/ 1652154 w 3855830"/>
              <a:gd name="connsiteY71" fmla="*/ 1506682 h 3397827"/>
              <a:gd name="connsiteX72" fmla="*/ 1693718 w 3855830"/>
              <a:gd name="connsiteY72" fmla="*/ 1433945 h 3397827"/>
              <a:gd name="connsiteX73" fmla="*/ 1714500 w 3855830"/>
              <a:gd name="connsiteY73" fmla="*/ 1371600 h 3397827"/>
              <a:gd name="connsiteX74" fmla="*/ 1724891 w 3855830"/>
              <a:gd name="connsiteY74" fmla="*/ 1340427 h 3397827"/>
              <a:gd name="connsiteX75" fmla="*/ 1735282 w 3855830"/>
              <a:gd name="connsiteY75" fmla="*/ 1309254 h 3397827"/>
              <a:gd name="connsiteX76" fmla="*/ 1724891 w 3855830"/>
              <a:gd name="connsiteY76" fmla="*/ 1018309 h 3397827"/>
              <a:gd name="connsiteX77" fmla="*/ 1714500 w 3855830"/>
              <a:gd name="connsiteY77" fmla="*/ 987136 h 3397827"/>
              <a:gd name="connsiteX78" fmla="*/ 1704109 w 3855830"/>
              <a:gd name="connsiteY78" fmla="*/ 945573 h 3397827"/>
              <a:gd name="connsiteX79" fmla="*/ 1693718 w 3855830"/>
              <a:gd name="connsiteY79" fmla="*/ 883227 h 3397827"/>
              <a:gd name="connsiteX80" fmla="*/ 1641763 w 3855830"/>
              <a:gd name="connsiteY80" fmla="*/ 800100 h 3397827"/>
              <a:gd name="connsiteX81" fmla="*/ 1600200 w 3855830"/>
              <a:gd name="connsiteY81" fmla="*/ 737754 h 3397827"/>
              <a:gd name="connsiteX82" fmla="*/ 1579418 w 3855830"/>
              <a:gd name="connsiteY82" fmla="*/ 706582 h 3397827"/>
              <a:gd name="connsiteX83" fmla="*/ 1506682 w 3855830"/>
              <a:gd name="connsiteY83" fmla="*/ 633845 h 3397827"/>
              <a:gd name="connsiteX84" fmla="*/ 1475509 w 3855830"/>
              <a:gd name="connsiteY84" fmla="*/ 602673 h 3397827"/>
              <a:gd name="connsiteX85" fmla="*/ 1433945 w 3855830"/>
              <a:gd name="connsiteY85" fmla="*/ 581891 h 3397827"/>
              <a:gd name="connsiteX86" fmla="*/ 1371600 w 3855830"/>
              <a:gd name="connsiteY86" fmla="*/ 529936 h 3397827"/>
              <a:gd name="connsiteX87" fmla="*/ 1319645 w 3855830"/>
              <a:gd name="connsiteY87" fmla="*/ 477982 h 3397827"/>
              <a:gd name="connsiteX88" fmla="*/ 1226127 w 3855830"/>
              <a:gd name="connsiteY88" fmla="*/ 415636 h 3397827"/>
              <a:gd name="connsiteX89" fmla="*/ 1194954 w 3855830"/>
              <a:gd name="connsiteY89" fmla="*/ 394854 h 3397827"/>
              <a:gd name="connsiteX90" fmla="*/ 1153391 w 3855830"/>
              <a:gd name="connsiteY90" fmla="*/ 363682 h 3397827"/>
              <a:gd name="connsiteX91" fmla="*/ 1122218 w 3855830"/>
              <a:gd name="connsiteY91" fmla="*/ 353291 h 3397827"/>
              <a:gd name="connsiteX92" fmla="*/ 1049482 w 3855830"/>
              <a:gd name="connsiteY92" fmla="*/ 322118 h 3397827"/>
              <a:gd name="connsiteX93" fmla="*/ 1018309 w 3855830"/>
              <a:gd name="connsiteY93" fmla="*/ 301336 h 3397827"/>
              <a:gd name="connsiteX94" fmla="*/ 1007918 w 3855830"/>
              <a:gd name="connsiteY94" fmla="*/ 270163 h 3397827"/>
              <a:gd name="connsiteX95" fmla="*/ 997527 w 3855830"/>
              <a:gd name="connsiteY95" fmla="*/ 197427 h 3397827"/>
              <a:gd name="connsiteX96" fmla="*/ 1018309 w 3855830"/>
              <a:gd name="connsiteY96" fmla="*/ 93518 h 3397827"/>
              <a:gd name="connsiteX97" fmla="*/ 1028700 w 3855830"/>
              <a:gd name="connsiteY97" fmla="*/ 62345 h 3397827"/>
              <a:gd name="connsiteX98" fmla="*/ 1059873 w 3855830"/>
              <a:gd name="connsiteY98" fmla="*/ 41563 h 3397827"/>
              <a:gd name="connsiteX99" fmla="*/ 1101436 w 3855830"/>
              <a:gd name="connsiteY99" fmla="*/ 20782 h 3397827"/>
              <a:gd name="connsiteX100" fmla="*/ 1174173 w 3855830"/>
              <a:gd name="connsiteY100" fmla="*/ 0 h 3397827"/>
              <a:gd name="connsiteX101" fmla="*/ 1319645 w 3855830"/>
              <a:gd name="connsiteY101" fmla="*/ 10391 h 3397827"/>
              <a:gd name="connsiteX102" fmla="*/ 1381991 w 3855830"/>
              <a:gd name="connsiteY102" fmla="*/ 31173 h 3397827"/>
              <a:gd name="connsiteX103" fmla="*/ 1413163 w 3855830"/>
              <a:gd name="connsiteY103" fmla="*/ 41563 h 3397827"/>
              <a:gd name="connsiteX104" fmla="*/ 1475509 w 3855830"/>
              <a:gd name="connsiteY104" fmla="*/ 72736 h 3397827"/>
              <a:gd name="connsiteX105" fmla="*/ 1506682 w 3855830"/>
              <a:gd name="connsiteY105" fmla="*/ 93518 h 3397827"/>
              <a:gd name="connsiteX106" fmla="*/ 1569027 w 3855830"/>
              <a:gd name="connsiteY106" fmla="*/ 124691 h 3397827"/>
              <a:gd name="connsiteX107" fmla="*/ 1589809 w 3855830"/>
              <a:gd name="connsiteY107" fmla="*/ 155863 h 3397827"/>
              <a:gd name="connsiteX108" fmla="*/ 1714500 w 3855830"/>
              <a:gd name="connsiteY108" fmla="*/ 238991 h 3397827"/>
              <a:gd name="connsiteX109" fmla="*/ 1797627 w 3855830"/>
              <a:gd name="connsiteY109" fmla="*/ 332509 h 3397827"/>
              <a:gd name="connsiteX110" fmla="*/ 1828800 w 3855830"/>
              <a:gd name="connsiteY110" fmla="*/ 353291 h 3397827"/>
              <a:gd name="connsiteX111" fmla="*/ 1849582 w 3855830"/>
              <a:gd name="connsiteY111" fmla="*/ 384463 h 3397827"/>
              <a:gd name="connsiteX112" fmla="*/ 1880754 w 3855830"/>
              <a:gd name="connsiteY112" fmla="*/ 415636 h 3397827"/>
              <a:gd name="connsiteX113" fmla="*/ 1911927 w 3855830"/>
              <a:gd name="connsiteY113" fmla="*/ 467591 h 3397827"/>
              <a:gd name="connsiteX114" fmla="*/ 1943100 w 3855830"/>
              <a:gd name="connsiteY114" fmla="*/ 509154 h 3397827"/>
              <a:gd name="connsiteX115" fmla="*/ 1953491 w 3855830"/>
              <a:gd name="connsiteY115" fmla="*/ 540327 h 3397827"/>
              <a:gd name="connsiteX116" fmla="*/ 1984663 w 3855830"/>
              <a:gd name="connsiteY116" fmla="*/ 581891 h 3397827"/>
              <a:gd name="connsiteX117" fmla="*/ 2005445 w 3855830"/>
              <a:gd name="connsiteY117" fmla="*/ 665018 h 3397827"/>
              <a:gd name="connsiteX118" fmla="*/ 2036618 w 3855830"/>
              <a:gd name="connsiteY118" fmla="*/ 727363 h 3397827"/>
              <a:gd name="connsiteX119" fmla="*/ 2057400 w 3855830"/>
              <a:gd name="connsiteY119" fmla="*/ 768927 h 3397827"/>
              <a:gd name="connsiteX120" fmla="*/ 2078182 w 3855830"/>
              <a:gd name="connsiteY120" fmla="*/ 841663 h 3397827"/>
              <a:gd name="connsiteX121" fmla="*/ 2088573 w 3855830"/>
              <a:gd name="connsiteY121" fmla="*/ 872836 h 3397827"/>
              <a:gd name="connsiteX122" fmla="*/ 2109354 w 3855830"/>
              <a:gd name="connsiteY122" fmla="*/ 904009 h 3397827"/>
              <a:gd name="connsiteX123" fmla="*/ 2119745 w 3855830"/>
              <a:gd name="connsiteY123" fmla="*/ 987136 h 3397827"/>
              <a:gd name="connsiteX124" fmla="*/ 2130136 w 3855830"/>
              <a:gd name="connsiteY124" fmla="*/ 1018309 h 3397827"/>
              <a:gd name="connsiteX125" fmla="*/ 2140527 w 3855830"/>
              <a:gd name="connsiteY125" fmla="*/ 1101436 h 3397827"/>
              <a:gd name="connsiteX126" fmla="*/ 2161309 w 3855830"/>
              <a:gd name="connsiteY126" fmla="*/ 1163782 h 3397827"/>
              <a:gd name="connsiteX127" fmla="*/ 2192482 w 3855830"/>
              <a:gd name="connsiteY127" fmla="*/ 1174173 h 3397827"/>
              <a:gd name="connsiteX128" fmla="*/ 2275609 w 3855830"/>
              <a:gd name="connsiteY128" fmla="*/ 1101436 h 3397827"/>
              <a:gd name="connsiteX129" fmla="*/ 2337954 w 3855830"/>
              <a:gd name="connsiteY129" fmla="*/ 1080654 h 3397827"/>
              <a:gd name="connsiteX130" fmla="*/ 2504209 w 3855830"/>
              <a:gd name="connsiteY130" fmla="*/ 1101436 h 3397827"/>
              <a:gd name="connsiteX131" fmla="*/ 2535382 w 3855830"/>
              <a:gd name="connsiteY131" fmla="*/ 1122218 h 3397827"/>
              <a:gd name="connsiteX132" fmla="*/ 2576945 w 3855830"/>
              <a:gd name="connsiteY132" fmla="*/ 1132609 h 3397827"/>
              <a:gd name="connsiteX133" fmla="*/ 2608118 w 3855830"/>
              <a:gd name="connsiteY133" fmla="*/ 1143000 h 3397827"/>
              <a:gd name="connsiteX134" fmla="*/ 2971800 w 3855830"/>
              <a:gd name="connsiteY134" fmla="*/ 1132609 h 3397827"/>
              <a:gd name="connsiteX135" fmla="*/ 3002973 w 3855830"/>
              <a:gd name="connsiteY135" fmla="*/ 1163782 h 3397827"/>
              <a:gd name="connsiteX136" fmla="*/ 3075709 w 3855830"/>
              <a:gd name="connsiteY136" fmla="*/ 1236518 h 3397827"/>
              <a:gd name="connsiteX137" fmla="*/ 3169227 w 3855830"/>
              <a:gd name="connsiteY137" fmla="*/ 1226127 h 3397827"/>
              <a:gd name="connsiteX138" fmla="*/ 3200400 w 3855830"/>
              <a:gd name="connsiteY138" fmla="*/ 1215736 h 3397827"/>
              <a:gd name="connsiteX139" fmla="*/ 3241963 w 3855830"/>
              <a:gd name="connsiteY139" fmla="*/ 1205345 h 3397827"/>
              <a:gd name="connsiteX140" fmla="*/ 3356263 w 3855830"/>
              <a:gd name="connsiteY140" fmla="*/ 1184563 h 3397827"/>
              <a:gd name="connsiteX141" fmla="*/ 3439391 w 3855830"/>
              <a:gd name="connsiteY141" fmla="*/ 1194954 h 3397827"/>
              <a:gd name="connsiteX142" fmla="*/ 3470563 w 3855830"/>
              <a:gd name="connsiteY142" fmla="*/ 1215736 h 3397827"/>
              <a:gd name="connsiteX143" fmla="*/ 3574473 w 3855830"/>
              <a:gd name="connsiteY143" fmla="*/ 1226127 h 3397827"/>
              <a:gd name="connsiteX144" fmla="*/ 3616036 w 3855830"/>
              <a:gd name="connsiteY144" fmla="*/ 1236518 h 3397827"/>
              <a:gd name="connsiteX145" fmla="*/ 3636818 w 3855830"/>
              <a:gd name="connsiteY145" fmla="*/ 1267691 h 3397827"/>
              <a:gd name="connsiteX146" fmla="*/ 3667991 w 3855830"/>
              <a:gd name="connsiteY146" fmla="*/ 1309254 h 3397827"/>
              <a:gd name="connsiteX147" fmla="*/ 3709554 w 3855830"/>
              <a:gd name="connsiteY147" fmla="*/ 1371600 h 3397827"/>
              <a:gd name="connsiteX148" fmla="*/ 3792682 w 3855830"/>
              <a:gd name="connsiteY148" fmla="*/ 1485900 h 3397827"/>
              <a:gd name="connsiteX149" fmla="*/ 3803073 w 3855830"/>
              <a:gd name="connsiteY149" fmla="*/ 1527463 h 3397827"/>
              <a:gd name="connsiteX150" fmla="*/ 3823854 w 3855830"/>
              <a:gd name="connsiteY150" fmla="*/ 1589809 h 3397827"/>
              <a:gd name="connsiteX151" fmla="*/ 3844636 w 3855830"/>
              <a:gd name="connsiteY151" fmla="*/ 1662545 h 3397827"/>
              <a:gd name="connsiteX152" fmla="*/ 3844636 w 3855830"/>
              <a:gd name="connsiteY152" fmla="*/ 2088573 h 3397827"/>
              <a:gd name="connsiteX153" fmla="*/ 3834245 w 3855830"/>
              <a:gd name="connsiteY153" fmla="*/ 2150918 h 3397827"/>
              <a:gd name="connsiteX154" fmla="*/ 3792682 w 3855830"/>
              <a:gd name="connsiteY154" fmla="*/ 2234045 h 3397827"/>
              <a:gd name="connsiteX155" fmla="*/ 3771900 w 3855830"/>
              <a:gd name="connsiteY155" fmla="*/ 2275609 h 3397827"/>
              <a:gd name="connsiteX156" fmla="*/ 3761509 w 3855830"/>
              <a:gd name="connsiteY156" fmla="*/ 2306782 h 3397827"/>
              <a:gd name="connsiteX157" fmla="*/ 3730336 w 3855830"/>
              <a:gd name="connsiteY157" fmla="*/ 2337954 h 3397827"/>
              <a:gd name="connsiteX158" fmla="*/ 3709554 w 3855830"/>
              <a:gd name="connsiteY158" fmla="*/ 2369127 h 3397827"/>
              <a:gd name="connsiteX159" fmla="*/ 3678382 w 3855830"/>
              <a:gd name="connsiteY159" fmla="*/ 2410691 h 3397827"/>
              <a:gd name="connsiteX160" fmla="*/ 3657600 w 3855830"/>
              <a:gd name="connsiteY160" fmla="*/ 2441863 h 3397827"/>
              <a:gd name="connsiteX161" fmla="*/ 3626427 w 3855830"/>
              <a:gd name="connsiteY161" fmla="*/ 2473036 h 3397827"/>
              <a:gd name="connsiteX162" fmla="*/ 3584863 w 3855830"/>
              <a:gd name="connsiteY162" fmla="*/ 2535382 h 3397827"/>
              <a:gd name="connsiteX163" fmla="*/ 3564082 w 3855830"/>
              <a:gd name="connsiteY163" fmla="*/ 2576945 h 3397827"/>
              <a:gd name="connsiteX164" fmla="*/ 3512127 w 3855830"/>
              <a:gd name="connsiteY164" fmla="*/ 2649682 h 3397827"/>
              <a:gd name="connsiteX165" fmla="*/ 3480954 w 3855830"/>
              <a:gd name="connsiteY165" fmla="*/ 2774373 h 3397827"/>
              <a:gd name="connsiteX166" fmla="*/ 3470563 w 3855830"/>
              <a:gd name="connsiteY166" fmla="*/ 2805545 h 3397827"/>
              <a:gd name="connsiteX167" fmla="*/ 3491345 w 3855830"/>
              <a:gd name="connsiteY167" fmla="*/ 3065318 h 3397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3855830" h="3397827">
                <a:moveTo>
                  <a:pt x="2389909" y="3397827"/>
                </a:moveTo>
                <a:cubicBezTo>
                  <a:pt x="2372591" y="3380509"/>
                  <a:pt x="2358018" y="3359918"/>
                  <a:pt x="2337954" y="3345873"/>
                </a:cubicBezTo>
                <a:cubicBezTo>
                  <a:pt x="2322674" y="3335177"/>
                  <a:pt x="2303529" y="3331465"/>
                  <a:pt x="2286000" y="3325091"/>
                </a:cubicBezTo>
                <a:cubicBezTo>
                  <a:pt x="2258892" y="3315233"/>
                  <a:pt x="2213102" y="3299556"/>
                  <a:pt x="2182091" y="3293918"/>
                </a:cubicBezTo>
                <a:cubicBezTo>
                  <a:pt x="2157994" y="3289537"/>
                  <a:pt x="2133600" y="3286991"/>
                  <a:pt x="2109354" y="3283527"/>
                </a:cubicBezTo>
                <a:cubicBezTo>
                  <a:pt x="2092036" y="3276600"/>
                  <a:pt x="2074965" y="3269018"/>
                  <a:pt x="2057400" y="3262745"/>
                </a:cubicBezTo>
                <a:cubicBezTo>
                  <a:pt x="2029338" y="3252723"/>
                  <a:pt x="1947190" y="3228422"/>
                  <a:pt x="1911927" y="3210791"/>
                </a:cubicBezTo>
                <a:cubicBezTo>
                  <a:pt x="1893863" y="3201759"/>
                  <a:pt x="1878037" y="3188650"/>
                  <a:pt x="1859973" y="3179618"/>
                </a:cubicBezTo>
                <a:cubicBezTo>
                  <a:pt x="1843290" y="3171276"/>
                  <a:pt x="1824701" y="3167178"/>
                  <a:pt x="1808018" y="3158836"/>
                </a:cubicBezTo>
                <a:cubicBezTo>
                  <a:pt x="1703668" y="3106661"/>
                  <a:pt x="1862792" y="3171919"/>
                  <a:pt x="1735282" y="3117273"/>
                </a:cubicBezTo>
                <a:cubicBezTo>
                  <a:pt x="1725215" y="3112958"/>
                  <a:pt x="1713906" y="3111780"/>
                  <a:pt x="1704109" y="3106882"/>
                </a:cubicBezTo>
                <a:cubicBezTo>
                  <a:pt x="1686045" y="3097850"/>
                  <a:pt x="1670218" y="3084741"/>
                  <a:pt x="1652154" y="3075709"/>
                </a:cubicBezTo>
                <a:cubicBezTo>
                  <a:pt x="1642358" y="3070811"/>
                  <a:pt x="1630778" y="3070216"/>
                  <a:pt x="1620982" y="3065318"/>
                </a:cubicBezTo>
                <a:cubicBezTo>
                  <a:pt x="1609812" y="3059733"/>
                  <a:pt x="1600652" y="3050732"/>
                  <a:pt x="1589809" y="3044536"/>
                </a:cubicBezTo>
                <a:cubicBezTo>
                  <a:pt x="1553857" y="3023992"/>
                  <a:pt x="1552045" y="3025021"/>
                  <a:pt x="1517073" y="3013363"/>
                </a:cubicBezTo>
                <a:cubicBezTo>
                  <a:pt x="1482267" y="2987259"/>
                  <a:pt x="1463635" y="2971059"/>
                  <a:pt x="1423554" y="2951018"/>
                </a:cubicBezTo>
                <a:cubicBezTo>
                  <a:pt x="1363632" y="2921057"/>
                  <a:pt x="1420767" y="2964514"/>
                  <a:pt x="1361209" y="2919845"/>
                </a:cubicBezTo>
                <a:cubicBezTo>
                  <a:pt x="1329616" y="2896150"/>
                  <a:pt x="1298029" y="2872391"/>
                  <a:pt x="1267691" y="2847109"/>
                </a:cubicBezTo>
                <a:cubicBezTo>
                  <a:pt x="1256402" y="2837701"/>
                  <a:pt x="1247807" y="2825344"/>
                  <a:pt x="1236518" y="2815936"/>
                </a:cubicBezTo>
                <a:cubicBezTo>
                  <a:pt x="1210389" y="2794162"/>
                  <a:pt x="1194274" y="2791313"/>
                  <a:pt x="1163782" y="2774373"/>
                </a:cubicBezTo>
                <a:cubicBezTo>
                  <a:pt x="1146127" y="2764565"/>
                  <a:pt x="1129557" y="2752871"/>
                  <a:pt x="1111827" y="2743200"/>
                </a:cubicBezTo>
                <a:cubicBezTo>
                  <a:pt x="1091429" y="2732074"/>
                  <a:pt x="1069793" y="2723311"/>
                  <a:pt x="1049482" y="2712027"/>
                </a:cubicBezTo>
                <a:cubicBezTo>
                  <a:pt x="987838" y="2677780"/>
                  <a:pt x="1049368" y="2704149"/>
                  <a:pt x="976745" y="2649682"/>
                </a:cubicBezTo>
                <a:cubicBezTo>
                  <a:pt x="949575" y="2629305"/>
                  <a:pt x="925162" y="2626395"/>
                  <a:pt x="893618" y="2618509"/>
                </a:cubicBezTo>
                <a:cubicBezTo>
                  <a:pt x="876300" y="2601191"/>
                  <a:pt x="860095" y="2582682"/>
                  <a:pt x="841663" y="2566554"/>
                </a:cubicBezTo>
                <a:cubicBezTo>
                  <a:pt x="832265" y="2558331"/>
                  <a:pt x="819321" y="2554603"/>
                  <a:pt x="810491" y="2545773"/>
                </a:cubicBezTo>
                <a:cubicBezTo>
                  <a:pt x="801660" y="2536942"/>
                  <a:pt x="797704" y="2524194"/>
                  <a:pt x="789709" y="2514600"/>
                </a:cubicBezTo>
                <a:cubicBezTo>
                  <a:pt x="780301" y="2503311"/>
                  <a:pt x="767077" y="2495385"/>
                  <a:pt x="758536" y="2483427"/>
                </a:cubicBezTo>
                <a:cubicBezTo>
                  <a:pt x="749533" y="2470822"/>
                  <a:pt x="746757" y="2454468"/>
                  <a:pt x="737754" y="2441863"/>
                </a:cubicBezTo>
                <a:cubicBezTo>
                  <a:pt x="729213" y="2429905"/>
                  <a:pt x="715989" y="2421980"/>
                  <a:pt x="706582" y="2410691"/>
                </a:cubicBezTo>
                <a:cubicBezTo>
                  <a:pt x="681300" y="2380353"/>
                  <a:pt x="633845" y="2317173"/>
                  <a:pt x="633845" y="2317173"/>
                </a:cubicBezTo>
                <a:cubicBezTo>
                  <a:pt x="630381" y="2306782"/>
                  <a:pt x="628773" y="2295575"/>
                  <a:pt x="623454" y="2286000"/>
                </a:cubicBezTo>
                <a:cubicBezTo>
                  <a:pt x="581997" y="2211377"/>
                  <a:pt x="594694" y="2241344"/>
                  <a:pt x="550718" y="2192482"/>
                </a:cubicBezTo>
                <a:cubicBezTo>
                  <a:pt x="529356" y="2168746"/>
                  <a:pt x="508594" y="2144460"/>
                  <a:pt x="488373" y="2119745"/>
                </a:cubicBezTo>
                <a:cubicBezTo>
                  <a:pt x="385247" y="1993702"/>
                  <a:pt x="535890" y="2172711"/>
                  <a:pt x="426027" y="2026227"/>
                </a:cubicBezTo>
                <a:cubicBezTo>
                  <a:pt x="417210" y="2014471"/>
                  <a:pt x="404417" y="2006211"/>
                  <a:pt x="394854" y="1995054"/>
                </a:cubicBezTo>
                <a:cubicBezTo>
                  <a:pt x="364053" y="1959120"/>
                  <a:pt x="342893" y="1916372"/>
                  <a:pt x="311727" y="1880754"/>
                </a:cubicBezTo>
                <a:cubicBezTo>
                  <a:pt x="298825" y="1866009"/>
                  <a:pt x="282109" y="1854721"/>
                  <a:pt x="270163" y="1839191"/>
                </a:cubicBezTo>
                <a:cubicBezTo>
                  <a:pt x="247320" y="1809496"/>
                  <a:pt x="228600" y="1776846"/>
                  <a:pt x="207818" y="1745673"/>
                </a:cubicBezTo>
                <a:cubicBezTo>
                  <a:pt x="140253" y="1644325"/>
                  <a:pt x="246083" y="1801823"/>
                  <a:pt x="155863" y="1672936"/>
                </a:cubicBezTo>
                <a:cubicBezTo>
                  <a:pt x="102826" y="1597169"/>
                  <a:pt x="137355" y="1625961"/>
                  <a:pt x="83127" y="1589809"/>
                </a:cubicBezTo>
                <a:cubicBezTo>
                  <a:pt x="52120" y="1403767"/>
                  <a:pt x="99983" y="1631953"/>
                  <a:pt x="41563" y="1485900"/>
                </a:cubicBezTo>
                <a:cubicBezTo>
                  <a:pt x="33738" y="1466338"/>
                  <a:pt x="35305" y="1444213"/>
                  <a:pt x="31173" y="1423554"/>
                </a:cubicBezTo>
                <a:cubicBezTo>
                  <a:pt x="28372" y="1409551"/>
                  <a:pt x="24705" y="1395722"/>
                  <a:pt x="20782" y="1381991"/>
                </a:cubicBezTo>
                <a:cubicBezTo>
                  <a:pt x="17773" y="1371459"/>
                  <a:pt x="12767" y="1361510"/>
                  <a:pt x="10391" y="1350818"/>
                </a:cubicBezTo>
                <a:cubicBezTo>
                  <a:pt x="5821" y="1330251"/>
                  <a:pt x="3464" y="1309255"/>
                  <a:pt x="0" y="1288473"/>
                </a:cubicBezTo>
                <a:cubicBezTo>
                  <a:pt x="8171" y="1198592"/>
                  <a:pt x="2424" y="1196863"/>
                  <a:pt x="20782" y="1132609"/>
                </a:cubicBezTo>
                <a:cubicBezTo>
                  <a:pt x="23791" y="1122077"/>
                  <a:pt x="26275" y="1111233"/>
                  <a:pt x="31173" y="1101436"/>
                </a:cubicBezTo>
                <a:cubicBezTo>
                  <a:pt x="36758" y="1090266"/>
                  <a:pt x="41563" y="1077190"/>
                  <a:pt x="51954" y="1070263"/>
                </a:cubicBezTo>
                <a:cubicBezTo>
                  <a:pt x="63837" y="1062341"/>
                  <a:pt x="79663" y="1063336"/>
                  <a:pt x="93518" y="1059873"/>
                </a:cubicBezTo>
                <a:cubicBezTo>
                  <a:pt x="165137" y="1077776"/>
                  <a:pt x="122308" y="1063876"/>
                  <a:pt x="218209" y="1111827"/>
                </a:cubicBezTo>
                <a:lnTo>
                  <a:pt x="259773" y="1132609"/>
                </a:lnTo>
                <a:cubicBezTo>
                  <a:pt x="337130" y="1209968"/>
                  <a:pt x="242130" y="1112027"/>
                  <a:pt x="322118" y="1205345"/>
                </a:cubicBezTo>
                <a:cubicBezTo>
                  <a:pt x="351460" y="1239576"/>
                  <a:pt x="378270" y="1249110"/>
                  <a:pt x="394854" y="1298863"/>
                </a:cubicBezTo>
                <a:cubicBezTo>
                  <a:pt x="404955" y="1329166"/>
                  <a:pt x="407684" y="1342252"/>
                  <a:pt x="426027" y="1371600"/>
                </a:cubicBezTo>
                <a:cubicBezTo>
                  <a:pt x="459322" y="1424872"/>
                  <a:pt x="462735" y="1412067"/>
                  <a:pt x="509154" y="1465118"/>
                </a:cubicBezTo>
                <a:cubicBezTo>
                  <a:pt x="536162" y="1495985"/>
                  <a:pt x="527130" y="1506706"/>
                  <a:pt x="561109" y="1537854"/>
                </a:cubicBezTo>
                <a:cubicBezTo>
                  <a:pt x="590220" y="1564539"/>
                  <a:pt x="626702" y="1582667"/>
                  <a:pt x="654627" y="1610591"/>
                </a:cubicBezTo>
                <a:cubicBezTo>
                  <a:pt x="743301" y="1699262"/>
                  <a:pt x="620710" y="1579614"/>
                  <a:pt x="727363" y="1672936"/>
                </a:cubicBezTo>
                <a:cubicBezTo>
                  <a:pt x="788050" y="1726038"/>
                  <a:pt x="743979" y="1706184"/>
                  <a:pt x="800100" y="1724891"/>
                </a:cubicBezTo>
                <a:cubicBezTo>
                  <a:pt x="813954" y="1735282"/>
                  <a:pt x="826524" y="1747653"/>
                  <a:pt x="841663" y="1756063"/>
                </a:cubicBezTo>
                <a:cubicBezTo>
                  <a:pt x="900039" y="1788494"/>
                  <a:pt x="878124" y="1766495"/>
                  <a:pt x="924791" y="1787236"/>
                </a:cubicBezTo>
                <a:cubicBezTo>
                  <a:pt x="1037795" y="1837461"/>
                  <a:pt x="933724" y="1805056"/>
                  <a:pt x="1070263" y="1839191"/>
                </a:cubicBezTo>
                <a:cubicBezTo>
                  <a:pt x="1115290" y="1835727"/>
                  <a:pt x="1161672" y="1840293"/>
                  <a:pt x="1205345" y="1828800"/>
                </a:cubicBezTo>
                <a:cubicBezTo>
                  <a:pt x="1229499" y="1822444"/>
                  <a:pt x="1244501" y="1796512"/>
                  <a:pt x="1267691" y="1787236"/>
                </a:cubicBezTo>
                <a:lnTo>
                  <a:pt x="1319645" y="1766454"/>
                </a:lnTo>
                <a:cubicBezTo>
                  <a:pt x="1326572" y="1756063"/>
                  <a:pt x="1331596" y="1744112"/>
                  <a:pt x="1340427" y="1735282"/>
                </a:cubicBezTo>
                <a:cubicBezTo>
                  <a:pt x="1349258" y="1726451"/>
                  <a:pt x="1360604" y="1720421"/>
                  <a:pt x="1371600" y="1714500"/>
                </a:cubicBezTo>
                <a:cubicBezTo>
                  <a:pt x="1399955" y="1699232"/>
                  <a:pt x="1491127" y="1658625"/>
                  <a:pt x="1527463" y="1631373"/>
                </a:cubicBezTo>
                <a:cubicBezTo>
                  <a:pt x="1539219" y="1622556"/>
                  <a:pt x="1547036" y="1609222"/>
                  <a:pt x="1558636" y="1600200"/>
                </a:cubicBezTo>
                <a:cubicBezTo>
                  <a:pt x="1578352" y="1584866"/>
                  <a:pt x="1620982" y="1558636"/>
                  <a:pt x="1620982" y="1558636"/>
                </a:cubicBezTo>
                <a:cubicBezTo>
                  <a:pt x="1631373" y="1541318"/>
                  <a:pt x="1641450" y="1523808"/>
                  <a:pt x="1652154" y="1506682"/>
                </a:cubicBezTo>
                <a:cubicBezTo>
                  <a:pt x="1672983" y="1473356"/>
                  <a:pt x="1677950" y="1473364"/>
                  <a:pt x="1693718" y="1433945"/>
                </a:cubicBezTo>
                <a:cubicBezTo>
                  <a:pt x="1701854" y="1413606"/>
                  <a:pt x="1707573" y="1392382"/>
                  <a:pt x="1714500" y="1371600"/>
                </a:cubicBezTo>
                <a:lnTo>
                  <a:pt x="1724891" y="1340427"/>
                </a:lnTo>
                <a:lnTo>
                  <a:pt x="1735282" y="1309254"/>
                </a:lnTo>
                <a:cubicBezTo>
                  <a:pt x="1731818" y="1212272"/>
                  <a:pt x="1731139" y="1115151"/>
                  <a:pt x="1724891" y="1018309"/>
                </a:cubicBezTo>
                <a:cubicBezTo>
                  <a:pt x="1724186" y="1007379"/>
                  <a:pt x="1717509" y="997668"/>
                  <a:pt x="1714500" y="987136"/>
                </a:cubicBezTo>
                <a:cubicBezTo>
                  <a:pt x="1710577" y="973405"/>
                  <a:pt x="1706910" y="959576"/>
                  <a:pt x="1704109" y="945573"/>
                </a:cubicBezTo>
                <a:cubicBezTo>
                  <a:pt x="1699977" y="924913"/>
                  <a:pt x="1699772" y="903407"/>
                  <a:pt x="1693718" y="883227"/>
                </a:cubicBezTo>
                <a:cubicBezTo>
                  <a:pt x="1683349" y="848665"/>
                  <a:pt x="1661929" y="828908"/>
                  <a:pt x="1641763" y="800100"/>
                </a:cubicBezTo>
                <a:cubicBezTo>
                  <a:pt x="1627440" y="779638"/>
                  <a:pt x="1614055" y="758536"/>
                  <a:pt x="1600200" y="737754"/>
                </a:cubicBezTo>
                <a:cubicBezTo>
                  <a:pt x="1593273" y="727363"/>
                  <a:pt x="1588248" y="715413"/>
                  <a:pt x="1579418" y="706582"/>
                </a:cubicBezTo>
                <a:lnTo>
                  <a:pt x="1506682" y="633845"/>
                </a:lnTo>
                <a:cubicBezTo>
                  <a:pt x="1496291" y="623454"/>
                  <a:pt x="1488652" y="609245"/>
                  <a:pt x="1475509" y="602673"/>
                </a:cubicBezTo>
                <a:lnTo>
                  <a:pt x="1433945" y="581891"/>
                </a:lnTo>
                <a:cubicBezTo>
                  <a:pt x="1308865" y="456807"/>
                  <a:pt x="1487303" y="631175"/>
                  <a:pt x="1371600" y="529936"/>
                </a:cubicBezTo>
                <a:cubicBezTo>
                  <a:pt x="1353168" y="513808"/>
                  <a:pt x="1338600" y="493491"/>
                  <a:pt x="1319645" y="477982"/>
                </a:cubicBezTo>
                <a:cubicBezTo>
                  <a:pt x="1319640" y="477978"/>
                  <a:pt x="1241716" y="426029"/>
                  <a:pt x="1226127" y="415636"/>
                </a:cubicBezTo>
                <a:cubicBezTo>
                  <a:pt x="1215736" y="408709"/>
                  <a:pt x="1204945" y="402347"/>
                  <a:pt x="1194954" y="394854"/>
                </a:cubicBezTo>
                <a:cubicBezTo>
                  <a:pt x="1181100" y="384463"/>
                  <a:pt x="1168427" y="372274"/>
                  <a:pt x="1153391" y="363682"/>
                </a:cubicBezTo>
                <a:cubicBezTo>
                  <a:pt x="1143881" y="358248"/>
                  <a:pt x="1132015" y="358189"/>
                  <a:pt x="1122218" y="353291"/>
                </a:cubicBezTo>
                <a:cubicBezTo>
                  <a:pt x="1050458" y="317411"/>
                  <a:pt x="1135984" y="343744"/>
                  <a:pt x="1049482" y="322118"/>
                </a:cubicBezTo>
                <a:cubicBezTo>
                  <a:pt x="1039091" y="315191"/>
                  <a:pt x="1026110" y="311088"/>
                  <a:pt x="1018309" y="301336"/>
                </a:cubicBezTo>
                <a:cubicBezTo>
                  <a:pt x="1011467" y="292783"/>
                  <a:pt x="1010066" y="280903"/>
                  <a:pt x="1007918" y="270163"/>
                </a:cubicBezTo>
                <a:cubicBezTo>
                  <a:pt x="1003115" y="246147"/>
                  <a:pt x="1000991" y="221672"/>
                  <a:pt x="997527" y="197427"/>
                </a:cubicBezTo>
                <a:cubicBezTo>
                  <a:pt x="1005692" y="148437"/>
                  <a:pt x="1005908" y="136920"/>
                  <a:pt x="1018309" y="93518"/>
                </a:cubicBezTo>
                <a:cubicBezTo>
                  <a:pt x="1021318" y="82986"/>
                  <a:pt x="1021858" y="70898"/>
                  <a:pt x="1028700" y="62345"/>
                </a:cubicBezTo>
                <a:cubicBezTo>
                  <a:pt x="1036501" y="52593"/>
                  <a:pt x="1049030" y="47759"/>
                  <a:pt x="1059873" y="41563"/>
                </a:cubicBezTo>
                <a:cubicBezTo>
                  <a:pt x="1073322" y="33878"/>
                  <a:pt x="1087199" y="26884"/>
                  <a:pt x="1101436" y="20782"/>
                </a:cubicBezTo>
                <a:cubicBezTo>
                  <a:pt x="1122307" y="11838"/>
                  <a:pt x="1153080" y="5273"/>
                  <a:pt x="1174173" y="0"/>
                </a:cubicBezTo>
                <a:cubicBezTo>
                  <a:pt x="1222664" y="3464"/>
                  <a:pt x="1271569" y="3179"/>
                  <a:pt x="1319645" y="10391"/>
                </a:cubicBezTo>
                <a:cubicBezTo>
                  <a:pt x="1341309" y="13641"/>
                  <a:pt x="1361209" y="24246"/>
                  <a:pt x="1381991" y="31173"/>
                </a:cubicBezTo>
                <a:lnTo>
                  <a:pt x="1413163" y="41563"/>
                </a:lnTo>
                <a:cubicBezTo>
                  <a:pt x="1502500" y="101121"/>
                  <a:pt x="1389468" y="29715"/>
                  <a:pt x="1475509" y="72736"/>
                </a:cubicBezTo>
                <a:cubicBezTo>
                  <a:pt x="1486679" y="78321"/>
                  <a:pt x="1495512" y="87933"/>
                  <a:pt x="1506682" y="93518"/>
                </a:cubicBezTo>
                <a:cubicBezTo>
                  <a:pt x="1592722" y="136539"/>
                  <a:pt x="1479688" y="65132"/>
                  <a:pt x="1569027" y="124691"/>
                </a:cubicBezTo>
                <a:cubicBezTo>
                  <a:pt x="1575954" y="135082"/>
                  <a:pt x="1580215" y="147868"/>
                  <a:pt x="1589809" y="155863"/>
                </a:cubicBezTo>
                <a:cubicBezTo>
                  <a:pt x="1669124" y="221957"/>
                  <a:pt x="1603841" y="100667"/>
                  <a:pt x="1714500" y="238991"/>
                </a:cubicBezTo>
                <a:cubicBezTo>
                  <a:pt x="1744741" y="276792"/>
                  <a:pt x="1761197" y="301284"/>
                  <a:pt x="1797627" y="332509"/>
                </a:cubicBezTo>
                <a:cubicBezTo>
                  <a:pt x="1807109" y="340636"/>
                  <a:pt x="1818409" y="346364"/>
                  <a:pt x="1828800" y="353291"/>
                </a:cubicBezTo>
                <a:cubicBezTo>
                  <a:pt x="1835727" y="363682"/>
                  <a:pt x="1841587" y="374869"/>
                  <a:pt x="1849582" y="384463"/>
                </a:cubicBezTo>
                <a:cubicBezTo>
                  <a:pt x="1858989" y="395752"/>
                  <a:pt x="1871937" y="403880"/>
                  <a:pt x="1880754" y="415636"/>
                </a:cubicBezTo>
                <a:cubicBezTo>
                  <a:pt x="1892872" y="431793"/>
                  <a:pt x="1900724" y="450787"/>
                  <a:pt x="1911927" y="467591"/>
                </a:cubicBezTo>
                <a:cubicBezTo>
                  <a:pt x="1921533" y="482000"/>
                  <a:pt x="1932709" y="495300"/>
                  <a:pt x="1943100" y="509154"/>
                </a:cubicBezTo>
                <a:cubicBezTo>
                  <a:pt x="1946564" y="519545"/>
                  <a:pt x="1948057" y="530817"/>
                  <a:pt x="1953491" y="540327"/>
                </a:cubicBezTo>
                <a:cubicBezTo>
                  <a:pt x="1962083" y="555363"/>
                  <a:pt x="1978002" y="565905"/>
                  <a:pt x="1984663" y="581891"/>
                </a:cubicBezTo>
                <a:cubicBezTo>
                  <a:pt x="1995648" y="608256"/>
                  <a:pt x="1989602" y="641253"/>
                  <a:pt x="2005445" y="665018"/>
                </a:cubicBezTo>
                <a:cubicBezTo>
                  <a:pt x="2045382" y="724924"/>
                  <a:pt x="2010806" y="667136"/>
                  <a:pt x="2036618" y="727363"/>
                </a:cubicBezTo>
                <a:cubicBezTo>
                  <a:pt x="2042720" y="741601"/>
                  <a:pt x="2052106" y="754370"/>
                  <a:pt x="2057400" y="768927"/>
                </a:cubicBezTo>
                <a:cubicBezTo>
                  <a:pt x="2066017" y="792624"/>
                  <a:pt x="2070936" y="817511"/>
                  <a:pt x="2078182" y="841663"/>
                </a:cubicBezTo>
                <a:cubicBezTo>
                  <a:pt x="2081329" y="852154"/>
                  <a:pt x="2083675" y="863039"/>
                  <a:pt x="2088573" y="872836"/>
                </a:cubicBezTo>
                <a:cubicBezTo>
                  <a:pt x="2094158" y="884006"/>
                  <a:pt x="2102427" y="893618"/>
                  <a:pt x="2109354" y="904009"/>
                </a:cubicBezTo>
                <a:cubicBezTo>
                  <a:pt x="2112818" y="931718"/>
                  <a:pt x="2114750" y="959662"/>
                  <a:pt x="2119745" y="987136"/>
                </a:cubicBezTo>
                <a:cubicBezTo>
                  <a:pt x="2121704" y="997912"/>
                  <a:pt x="2128177" y="1007533"/>
                  <a:pt x="2130136" y="1018309"/>
                </a:cubicBezTo>
                <a:cubicBezTo>
                  <a:pt x="2135131" y="1045783"/>
                  <a:pt x="2134676" y="1074131"/>
                  <a:pt x="2140527" y="1101436"/>
                </a:cubicBezTo>
                <a:cubicBezTo>
                  <a:pt x="2145117" y="1122856"/>
                  <a:pt x="2140527" y="1156855"/>
                  <a:pt x="2161309" y="1163782"/>
                </a:cubicBezTo>
                <a:lnTo>
                  <a:pt x="2192482" y="1174173"/>
                </a:lnTo>
                <a:cubicBezTo>
                  <a:pt x="2216727" y="1137804"/>
                  <a:pt x="2223653" y="1118755"/>
                  <a:pt x="2275609" y="1101436"/>
                </a:cubicBezTo>
                <a:lnTo>
                  <a:pt x="2337954" y="1080654"/>
                </a:lnTo>
                <a:cubicBezTo>
                  <a:pt x="2350459" y="1081791"/>
                  <a:pt x="2469853" y="1088552"/>
                  <a:pt x="2504209" y="1101436"/>
                </a:cubicBezTo>
                <a:cubicBezTo>
                  <a:pt x="2515902" y="1105821"/>
                  <a:pt x="2523903" y="1117299"/>
                  <a:pt x="2535382" y="1122218"/>
                </a:cubicBezTo>
                <a:cubicBezTo>
                  <a:pt x="2548508" y="1127844"/>
                  <a:pt x="2563214" y="1128686"/>
                  <a:pt x="2576945" y="1132609"/>
                </a:cubicBezTo>
                <a:cubicBezTo>
                  <a:pt x="2587477" y="1135618"/>
                  <a:pt x="2597727" y="1139536"/>
                  <a:pt x="2608118" y="1143000"/>
                </a:cubicBezTo>
                <a:cubicBezTo>
                  <a:pt x="2739039" y="1077539"/>
                  <a:pt x="2680873" y="1098382"/>
                  <a:pt x="2971800" y="1132609"/>
                </a:cubicBezTo>
                <a:cubicBezTo>
                  <a:pt x="2986394" y="1134326"/>
                  <a:pt x="2993951" y="1152182"/>
                  <a:pt x="3002973" y="1163782"/>
                </a:cubicBezTo>
                <a:cubicBezTo>
                  <a:pt x="3061331" y="1238814"/>
                  <a:pt x="3016141" y="1216662"/>
                  <a:pt x="3075709" y="1236518"/>
                </a:cubicBezTo>
                <a:cubicBezTo>
                  <a:pt x="3106882" y="1233054"/>
                  <a:pt x="3138289" y="1231283"/>
                  <a:pt x="3169227" y="1226127"/>
                </a:cubicBezTo>
                <a:cubicBezTo>
                  <a:pt x="3180031" y="1224326"/>
                  <a:pt x="3189868" y="1218745"/>
                  <a:pt x="3200400" y="1215736"/>
                </a:cubicBezTo>
                <a:cubicBezTo>
                  <a:pt x="3214131" y="1211813"/>
                  <a:pt x="3228022" y="1208443"/>
                  <a:pt x="3241963" y="1205345"/>
                </a:cubicBezTo>
                <a:cubicBezTo>
                  <a:pt x="3285528" y="1195664"/>
                  <a:pt x="3311150" y="1192082"/>
                  <a:pt x="3356263" y="1184563"/>
                </a:cubicBezTo>
                <a:cubicBezTo>
                  <a:pt x="3383972" y="1188027"/>
                  <a:pt x="3412450" y="1187606"/>
                  <a:pt x="3439391" y="1194954"/>
                </a:cubicBezTo>
                <a:cubicBezTo>
                  <a:pt x="3451439" y="1198240"/>
                  <a:pt x="3458395" y="1212928"/>
                  <a:pt x="3470563" y="1215736"/>
                </a:cubicBezTo>
                <a:cubicBezTo>
                  <a:pt x="3504481" y="1223563"/>
                  <a:pt x="3539836" y="1222663"/>
                  <a:pt x="3574473" y="1226127"/>
                </a:cubicBezTo>
                <a:cubicBezTo>
                  <a:pt x="3588327" y="1229591"/>
                  <a:pt x="3604154" y="1228596"/>
                  <a:pt x="3616036" y="1236518"/>
                </a:cubicBezTo>
                <a:cubicBezTo>
                  <a:pt x="3626427" y="1243445"/>
                  <a:pt x="3629559" y="1257529"/>
                  <a:pt x="3636818" y="1267691"/>
                </a:cubicBezTo>
                <a:cubicBezTo>
                  <a:pt x="3646884" y="1281783"/>
                  <a:pt x="3657600" y="1295400"/>
                  <a:pt x="3667991" y="1309254"/>
                </a:cubicBezTo>
                <a:cubicBezTo>
                  <a:pt x="3686654" y="1365244"/>
                  <a:pt x="3665773" y="1318090"/>
                  <a:pt x="3709554" y="1371600"/>
                </a:cubicBezTo>
                <a:cubicBezTo>
                  <a:pt x="3751462" y="1422821"/>
                  <a:pt x="3762758" y="1441014"/>
                  <a:pt x="3792682" y="1485900"/>
                </a:cubicBezTo>
                <a:cubicBezTo>
                  <a:pt x="3796146" y="1499754"/>
                  <a:pt x="3798970" y="1513785"/>
                  <a:pt x="3803073" y="1527463"/>
                </a:cubicBezTo>
                <a:cubicBezTo>
                  <a:pt x="3809368" y="1548445"/>
                  <a:pt x="3818541" y="1568557"/>
                  <a:pt x="3823854" y="1589809"/>
                </a:cubicBezTo>
                <a:cubicBezTo>
                  <a:pt x="3836901" y="1641999"/>
                  <a:pt x="3829729" y="1617825"/>
                  <a:pt x="3844636" y="1662545"/>
                </a:cubicBezTo>
                <a:cubicBezTo>
                  <a:pt x="3857996" y="1876303"/>
                  <a:pt x="3861049" y="1834167"/>
                  <a:pt x="3844636" y="2088573"/>
                </a:cubicBezTo>
                <a:cubicBezTo>
                  <a:pt x="3843280" y="2109598"/>
                  <a:pt x="3841331" y="2131077"/>
                  <a:pt x="3834245" y="2150918"/>
                </a:cubicBezTo>
                <a:cubicBezTo>
                  <a:pt x="3823826" y="2180093"/>
                  <a:pt x="3806536" y="2206336"/>
                  <a:pt x="3792682" y="2234045"/>
                </a:cubicBezTo>
                <a:cubicBezTo>
                  <a:pt x="3785755" y="2247900"/>
                  <a:pt x="3776798" y="2260914"/>
                  <a:pt x="3771900" y="2275609"/>
                </a:cubicBezTo>
                <a:cubicBezTo>
                  <a:pt x="3768436" y="2286000"/>
                  <a:pt x="3767585" y="2297669"/>
                  <a:pt x="3761509" y="2306782"/>
                </a:cubicBezTo>
                <a:cubicBezTo>
                  <a:pt x="3753358" y="2319009"/>
                  <a:pt x="3739744" y="2326665"/>
                  <a:pt x="3730336" y="2337954"/>
                </a:cubicBezTo>
                <a:cubicBezTo>
                  <a:pt x="3722341" y="2347548"/>
                  <a:pt x="3716813" y="2358965"/>
                  <a:pt x="3709554" y="2369127"/>
                </a:cubicBezTo>
                <a:cubicBezTo>
                  <a:pt x="3699488" y="2383219"/>
                  <a:pt x="3688448" y="2396599"/>
                  <a:pt x="3678382" y="2410691"/>
                </a:cubicBezTo>
                <a:cubicBezTo>
                  <a:pt x="3671123" y="2420853"/>
                  <a:pt x="3665595" y="2432269"/>
                  <a:pt x="3657600" y="2441863"/>
                </a:cubicBezTo>
                <a:cubicBezTo>
                  <a:pt x="3648192" y="2453152"/>
                  <a:pt x="3636818" y="2462645"/>
                  <a:pt x="3626427" y="2473036"/>
                </a:cubicBezTo>
                <a:cubicBezTo>
                  <a:pt x="3604137" y="2539906"/>
                  <a:pt x="3633511" y="2467275"/>
                  <a:pt x="3584863" y="2535382"/>
                </a:cubicBezTo>
                <a:cubicBezTo>
                  <a:pt x="3575860" y="2547986"/>
                  <a:pt x="3573085" y="2564341"/>
                  <a:pt x="3564082" y="2576945"/>
                </a:cubicBezTo>
                <a:cubicBezTo>
                  <a:pt x="3493871" y="2675241"/>
                  <a:pt x="3569085" y="2535766"/>
                  <a:pt x="3512127" y="2649682"/>
                </a:cubicBezTo>
                <a:cubicBezTo>
                  <a:pt x="3498135" y="2733633"/>
                  <a:pt x="3508398" y="2692042"/>
                  <a:pt x="3480954" y="2774373"/>
                </a:cubicBezTo>
                <a:lnTo>
                  <a:pt x="3470563" y="2805545"/>
                </a:lnTo>
                <a:cubicBezTo>
                  <a:pt x="3481092" y="3068779"/>
                  <a:pt x="3394294" y="3065318"/>
                  <a:pt x="3491345" y="3065318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3736" name="ZoneTexte 13"/>
          <p:cNvSpPr txBox="1">
            <a:spLocks noChangeArrowheads="1"/>
          </p:cNvSpPr>
          <p:nvPr/>
        </p:nvSpPr>
        <p:spPr bwMode="auto">
          <a:xfrm>
            <a:off x="1547813" y="30163"/>
            <a:ext cx="7080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2 doigts sur le fond: zoom et translation de caméra</a:t>
            </a:r>
          </a:p>
        </p:txBody>
      </p:sp>
    </p:spTree>
    <p:extLst>
      <p:ext uri="{BB962C8B-B14F-4D97-AF65-F5344CB8AC3E}">
        <p14:creationId xmlns:p14="http://schemas.microsoft.com/office/powerpoint/2010/main" val="282767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005263"/>
            <a:ext cx="7272337" cy="185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54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268413"/>
            <a:ext cx="3960813" cy="282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Transformation en fonction du déplacement de un point</a:t>
            </a:r>
          </a:p>
        </p:txBody>
      </p:sp>
      <p:sp>
        <p:nvSpPr>
          <p:cNvPr id="108549" name="Text Box 6"/>
          <p:cNvSpPr txBox="1">
            <a:spLocks noChangeArrowheads="1"/>
          </p:cNvSpPr>
          <p:nvPr/>
        </p:nvSpPr>
        <p:spPr bwMode="auto">
          <a:xfrm>
            <a:off x="900113" y="5942013"/>
            <a:ext cx="727233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Michel Beaudouin-Lafon, “Novel Interaction Techniques for Overlapping Windows”, UIST 2001</a:t>
            </a:r>
            <a:br>
              <a:rPr lang="en-US" altLang="en-US" smtClean="0">
                <a:solidFill>
                  <a:srgbClr val="000000"/>
                </a:solidFill>
              </a:rPr>
            </a:br>
            <a:r>
              <a:rPr lang="en-US" altLang="en-US" smtClean="0">
                <a:solidFill>
                  <a:srgbClr val="000000"/>
                </a:solidFill>
              </a:rPr>
              <a:t>http://scholar.google.ca/scholar?cluster=11124751816710649387</a:t>
            </a:r>
          </a:p>
        </p:txBody>
      </p:sp>
    </p:spTree>
    <p:extLst>
      <p:ext uri="{BB962C8B-B14F-4D97-AF65-F5344CB8AC3E}">
        <p14:creationId xmlns:p14="http://schemas.microsoft.com/office/powerpoint/2010/main" val="141328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reeform 31"/>
          <p:cNvSpPr>
            <a:spLocks/>
          </p:cNvSpPr>
          <p:nvPr/>
        </p:nvSpPr>
        <p:spPr bwMode="auto">
          <a:xfrm rot="4743850">
            <a:off x="3392488" y="1730375"/>
            <a:ext cx="1296988" cy="3017837"/>
          </a:xfrm>
          <a:custGeom>
            <a:avLst/>
            <a:gdLst>
              <a:gd name="T0" fmla="*/ 2147483647 w 1081"/>
              <a:gd name="T1" fmla="*/ 2147483647 h 1585"/>
              <a:gd name="T2" fmla="*/ 2147483647 w 1081"/>
              <a:gd name="T3" fmla="*/ 2147483647 h 1585"/>
              <a:gd name="T4" fmla="*/ 2147483647 w 1081"/>
              <a:gd name="T5" fmla="*/ 2147483647 h 1585"/>
              <a:gd name="T6" fmla="*/ 2147483647 w 1081"/>
              <a:gd name="T7" fmla="*/ 2147483647 h 1585"/>
              <a:gd name="T8" fmla="*/ 0 w 1081"/>
              <a:gd name="T9" fmla="*/ 2147483647 h 1585"/>
              <a:gd name="T10" fmla="*/ 2147483647 w 1081"/>
              <a:gd name="T11" fmla="*/ 0 h 1585"/>
              <a:gd name="T12" fmla="*/ 2147483647 w 1081"/>
              <a:gd name="T13" fmla="*/ 0 h 1585"/>
              <a:gd name="T14" fmla="*/ 2147483647 w 1081"/>
              <a:gd name="T15" fmla="*/ 2147483647 h 1585"/>
              <a:gd name="T16" fmla="*/ 2147483647 w 1081"/>
              <a:gd name="T17" fmla="*/ 2147483647 h 1585"/>
              <a:gd name="T18" fmla="*/ 2147483647 w 1081"/>
              <a:gd name="T19" fmla="*/ 2147483647 h 1585"/>
              <a:gd name="T20" fmla="*/ 2147483647 w 1081"/>
              <a:gd name="T21" fmla="*/ 2147483647 h 158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81" h="1585">
                <a:moveTo>
                  <a:pt x="811" y="1585"/>
                </a:moveTo>
                <a:lnTo>
                  <a:pt x="306" y="1585"/>
                </a:lnTo>
                <a:lnTo>
                  <a:pt x="168" y="1503"/>
                </a:lnTo>
                <a:lnTo>
                  <a:pt x="87" y="1371"/>
                </a:lnTo>
                <a:lnTo>
                  <a:pt x="0" y="250"/>
                </a:lnTo>
                <a:lnTo>
                  <a:pt x="117" y="0"/>
                </a:lnTo>
                <a:lnTo>
                  <a:pt x="250" y="0"/>
                </a:lnTo>
                <a:lnTo>
                  <a:pt x="449" y="117"/>
                </a:lnTo>
                <a:lnTo>
                  <a:pt x="963" y="540"/>
                </a:lnTo>
                <a:lnTo>
                  <a:pt x="1081" y="1111"/>
                </a:lnTo>
                <a:lnTo>
                  <a:pt x="811" y="158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9571" name="Freeform 26"/>
          <p:cNvSpPr>
            <a:spLocks/>
          </p:cNvSpPr>
          <p:nvPr/>
        </p:nvSpPr>
        <p:spPr bwMode="auto">
          <a:xfrm>
            <a:off x="1403350" y="2032000"/>
            <a:ext cx="1296988" cy="3017838"/>
          </a:xfrm>
          <a:custGeom>
            <a:avLst/>
            <a:gdLst>
              <a:gd name="T0" fmla="*/ 2147483647 w 1081"/>
              <a:gd name="T1" fmla="*/ 2147483647 h 1585"/>
              <a:gd name="T2" fmla="*/ 2147483647 w 1081"/>
              <a:gd name="T3" fmla="*/ 2147483647 h 1585"/>
              <a:gd name="T4" fmla="*/ 2147483647 w 1081"/>
              <a:gd name="T5" fmla="*/ 2147483647 h 1585"/>
              <a:gd name="T6" fmla="*/ 2147483647 w 1081"/>
              <a:gd name="T7" fmla="*/ 2147483647 h 1585"/>
              <a:gd name="T8" fmla="*/ 0 w 1081"/>
              <a:gd name="T9" fmla="*/ 2147483647 h 1585"/>
              <a:gd name="T10" fmla="*/ 2147483647 w 1081"/>
              <a:gd name="T11" fmla="*/ 0 h 1585"/>
              <a:gd name="T12" fmla="*/ 2147483647 w 1081"/>
              <a:gd name="T13" fmla="*/ 0 h 1585"/>
              <a:gd name="T14" fmla="*/ 2147483647 w 1081"/>
              <a:gd name="T15" fmla="*/ 2147483647 h 1585"/>
              <a:gd name="T16" fmla="*/ 2147483647 w 1081"/>
              <a:gd name="T17" fmla="*/ 2147483647 h 1585"/>
              <a:gd name="T18" fmla="*/ 2147483647 w 1081"/>
              <a:gd name="T19" fmla="*/ 2147483647 h 1585"/>
              <a:gd name="T20" fmla="*/ 2147483647 w 1081"/>
              <a:gd name="T21" fmla="*/ 2147483647 h 158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81" h="1585">
                <a:moveTo>
                  <a:pt x="811" y="1585"/>
                </a:moveTo>
                <a:lnTo>
                  <a:pt x="306" y="1585"/>
                </a:lnTo>
                <a:lnTo>
                  <a:pt x="168" y="1503"/>
                </a:lnTo>
                <a:lnTo>
                  <a:pt x="87" y="1371"/>
                </a:lnTo>
                <a:lnTo>
                  <a:pt x="0" y="250"/>
                </a:lnTo>
                <a:lnTo>
                  <a:pt x="117" y="0"/>
                </a:lnTo>
                <a:lnTo>
                  <a:pt x="250" y="0"/>
                </a:lnTo>
                <a:lnTo>
                  <a:pt x="449" y="117"/>
                </a:lnTo>
                <a:lnTo>
                  <a:pt x="963" y="540"/>
                </a:lnTo>
                <a:lnTo>
                  <a:pt x="1081" y="1111"/>
                </a:lnTo>
                <a:lnTo>
                  <a:pt x="811" y="158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9572" name="Text Box 11"/>
          <p:cNvSpPr txBox="1">
            <a:spLocks noChangeArrowheads="1"/>
          </p:cNvSpPr>
          <p:nvPr/>
        </p:nvSpPr>
        <p:spPr bwMode="auto">
          <a:xfrm rot="1700055">
            <a:off x="3365500" y="4332288"/>
            <a:ext cx="4826000" cy="366712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0000"/>
                </a:solidFill>
              </a:rPr>
              <a:t>C</a:t>
            </a:r>
            <a:r>
              <a:rPr lang="en-US" altLang="en-US" baseline="-25000" smtClean="0">
                <a:solidFill>
                  <a:srgbClr val="FF0000"/>
                </a:solidFill>
              </a:rPr>
              <a:t>new</a:t>
            </a:r>
            <a:r>
              <a:rPr lang="en-US" altLang="en-US" smtClean="0">
                <a:solidFill>
                  <a:srgbClr val="000000"/>
                </a:solidFill>
              </a:rPr>
              <a:t>=P</a:t>
            </a:r>
            <a:r>
              <a:rPr lang="en-US" altLang="en-US" baseline="-25000" smtClean="0">
                <a:solidFill>
                  <a:srgbClr val="000000"/>
                </a:solidFill>
              </a:rPr>
              <a:t>new</a:t>
            </a:r>
            <a:r>
              <a:rPr lang="en-US" altLang="en-US" smtClean="0">
                <a:solidFill>
                  <a:srgbClr val="000000"/>
                </a:solidFill>
              </a:rPr>
              <a:t>–(D</a:t>
            </a:r>
            <a:r>
              <a:rPr lang="en-US" altLang="en-US" baseline="-25000" smtClean="0">
                <a:solidFill>
                  <a:srgbClr val="000000"/>
                </a:solidFill>
              </a:rPr>
              <a:t>old</a:t>
            </a:r>
            <a:r>
              <a:rPr lang="en-US" altLang="en-US" smtClean="0">
                <a:solidFill>
                  <a:srgbClr val="000000"/>
                </a:solidFill>
              </a:rPr>
              <a:t>).length()</a:t>
            </a:r>
            <a:r>
              <a:rPr lang="en-US" altLang="en-US" smtClean="0">
                <a:solidFill>
                  <a:srgbClr val="000000"/>
                </a:solidFill>
                <a:cs typeface="Arial" charset="0"/>
              </a:rPr>
              <a:t>×</a:t>
            </a:r>
            <a:r>
              <a:rPr lang="en-US" altLang="en-US" smtClean="0">
                <a:solidFill>
                  <a:srgbClr val="000000"/>
                </a:solidFill>
              </a:rPr>
              <a:t>(D</a:t>
            </a:r>
            <a:r>
              <a:rPr lang="en-US" altLang="en-US" baseline="-25000" smtClean="0">
                <a:solidFill>
                  <a:srgbClr val="000000"/>
                </a:solidFill>
              </a:rPr>
              <a:t>new</a:t>
            </a:r>
            <a:r>
              <a:rPr lang="en-US" altLang="en-US" smtClean="0">
                <a:solidFill>
                  <a:srgbClr val="000000"/>
                </a:solidFill>
              </a:rPr>
              <a:t>).normalized()</a:t>
            </a:r>
          </a:p>
        </p:txBody>
      </p:sp>
      <p:sp>
        <p:nvSpPr>
          <p:cNvPr id="109573" name="Text Box 12"/>
          <p:cNvSpPr txBox="1">
            <a:spLocks noChangeArrowheads="1"/>
          </p:cNvSpPr>
          <p:nvPr/>
        </p:nvSpPr>
        <p:spPr bwMode="auto">
          <a:xfrm rot="1115464">
            <a:off x="4337050" y="3451225"/>
            <a:ext cx="3311525" cy="366713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D</a:t>
            </a:r>
            <a:r>
              <a:rPr lang="en-US" altLang="en-US" baseline="-25000" smtClean="0">
                <a:solidFill>
                  <a:srgbClr val="000000"/>
                </a:solidFill>
              </a:rPr>
              <a:t>new</a:t>
            </a:r>
            <a:r>
              <a:rPr lang="en-US" altLang="en-US" smtClean="0">
                <a:solidFill>
                  <a:srgbClr val="000000"/>
                </a:solidFill>
              </a:rPr>
              <a:t>= (P</a:t>
            </a:r>
            <a:r>
              <a:rPr lang="en-US" altLang="en-US" baseline="-25000" smtClean="0">
                <a:solidFill>
                  <a:srgbClr val="000000"/>
                </a:solidFill>
              </a:rPr>
              <a:t>new</a:t>
            </a:r>
            <a:r>
              <a:rPr lang="en-US" altLang="en-US" smtClean="0">
                <a:solidFill>
                  <a:srgbClr val="000000"/>
                </a:solidFill>
              </a:rPr>
              <a:t>-C</a:t>
            </a:r>
            <a:r>
              <a:rPr lang="en-US" altLang="en-US" baseline="-25000" smtClean="0">
                <a:solidFill>
                  <a:srgbClr val="000000"/>
                </a:solidFill>
              </a:rPr>
              <a:t>old</a:t>
            </a:r>
            <a:r>
              <a:rPr lang="en-US" altLang="en-US" smtClean="0">
                <a:solidFill>
                  <a:srgbClr val="000000"/>
                </a:solidFill>
              </a:rPr>
              <a:t>)</a:t>
            </a:r>
            <a:endParaRPr lang="en-US" altLang="en-US" baseline="-25000" smtClean="0">
              <a:solidFill>
                <a:srgbClr val="000000"/>
              </a:solidFill>
            </a:endParaRPr>
          </a:p>
        </p:txBody>
      </p:sp>
      <p:sp>
        <p:nvSpPr>
          <p:cNvPr id="109574" name="Text Box 16"/>
          <p:cNvSpPr txBox="1">
            <a:spLocks noChangeArrowheads="1"/>
          </p:cNvSpPr>
          <p:nvPr/>
        </p:nvSpPr>
        <p:spPr bwMode="auto">
          <a:xfrm rot="-1038286">
            <a:off x="1835150" y="2182813"/>
            <a:ext cx="2759075" cy="366712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D</a:t>
            </a:r>
            <a:r>
              <a:rPr lang="en-US" altLang="en-US" baseline="-25000" smtClean="0">
                <a:solidFill>
                  <a:srgbClr val="000000"/>
                </a:solidFill>
              </a:rPr>
              <a:t>old</a:t>
            </a:r>
            <a:r>
              <a:rPr lang="en-US" altLang="en-US" smtClean="0">
                <a:solidFill>
                  <a:srgbClr val="000000"/>
                </a:solidFill>
              </a:rPr>
              <a:t>=P</a:t>
            </a:r>
            <a:r>
              <a:rPr lang="en-US" altLang="en-US" baseline="-25000" smtClean="0">
                <a:solidFill>
                  <a:srgbClr val="000000"/>
                </a:solidFill>
              </a:rPr>
              <a:t>old</a:t>
            </a:r>
            <a:r>
              <a:rPr lang="en-US" altLang="en-US" smtClean="0">
                <a:solidFill>
                  <a:srgbClr val="000000"/>
                </a:solidFill>
              </a:rPr>
              <a:t>–C</a:t>
            </a:r>
            <a:r>
              <a:rPr lang="en-US" altLang="en-US" baseline="-25000" smtClean="0">
                <a:solidFill>
                  <a:srgbClr val="000000"/>
                </a:solidFill>
              </a:rPr>
              <a:t>old</a:t>
            </a:r>
            <a:r>
              <a:rPr lang="en-US" altLang="en-US" smtClean="0">
                <a:solidFill>
                  <a:srgbClr val="000000"/>
                </a:solidFill>
              </a:rPr>
              <a:t> [difference]</a:t>
            </a:r>
            <a:endParaRPr lang="en-US" altLang="en-US" baseline="-25000" smtClean="0">
              <a:solidFill>
                <a:srgbClr val="000000"/>
              </a:solidFill>
            </a:endParaRPr>
          </a:p>
        </p:txBody>
      </p:sp>
      <p:sp>
        <p:nvSpPr>
          <p:cNvPr id="109575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Transformation en fonction du déplacement de un point</a:t>
            </a:r>
          </a:p>
        </p:txBody>
      </p:sp>
      <p:sp>
        <p:nvSpPr>
          <p:cNvPr id="109576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11188" y="5567363"/>
            <a:ext cx="7993062" cy="1101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smtClean="0"/>
              <a:t>Composantes de la transformation: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Translation: C</a:t>
            </a:r>
            <a:r>
              <a:rPr lang="en-US" altLang="en-US" sz="2000" baseline="-25000" smtClean="0"/>
              <a:t>new</a:t>
            </a:r>
            <a:r>
              <a:rPr lang="en-US" altLang="en-US" sz="2000" smtClean="0"/>
              <a:t> – C</a:t>
            </a:r>
            <a:r>
              <a:rPr lang="en-US" altLang="en-US" sz="2000" baseline="-25000" smtClean="0"/>
              <a:t>old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Rotation: l’angle entre D</a:t>
            </a:r>
            <a:r>
              <a:rPr lang="en-US" altLang="en-US" sz="2000" baseline="-25000" smtClean="0"/>
              <a:t>new</a:t>
            </a:r>
            <a:r>
              <a:rPr lang="en-US" altLang="en-US" sz="2000" smtClean="0"/>
              <a:t> et D</a:t>
            </a:r>
            <a:r>
              <a:rPr lang="en-US" altLang="en-US" sz="2000" baseline="-25000" smtClean="0"/>
              <a:t>old</a:t>
            </a:r>
          </a:p>
        </p:txBody>
      </p:sp>
      <p:sp>
        <p:nvSpPr>
          <p:cNvPr id="109577" name="Line 7"/>
          <p:cNvSpPr>
            <a:spLocks noChangeShapeType="1"/>
          </p:cNvSpPr>
          <p:nvPr/>
        </p:nvSpPr>
        <p:spPr bwMode="auto">
          <a:xfrm flipH="1" flipV="1">
            <a:off x="1844675" y="2351088"/>
            <a:ext cx="136525" cy="1352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9578" name="Oval 18"/>
          <p:cNvSpPr>
            <a:spLocks noChangeArrowheads="1"/>
          </p:cNvSpPr>
          <p:nvPr/>
        </p:nvSpPr>
        <p:spPr bwMode="auto">
          <a:xfrm>
            <a:off x="1798638" y="2279650"/>
            <a:ext cx="73025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9579" name="Oval 19"/>
          <p:cNvSpPr>
            <a:spLocks noChangeArrowheads="1"/>
          </p:cNvSpPr>
          <p:nvPr/>
        </p:nvSpPr>
        <p:spPr bwMode="auto">
          <a:xfrm>
            <a:off x="5167313" y="2755900"/>
            <a:ext cx="73025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9580" name="Line 24"/>
          <p:cNvSpPr>
            <a:spLocks noChangeShapeType="1"/>
          </p:cNvSpPr>
          <p:nvPr/>
        </p:nvSpPr>
        <p:spPr bwMode="auto">
          <a:xfrm flipV="1">
            <a:off x="2052638" y="2805113"/>
            <a:ext cx="3109912" cy="923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9581" name="Oval 22"/>
          <p:cNvSpPr>
            <a:spLocks noChangeArrowheads="1"/>
          </p:cNvSpPr>
          <p:nvPr/>
        </p:nvSpPr>
        <p:spPr bwMode="auto">
          <a:xfrm>
            <a:off x="1914525" y="368458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9582" name="Oval 23"/>
          <p:cNvSpPr>
            <a:spLocks noChangeArrowheads="1"/>
          </p:cNvSpPr>
          <p:nvPr/>
        </p:nvSpPr>
        <p:spPr bwMode="auto">
          <a:xfrm>
            <a:off x="3727450" y="3133725"/>
            <a:ext cx="144463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9583" name="Text Box 15"/>
          <p:cNvSpPr txBox="1">
            <a:spLocks noChangeArrowheads="1"/>
          </p:cNvSpPr>
          <p:nvPr/>
        </p:nvSpPr>
        <p:spPr bwMode="auto">
          <a:xfrm rot="1800000">
            <a:off x="1736725" y="4119563"/>
            <a:ext cx="172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0000"/>
                </a:solidFill>
              </a:rPr>
              <a:t>C</a:t>
            </a:r>
            <a:r>
              <a:rPr lang="en-US" altLang="en-US" baseline="-25000" smtClean="0">
                <a:solidFill>
                  <a:srgbClr val="FF0000"/>
                </a:solidFill>
              </a:rPr>
              <a:t>old</a:t>
            </a:r>
            <a:r>
              <a:rPr lang="en-US" altLang="en-US" smtClean="0">
                <a:solidFill>
                  <a:srgbClr val="000000"/>
                </a:solidFill>
              </a:rPr>
              <a:t>   [centroid]</a:t>
            </a:r>
            <a:endParaRPr lang="en-US" altLang="en-US" baseline="-25000" smtClean="0">
              <a:solidFill>
                <a:srgbClr val="000000"/>
              </a:solidFill>
            </a:endParaRPr>
          </a:p>
        </p:txBody>
      </p:sp>
      <p:sp>
        <p:nvSpPr>
          <p:cNvPr id="109584" name="Text Box 10"/>
          <p:cNvSpPr txBox="1">
            <a:spLocks noChangeArrowheads="1"/>
          </p:cNvSpPr>
          <p:nvPr/>
        </p:nvSpPr>
        <p:spPr bwMode="auto">
          <a:xfrm>
            <a:off x="5351463" y="2538413"/>
            <a:ext cx="1008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P</a:t>
            </a:r>
            <a:r>
              <a:rPr lang="en-US" altLang="en-US" baseline="-25000" smtClean="0">
                <a:solidFill>
                  <a:srgbClr val="000000"/>
                </a:solidFill>
              </a:rPr>
              <a:t>new</a:t>
            </a:r>
          </a:p>
        </p:txBody>
      </p:sp>
      <p:sp>
        <p:nvSpPr>
          <p:cNvPr id="109585" name="Text Box 14"/>
          <p:cNvSpPr txBox="1">
            <a:spLocks noChangeArrowheads="1"/>
          </p:cNvSpPr>
          <p:nvPr/>
        </p:nvSpPr>
        <p:spPr bwMode="auto">
          <a:xfrm>
            <a:off x="1511300" y="1847850"/>
            <a:ext cx="1008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P</a:t>
            </a:r>
            <a:r>
              <a:rPr lang="en-US" altLang="en-US" baseline="-25000" smtClean="0">
                <a:solidFill>
                  <a:srgbClr val="000000"/>
                </a:solidFill>
              </a:rPr>
              <a:t>old</a:t>
            </a:r>
          </a:p>
        </p:txBody>
      </p:sp>
      <p:pic>
        <p:nvPicPr>
          <p:cNvPr id="109586" name="Picture 5" descr="hand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0654" flipH="1">
            <a:off x="5176838" y="2921000"/>
            <a:ext cx="479425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587" name="Picture 3" descr="hand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16473" flipH="1">
            <a:off x="1927225" y="2105025"/>
            <a:ext cx="479425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17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reeform 56"/>
          <p:cNvSpPr>
            <a:spLocks/>
          </p:cNvSpPr>
          <p:nvPr/>
        </p:nvSpPr>
        <p:spPr bwMode="auto">
          <a:xfrm>
            <a:off x="2216150" y="3303588"/>
            <a:ext cx="1296988" cy="2016125"/>
          </a:xfrm>
          <a:custGeom>
            <a:avLst/>
            <a:gdLst>
              <a:gd name="T0" fmla="*/ 2147483647 w 1081"/>
              <a:gd name="T1" fmla="*/ 2147483647 h 1585"/>
              <a:gd name="T2" fmla="*/ 2147483647 w 1081"/>
              <a:gd name="T3" fmla="*/ 2147483647 h 1585"/>
              <a:gd name="T4" fmla="*/ 2147483647 w 1081"/>
              <a:gd name="T5" fmla="*/ 2147483647 h 1585"/>
              <a:gd name="T6" fmla="*/ 2147483647 w 1081"/>
              <a:gd name="T7" fmla="*/ 2147483647 h 1585"/>
              <a:gd name="T8" fmla="*/ 0 w 1081"/>
              <a:gd name="T9" fmla="*/ 2147483647 h 1585"/>
              <a:gd name="T10" fmla="*/ 2147483647 w 1081"/>
              <a:gd name="T11" fmla="*/ 0 h 1585"/>
              <a:gd name="T12" fmla="*/ 2147483647 w 1081"/>
              <a:gd name="T13" fmla="*/ 0 h 1585"/>
              <a:gd name="T14" fmla="*/ 2147483647 w 1081"/>
              <a:gd name="T15" fmla="*/ 2147483647 h 1585"/>
              <a:gd name="T16" fmla="*/ 2147483647 w 1081"/>
              <a:gd name="T17" fmla="*/ 2147483647 h 1585"/>
              <a:gd name="T18" fmla="*/ 2147483647 w 1081"/>
              <a:gd name="T19" fmla="*/ 2147483647 h 1585"/>
              <a:gd name="T20" fmla="*/ 2147483647 w 1081"/>
              <a:gd name="T21" fmla="*/ 2147483647 h 158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81" h="1585">
                <a:moveTo>
                  <a:pt x="811" y="1585"/>
                </a:moveTo>
                <a:lnTo>
                  <a:pt x="306" y="1585"/>
                </a:lnTo>
                <a:lnTo>
                  <a:pt x="168" y="1503"/>
                </a:lnTo>
                <a:lnTo>
                  <a:pt x="87" y="1371"/>
                </a:lnTo>
                <a:lnTo>
                  <a:pt x="0" y="250"/>
                </a:lnTo>
                <a:lnTo>
                  <a:pt x="117" y="0"/>
                </a:lnTo>
                <a:lnTo>
                  <a:pt x="250" y="0"/>
                </a:lnTo>
                <a:lnTo>
                  <a:pt x="449" y="117"/>
                </a:lnTo>
                <a:lnTo>
                  <a:pt x="963" y="540"/>
                </a:lnTo>
                <a:lnTo>
                  <a:pt x="1081" y="1111"/>
                </a:lnTo>
                <a:lnTo>
                  <a:pt x="811" y="158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0595" name="Text Box 49"/>
          <p:cNvSpPr txBox="1">
            <a:spLocks noChangeArrowheads="1"/>
          </p:cNvSpPr>
          <p:nvPr/>
        </p:nvSpPr>
        <p:spPr bwMode="auto">
          <a:xfrm>
            <a:off x="2995613" y="3867150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B</a:t>
            </a:r>
            <a:r>
              <a:rPr lang="en-US" altLang="en-US" baseline="-25000" smtClean="0">
                <a:solidFill>
                  <a:srgbClr val="000000"/>
                </a:solidFill>
              </a:rPr>
              <a:t>old</a:t>
            </a:r>
          </a:p>
        </p:txBody>
      </p:sp>
      <p:sp>
        <p:nvSpPr>
          <p:cNvPr id="110596" name="Freeform 64"/>
          <p:cNvSpPr>
            <a:spLocks/>
          </p:cNvSpPr>
          <p:nvPr/>
        </p:nvSpPr>
        <p:spPr bwMode="auto">
          <a:xfrm rot="2729819">
            <a:off x="4629944" y="3051969"/>
            <a:ext cx="1871662" cy="2952750"/>
          </a:xfrm>
          <a:custGeom>
            <a:avLst/>
            <a:gdLst>
              <a:gd name="T0" fmla="*/ 2147483647 w 1081"/>
              <a:gd name="T1" fmla="*/ 2147483647 h 1585"/>
              <a:gd name="T2" fmla="*/ 2147483647 w 1081"/>
              <a:gd name="T3" fmla="*/ 2147483647 h 1585"/>
              <a:gd name="T4" fmla="*/ 2147483647 w 1081"/>
              <a:gd name="T5" fmla="*/ 2147483647 h 1585"/>
              <a:gd name="T6" fmla="*/ 2147483647 w 1081"/>
              <a:gd name="T7" fmla="*/ 2147483647 h 1585"/>
              <a:gd name="T8" fmla="*/ 0 w 1081"/>
              <a:gd name="T9" fmla="*/ 2147483647 h 1585"/>
              <a:gd name="T10" fmla="*/ 2147483647 w 1081"/>
              <a:gd name="T11" fmla="*/ 0 h 1585"/>
              <a:gd name="T12" fmla="*/ 2147483647 w 1081"/>
              <a:gd name="T13" fmla="*/ 0 h 1585"/>
              <a:gd name="T14" fmla="*/ 2147483647 w 1081"/>
              <a:gd name="T15" fmla="*/ 2147483647 h 1585"/>
              <a:gd name="T16" fmla="*/ 2147483647 w 1081"/>
              <a:gd name="T17" fmla="*/ 2147483647 h 1585"/>
              <a:gd name="T18" fmla="*/ 2147483647 w 1081"/>
              <a:gd name="T19" fmla="*/ 2147483647 h 1585"/>
              <a:gd name="T20" fmla="*/ 2147483647 w 1081"/>
              <a:gd name="T21" fmla="*/ 2147483647 h 158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81" h="1585">
                <a:moveTo>
                  <a:pt x="811" y="1585"/>
                </a:moveTo>
                <a:lnTo>
                  <a:pt x="306" y="1585"/>
                </a:lnTo>
                <a:lnTo>
                  <a:pt x="168" y="1503"/>
                </a:lnTo>
                <a:lnTo>
                  <a:pt x="87" y="1371"/>
                </a:lnTo>
                <a:lnTo>
                  <a:pt x="0" y="250"/>
                </a:lnTo>
                <a:lnTo>
                  <a:pt x="117" y="0"/>
                </a:lnTo>
                <a:lnTo>
                  <a:pt x="250" y="0"/>
                </a:lnTo>
                <a:lnTo>
                  <a:pt x="449" y="117"/>
                </a:lnTo>
                <a:lnTo>
                  <a:pt x="963" y="540"/>
                </a:lnTo>
                <a:lnTo>
                  <a:pt x="1081" y="1111"/>
                </a:lnTo>
                <a:lnTo>
                  <a:pt x="811" y="158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059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Point2DUtil</a:t>
            </a:r>
          </a:p>
        </p:txBody>
      </p:sp>
      <p:sp>
        <p:nvSpPr>
          <p:cNvPr id="110598" name="Text Box 3"/>
          <p:cNvSpPr txBox="1">
            <a:spLocks noChangeArrowheads="1"/>
          </p:cNvSpPr>
          <p:nvPr/>
        </p:nvSpPr>
        <p:spPr bwMode="auto">
          <a:xfrm>
            <a:off x="179388" y="619125"/>
            <a:ext cx="7777162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public class Point2DUtil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...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static public void transformPointsBasedOnDisplacementOf</a:t>
            </a:r>
            <a:r>
              <a:rPr lang="en-US" altLang="en-US" sz="1600" smtClean="0">
                <a:solidFill>
                  <a:srgbClr val="FF0000"/>
                </a:solidFill>
              </a:rPr>
              <a:t>TwoPoints</a:t>
            </a:r>
            <a:r>
              <a:rPr lang="en-US" altLang="en-US" sz="1600" smtClean="0">
                <a:solidFill>
                  <a:srgbClr val="000000"/>
                </a:solidFill>
              </a:rPr>
              <a:t>(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   ArrayList&lt;Point2D&gt; points,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   Point2D A_old, Point2D B_old,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   Point2D A_new, Point2D B_new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) {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   ...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}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   ...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}</a:t>
            </a:r>
          </a:p>
        </p:txBody>
      </p:sp>
      <p:pic>
        <p:nvPicPr>
          <p:cNvPr id="110599" name="Picture 20" descr="hand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34313">
            <a:off x="1965325" y="5103813"/>
            <a:ext cx="474663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00" name="Picture 35" descr="hand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0910">
            <a:off x="3819525" y="4686300"/>
            <a:ext cx="474663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01" name="Picture 21" descr="hand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4268" flipH="1">
            <a:off x="3295650" y="3830638"/>
            <a:ext cx="47942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602" name="Text Box 47"/>
          <p:cNvSpPr txBox="1">
            <a:spLocks noChangeArrowheads="1"/>
          </p:cNvSpPr>
          <p:nvPr/>
        </p:nvSpPr>
        <p:spPr bwMode="auto">
          <a:xfrm>
            <a:off x="6016625" y="4546600"/>
            <a:ext cx="1008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B</a:t>
            </a:r>
            <a:r>
              <a:rPr lang="en-US" altLang="en-US" baseline="-25000" smtClean="0">
                <a:solidFill>
                  <a:srgbClr val="000000"/>
                </a:solidFill>
              </a:rPr>
              <a:t>new</a:t>
            </a:r>
          </a:p>
        </p:txBody>
      </p:sp>
      <p:sp>
        <p:nvSpPr>
          <p:cNvPr id="110603" name="Text Box 48"/>
          <p:cNvSpPr txBox="1">
            <a:spLocks noChangeArrowheads="1"/>
          </p:cNvSpPr>
          <p:nvPr/>
        </p:nvSpPr>
        <p:spPr bwMode="auto">
          <a:xfrm>
            <a:off x="4265613" y="4600575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A</a:t>
            </a:r>
            <a:r>
              <a:rPr lang="en-US" altLang="en-US" baseline="-25000" smtClean="0">
                <a:solidFill>
                  <a:srgbClr val="000000"/>
                </a:solidFill>
              </a:rPr>
              <a:t>new</a:t>
            </a:r>
          </a:p>
        </p:txBody>
      </p:sp>
      <p:sp>
        <p:nvSpPr>
          <p:cNvPr id="110604" name="Text Box 50"/>
          <p:cNvSpPr txBox="1">
            <a:spLocks noChangeArrowheads="1"/>
          </p:cNvSpPr>
          <p:nvPr/>
        </p:nvSpPr>
        <p:spPr bwMode="auto">
          <a:xfrm>
            <a:off x="2327275" y="4852988"/>
            <a:ext cx="1008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A</a:t>
            </a:r>
            <a:r>
              <a:rPr lang="en-US" altLang="en-US" baseline="-25000" smtClean="0">
                <a:solidFill>
                  <a:srgbClr val="000000"/>
                </a:solidFill>
              </a:rPr>
              <a:t>old</a:t>
            </a:r>
          </a:p>
        </p:txBody>
      </p:sp>
      <p:pic>
        <p:nvPicPr>
          <p:cNvPr id="110605" name="Picture 36" descr="hand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19460" flipH="1">
            <a:off x="6285706" y="4429919"/>
            <a:ext cx="479425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24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8" name="Picture 26" descr="hand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96592">
            <a:off x="1387476" y="1682750"/>
            <a:ext cx="474662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19" name="Picture 27" descr="hand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78128" flipH="1">
            <a:off x="958056" y="3969544"/>
            <a:ext cx="479425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20" name="Picture 28" descr="hand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14501">
            <a:off x="4178300" y="1903413"/>
            <a:ext cx="474663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21" name="Picture 29" descr="hand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74977" flipH="1">
            <a:off x="5460206" y="4831557"/>
            <a:ext cx="479425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22" name="Line 2"/>
          <p:cNvSpPr>
            <a:spLocks noChangeShapeType="1"/>
          </p:cNvSpPr>
          <p:nvPr/>
        </p:nvSpPr>
        <p:spPr bwMode="auto">
          <a:xfrm>
            <a:off x="4572000" y="2420938"/>
            <a:ext cx="1223963" cy="2160587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1623" name="Line 3"/>
          <p:cNvSpPr>
            <a:spLocks noChangeShapeType="1"/>
          </p:cNvSpPr>
          <p:nvPr/>
        </p:nvSpPr>
        <p:spPr bwMode="auto">
          <a:xfrm flipH="1">
            <a:off x="1125538" y="2144713"/>
            <a:ext cx="627062" cy="1598612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16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Transformation en fonction du déplacement de deux points</a:t>
            </a:r>
          </a:p>
        </p:txBody>
      </p:sp>
      <p:sp>
        <p:nvSpPr>
          <p:cNvPr id="1116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11188" y="5229225"/>
            <a:ext cx="7993062" cy="14398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smtClean="0"/>
              <a:t>Composantes de la transformation: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Translation: M</a:t>
            </a:r>
            <a:r>
              <a:rPr lang="en-US" altLang="en-US" sz="2000" baseline="-25000" smtClean="0"/>
              <a:t>new</a:t>
            </a:r>
            <a:r>
              <a:rPr lang="en-US" altLang="en-US" sz="2000" smtClean="0"/>
              <a:t> – M</a:t>
            </a:r>
            <a:r>
              <a:rPr lang="en-US" altLang="en-US" sz="2000" baseline="-25000" smtClean="0"/>
              <a:t>old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Rotation: l’angle entre D</a:t>
            </a:r>
            <a:r>
              <a:rPr lang="en-US" altLang="en-US" sz="2000" baseline="-25000" smtClean="0"/>
              <a:t>new</a:t>
            </a:r>
            <a:r>
              <a:rPr lang="en-US" altLang="en-US" sz="2000" smtClean="0"/>
              <a:t> et D</a:t>
            </a:r>
            <a:r>
              <a:rPr lang="en-US" altLang="en-US" sz="2000" baseline="-25000" smtClean="0"/>
              <a:t>old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Changement d’échelle (“scale”): (D</a:t>
            </a:r>
            <a:r>
              <a:rPr lang="en-US" altLang="en-US" sz="2000" baseline="-25000" smtClean="0"/>
              <a:t>new</a:t>
            </a:r>
            <a:r>
              <a:rPr lang="en-US" altLang="en-US" sz="2000" smtClean="0"/>
              <a:t>).length() / (D</a:t>
            </a:r>
            <a:r>
              <a:rPr lang="en-US" altLang="en-US" sz="2000" baseline="-25000" smtClean="0"/>
              <a:t>old</a:t>
            </a:r>
            <a:r>
              <a:rPr lang="en-US" altLang="en-US" sz="2000" smtClean="0"/>
              <a:t>).length()</a:t>
            </a:r>
          </a:p>
        </p:txBody>
      </p:sp>
      <p:sp>
        <p:nvSpPr>
          <p:cNvPr id="111626" name="Text Box 6"/>
          <p:cNvSpPr txBox="1">
            <a:spLocks noChangeArrowheads="1"/>
          </p:cNvSpPr>
          <p:nvPr/>
        </p:nvSpPr>
        <p:spPr bwMode="auto">
          <a:xfrm>
            <a:off x="4565650" y="2130425"/>
            <a:ext cx="1008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B</a:t>
            </a:r>
            <a:r>
              <a:rPr lang="en-US" altLang="en-US" baseline="-25000" smtClean="0">
                <a:solidFill>
                  <a:srgbClr val="000000"/>
                </a:solidFill>
              </a:rPr>
              <a:t>new</a:t>
            </a:r>
          </a:p>
        </p:txBody>
      </p:sp>
      <p:sp>
        <p:nvSpPr>
          <p:cNvPr id="111627" name="Text Box 7"/>
          <p:cNvSpPr txBox="1">
            <a:spLocks noChangeArrowheads="1"/>
          </p:cNvSpPr>
          <p:nvPr/>
        </p:nvSpPr>
        <p:spPr bwMode="auto">
          <a:xfrm>
            <a:off x="5243513" y="3219450"/>
            <a:ext cx="3671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0000"/>
                </a:solidFill>
              </a:rPr>
              <a:t>M</a:t>
            </a:r>
            <a:r>
              <a:rPr lang="en-US" altLang="en-US" baseline="-25000" smtClean="0">
                <a:solidFill>
                  <a:srgbClr val="FF0000"/>
                </a:solidFill>
              </a:rPr>
              <a:t>new</a:t>
            </a:r>
            <a:r>
              <a:rPr lang="en-US" altLang="en-US" smtClean="0">
                <a:solidFill>
                  <a:srgbClr val="000000"/>
                </a:solidFill>
              </a:rPr>
              <a:t>=(1/2)(A</a:t>
            </a:r>
            <a:r>
              <a:rPr lang="en-US" altLang="en-US" baseline="-25000" smtClean="0">
                <a:solidFill>
                  <a:srgbClr val="000000"/>
                </a:solidFill>
              </a:rPr>
              <a:t>new</a:t>
            </a:r>
            <a:r>
              <a:rPr lang="en-US" altLang="en-US" smtClean="0">
                <a:solidFill>
                  <a:srgbClr val="000000"/>
                </a:solidFill>
              </a:rPr>
              <a:t>+B</a:t>
            </a:r>
            <a:r>
              <a:rPr lang="en-US" altLang="en-US" baseline="-25000" smtClean="0">
                <a:solidFill>
                  <a:srgbClr val="000000"/>
                </a:solidFill>
              </a:rPr>
              <a:t>new</a:t>
            </a:r>
            <a:r>
              <a:rPr lang="en-US" altLang="en-US" smtClean="0">
                <a:solidFill>
                  <a:srgbClr val="000000"/>
                </a:solidFill>
              </a:rPr>
              <a:t>)   [midpoint]</a:t>
            </a:r>
          </a:p>
        </p:txBody>
      </p:sp>
      <p:sp>
        <p:nvSpPr>
          <p:cNvPr id="111628" name="Text Box 8"/>
          <p:cNvSpPr txBox="1">
            <a:spLocks noChangeArrowheads="1"/>
          </p:cNvSpPr>
          <p:nvPr/>
        </p:nvSpPr>
        <p:spPr bwMode="auto">
          <a:xfrm>
            <a:off x="5518150" y="3735388"/>
            <a:ext cx="3311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7F7F7F"/>
                </a:solidFill>
              </a:rPr>
              <a:t>D</a:t>
            </a:r>
            <a:r>
              <a:rPr lang="en-US" altLang="en-US" baseline="-25000" smtClean="0">
                <a:solidFill>
                  <a:srgbClr val="7F7F7F"/>
                </a:solidFill>
              </a:rPr>
              <a:t>new</a:t>
            </a:r>
            <a:r>
              <a:rPr lang="en-US" altLang="en-US" smtClean="0">
                <a:solidFill>
                  <a:srgbClr val="000000"/>
                </a:solidFill>
              </a:rPr>
              <a:t>= (A</a:t>
            </a:r>
            <a:r>
              <a:rPr lang="en-US" altLang="en-US" baseline="-25000" smtClean="0">
                <a:solidFill>
                  <a:srgbClr val="000000"/>
                </a:solidFill>
              </a:rPr>
              <a:t>new</a:t>
            </a:r>
            <a:r>
              <a:rPr lang="en-US" altLang="en-US" smtClean="0">
                <a:solidFill>
                  <a:srgbClr val="000000"/>
                </a:solidFill>
              </a:rPr>
              <a:t>-B</a:t>
            </a:r>
            <a:r>
              <a:rPr lang="en-US" altLang="en-US" baseline="-25000" smtClean="0">
                <a:solidFill>
                  <a:srgbClr val="000000"/>
                </a:solidFill>
              </a:rPr>
              <a:t>new</a:t>
            </a:r>
            <a:r>
              <a:rPr lang="en-US" altLang="en-US" smtClean="0">
                <a:solidFill>
                  <a:srgbClr val="000000"/>
                </a:solidFill>
              </a:rPr>
              <a:t>)   [difference]</a:t>
            </a:r>
            <a:endParaRPr lang="en-US" altLang="en-US" baseline="-25000" smtClean="0">
              <a:solidFill>
                <a:srgbClr val="000000"/>
              </a:solidFill>
            </a:endParaRPr>
          </a:p>
        </p:txBody>
      </p:sp>
      <p:sp>
        <p:nvSpPr>
          <p:cNvPr id="111629" name="Text Box 9"/>
          <p:cNvSpPr txBox="1">
            <a:spLocks noChangeArrowheads="1"/>
          </p:cNvSpPr>
          <p:nvPr/>
        </p:nvSpPr>
        <p:spPr bwMode="auto">
          <a:xfrm>
            <a:off x="5862638" y="4500563"/>
            <a:ext cx="1008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A</a:t>
            </a:r>
            <a:r>
              <a:rPr lang="en-US" altLang="en-US" baseline="-25000" smtClean="0">
                <a:solidFill>
                  <a:srgbClr val="000000"/>
                </a:solidFill>
              </a:rPr>
              <a:t>new</a:t>
            </a:r>
          </a:p>
        </p:txBody>
      </p:sp>
      <p:sp>
        <p:nvSpPr>
          <p:cNvPr id="111630" name="Text Box 10"/>
          <p:cNvSpPr txBox="1">
            <a:spLocks noChangeArrowheads="1"/>
          </p:cNvSpPr>
          <p:nvPr/>
        </p:nvSpPr>
        <p:spPr bwMode="auto">
          <a:xfrm>
            <a:off x="1192213" y="1847850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B</a:t>
            </a:r>
            <a:r>
              <a:rPr lang="en-US" altLang="en-US" baseline="-25000" smtClean="0">
                <a:solidFill>
                  <a:srgbClr val="000000"/>
                </a:solidFill>
              </a:rPr>
              <a:t>old</a:t>
            </a:r>
          </a:p>
        </p:txBody>
      </p:sp>
      <p:sp>
        <p:nvSpPr>
          <p:cNvPr id="111631" name="Text Box 11"/>
          <p:cNvSpPr txBox="1">
            <a:spLocks noChangeArrowheads="1"/>
          </p:cNvSpPr>
          <p:nvPr/>
        </p:nvSpPr>
        <p:spPr bwMode="auto">
          <a:xfrm>
            <a:off x="814388" y="2667000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0000"/>
                </a:solidFill>
              </a:rPr>
              <a:t>M</a:t>
            </a:r>
            <a:r>
              <a:rPr lang="en-US" altLang="en-US" baseline="-25000" smtClean="0">
                <a:solidFill>
                  <a:srgbClr val="FF0000"/>
                </a:solidFill>
              </a:rPr>
              <a:t>old</a:t>
            </a:r>
          </a:p>
        </p:txBody>
      </p:sp>
      <p:sp>
        <p:nvSpPr>
          <p:cNvPr id="111632" name="Text Box 12"/>
          <p:cNvSpPr txBox="1">
            <a:spLocks noChangeArrowheads="1"/>
          </p:cNvSpPr>
          <p:nvPr/>
        </p:nvSpPr>
        <p:spPr bwMode="auto">
          <a:xfrm>
            <a:off x="1277938" y="3197225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7F7F7F"/>
                </a:solidFill>
              </a:rPr>
              <a:t>D</a:t>
            </a:r>
            <a:r>
              <a:rPr lang="en-US" altLang="en-US" baseline="-25000" smtClean="0">
                <a:solidFill>
                  <a:srgbClr val="7F7F7F"/>
                </a:solidFill>
              </a:rPr>
              <a:t>old</a:t>
            </a:r>
          </a:p>
        </p:txBody>
      </p:sp>
      <p:sp>
        <p:nvSpPr>
          <p:cNvPr id="111633" name="Text Box 13"/>
          <p:cNvSpPr txBox="1">
            <a:spLocks noChangeArrowheads="1"/>
          </p:cNvSpPr>
          <p:nvPr/>
        </p:nvSpPr>
        <p:spPr bwMode="auto">
          <a:xfrm>
            <a:off x="549275" y="3617913"/>
            <a:ext cx="1008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A</a:t>
            </a:r>
            <a:r>
              <a:rPr lang="en-US" altLang="en-US" baseline="-25000" smtClean="0">
                <a:solidFill>
                  <a:srgbClr val="000000"/>
                </a:solidFill>
              </a:rPr>
              <a:t>old</a:t>
            </a:r>
          </a:p>
        </p:txBody>
      </p:sp>
      <p:sp>
        <p:nvSpPr>
          <p:cNvPr id="111634" name="Oval 14"/>
          <p:cNvSpPr>
            <a:spLocks noChangeArrowheads="1"/>
          </p:cNvSpPr>
          <p:nvPr/>
        </p:nvSpPr>
        <p:spPr bwMode="auto">
          <a:xfrm>
            <a:off x="1763713" y="1989138"/>
            <a:ext cx="73025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1635" name="Oval 15"/>
          <p:cNvSpPr>
            <a:spLocks noChangeArrowheads="1"/>
          </p:cNvSpPr>
          <p:nvPr/>
        </p:nvSpPr>
        <p:spPr bwMode="auto">
          <a:xfrm>
            <a:off x="4427538" y="2276475"/>
            <a:ext cx="73025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1636" name="Oval 16"/>
          <p:cNvSpPr>
            <a:spLocks noChangeArrowheads="1"/>
          </p:cNvSpPr>
          <p:nvPr/>
        </p:nvSpPr>
        <p:spPr bwMode="auto">
          <a:xfrm>
            <a:off x="1042988" y="3789363"/>
            <a:ext cx="73025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1637" name="Oval 17"/>
          <p:cNvSpPr>
            <a:spLocks noChangeArrowheads="1"/>
          </p:cNvSpPr>
          <p:nvPr/>
        </p:nvSpPr>
        <p:spPr bwMode="auto">
          <a:xfrm>
            <a:off x="5795963" y="4652963"/>
            <a:ext cx="73025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1638" name="Oval 18"/>
          <p:cNvSpPr>
            <a:spLocks noChangeArrowheads="1"/>
          </p:cNvSpPr>
          <p:nvPr/>
        </p:nvSpPr>
        <p:spPr bwMode="auto">
          <a:xfrm>
            <a:off x="1393825" y="27940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1639" name="Oval 19"/>
          <p:cNvSpPr>
            <a:spLocks noChangeArrowheads="1"/>
          </p:cNvSpPr>
          <p:nvPr/>
        </p:nvSpPr>
        <p:spPr bwMode="auto">
          <a:xfrm>
            <a:off x="5076825" y="3357563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1640" name="Line 20"/>
          <p:cNvSpPr>
            <a:spLocks noChangeShapeType="1"/>
          </p:cNvSpPr>
          <p:nvPr/>
        </p:nvSpPr>
        <p:spPr bwMode="auto">
          <a:xfrm>
            <a:off x="1208088" y="3836988"/>
            <a:ext cx="4475162" cy="8175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1641" name="Line 21"/>
          <p:cNvSpPr>
            <a:spLocks noChangeShapeType="1"/>
          </p:cNvSpPr>
          <p:nvPr/>
        </p:nvSpPr>
        <p:spPr bwMode="auto">
          <a:xfrm>
            <a:off x="1941513" y="2046288"/>
            <a:ext cx="2422525" cy="255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91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15" descr="wakinglifedvd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2705">
            <a:off x="4086225" y="1914525"/>
            <a:ext cx="3008313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Transformation en fonction du déplacement de deux points</a:t>
            </a:r>
          </a:p>
        </p:txBody>
      </p:sp>
      <p:pic>
        <p:nvPicPr>
          <p:cNvPr id="112644" name="Picture 5" descr="wakinglifedvdcov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141663"/>
            <a:ext cx="1243012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45" name="Picture 9" descr="hand_sm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34313">
            <a:off x="931863" y="3870325"/>
            <a:ext cx="474662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46" name="Picture 10" descr="hand_sm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0910">
            <a:off x="4649788" y="3100388"/>
            <a:ext cx="474662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47" name="Picture 11" descr="hand_sm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4268" flipH="1">
            <a:off x="2135188" y="3732213"/>
            <a:ext cx="47942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48" name="Picture 12" descr="hand_sm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52043" flipH="1">
            <a:off x="6650038" y="4357688"/>
            <a:ext cx="47942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33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798888" y="1658937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3916363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3672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9" name="Forme libre 8"/>
          <p:cNvSpPr/>
          <p:nvPr/>
        </p:nvSpPr>
        <p:spPr>
          <a:xfrm>
            <a:off x="4140200" y="2751138"/>
            <a:ext cx="1619250" cy="1427162"/>
          </a:xfrm>
          <a:custGeom>
            <a:avLst/>
            <a:gdLst>
              <a:gd name="connsiteX0" fmla="*/ 2389909 w 3855830"/>
              <a:gd name="connsiteY0" fmla="*/ 3397827 h 3397827"/>
              <a:gd name="connsiteX1" fmla="*/ 2337954 w 3855830"/>
              <a:gd name="connsiteY1" fmla="*/ 3345873 h 3397827"/>
              <a:gd name="connsiteX2" fmla="*/ 2286000 w 3855830"/>
              <a:gd name="connsiteY2" fmla="*/ 3325091 h 3397827"/>
              <a:gd name="connsiteX3" fmla="*/ 2182091 w 3855830"/>
              <a:gd name="connsiteY3" fmla="*/ 3293918 h 3397827"/>
              <a:gd name="connsiteX4" fmla="*/ 2109354 w 3855830"/>
              <a:gd name="connsiteY4" fmla="*/ 3283527 h 3397827"/>
              <a:gd name="connsiteX5" fmla="*/ 2057400 w 3855830"/>
              <a:gd name="connsiteY5" fmla="*/ 3262745 h 3397827"/>
              <a:gd name="connsiteX6" fmla="*/ 1911927 w 3855830"/>
              <a:gd name="connsiteY6" fmla="*/ 3210791 h 3397827"/>
              <a:gd name="connsiteX7" fmla="*/ 1859973 w 3855830"/>
              <a:gd name="connsiteY7" fmla="*/ 3179618 h 3397827"/>
              <a:gd name="connsiteX8" fmla="*/ 1808018 w 3855830"/>
              <a:gd name="connsiteY8" fmla="*/ 3158836 h 3397827"/>
              <a:gd name="connsiteX9" fmla="*/ 1735282 w 3855830"/>
              <a:gd name="connsiteY9" fmla="*/ 3117273 h 3397827"/>
              <a:gd name="connsiteX10" fmla="*/ 1704109 w 3855830"/>
              <a:gd name="connsiteY10" fmla="*/ 3106882 h 3397827"/>
              <a:gd name="connsiteX11" fmla="*/ 1652154 w 3855830"/>
              <a:gd name="connsiteY11" fmla="*/ 3075709 h 3397827"/>
              <a:gd name="connsiteX12" fmla="*/ 1620982 w 3855830"/>
              <a:gd name="connsiteY12" fmla="*/ 3065318 h 3397827"/>
              <a:gd name="connsiteX13" fmla="*/ 1589809 w 3855830"/>
              <a:gd name="connsiteY13" fmla="*/ 3044536 h 3397827"/>
              <a:gd name="connsiteX14" fmla="*/ 1517073 w 3855830"/>
              <a:gd name="connsiteY14" fmla="*/ 3013363 h 3397827"/>
              <a:gd name="connsiteX15" fmla="*/ 1423554 w 3855830"/>
              <a:gd name="connsiteY15" fmla="*/ 2951018 h 3397827"/>
              <a:gd name="connsiteX16" fmla="*/ 1361209 w 3855830"/>
              <a:gd name="connsiteY16" fmla="*/ 2919845 h 3397827"/>
              <a:gd name="connsiteX17" fmla="*/ 1267691 w 3855830"/>
              <a:gd name="connsiteY17" fmla="*/ 2847109 h 3397827"/>
              <a:gd name="connsiteX18" fmla="*/ 1236518 w 3855830"/>
              <a:gd name="connsiteY18" fmla="*/ 2815936 h 3397827"/>
              <a:gd name="connsiteX19" fmla="*/ 1163782 w 3855830"/>
              <a:gd name="connsiteY19" fmla="*/ 2774373 h 3397827"/>
              <a:gd name="connsiteX20" fmla="*/ 1111827 w 3855830"/>
              <a:gd name="connsiteY20" fmla="*/ 2743200 h 3397827"/>
              <a:gd name="connsiteX21" fmla="*/ 1049482 w 3855830"/>
              <a:gd name="connsiteY21" fmla="*/ 2712027 h 3397827"/>
              <a:gd name="connsiteX22" fmla="*/ 976745 w 3855830"/>
              <a:gd name="connsiteY22" fmla="*/ 2649682 h 3397827"/>
              <a:gd name="connsiteX23" fmla="*/ 893618 w 3855830"/>
              <a:gd name="connsiteY23" fmla="*/ 2618509 h 3397827"/>
              <a:gd name="connsiteX24" fmla="*/ 841663 w 3855830"/>
              <a:gd name="connsiteY24" fmla="*/ 2566554 h 3397827"/>
              <a:gd name="connsiteX25" fmla="*/ 810491 w 3855830"/>
              <a:gd name="connsiteY25" fmla="*/ 2545773 h 3397827"/>
              <a:gd name="connsiteX26" fmla="*/ 789709 w 3855830"/>
              <a:gd name="connsiteY26" fmla="*/ 2514600 h 3397827"/>
              <a:gd name="connsiteX27" fmla="*/ 758536 w 3855830"/>
              <a:gd name="connsiteY27" fmla="*/ 2483427 h 3397827"/>
              <a:gd name="connsiteX28" fmla="*/ 737754 w 3855830"/>
              <a:gd name="connsiteY28" fmla="*/ 2441863 h 3397827"/>
              <a:gd name="connsiteX29" fmla="*/ 706582 w 3855830"/>
              <a:gd name="connsiteY29" fmla="*/ 2410691 h 3397827"/>
              <a:gd name="connsiteX30" fmla="*/ 633845 w 3855830"/>
              <a:gd name="connsiteY30" fmla="*/ 2317173 h 3397827"/>
              <a:gd name="connsiteX31" fmla="*/ 623454 w 3855830"/>
              <a:gd name="connsiteY31" fmla="*/ 2286000 h 3397827"/>
              <a:gd name="connsiteX32" fmla="*/ 550718 w 3855830"/>
              <a:gd name="connsiteY32" fmla="*/ 2192482 h 3397827"/>
              <a:gd name="connsiteX33" fmla="*/ 488373 w 3855830"/>
              <a:gd name="connsiteY33" fmla="*/ 2119745 h 3397827"/>
              <a:gd name="connsiteX34" fmla="*/ 426027 w 3855830"/>
              <a:gd name="connsiteY34" fmla="*/ 2026227 h 3397827"/>
              <a:gd name="connsiteX35" fmla="*/ 394854 w 3855830"/>
              <a:gd name="connsiteY35" fmla="*/ 1995054 h 3397827"/>
              <a:gd name="connsiteX36" fmla="*/ 311727 w 3855830"/>
              <a:gd name="connsiteY36" fmla="*/ 1880754 h 3397827"/>
              <a:gd name="connsiteX37" fmla="*/ 270163 w 3855830"/>
              <a:gd name="connsiteY37" fmla="*/ 1839191 h 3397827"/>
              <a:gd name="connsiteX38" fmla="*/ 207818 w 3855830"/>
              <a:gd name="connsiteY38" fmla="*/ 1745673 h 3397827"/>
              <a:gd name="connsiteX39" fmla="*/ 155863 w 3855830"/>
              <a:gd name="connsiteY39" fmla="*/ 1672936 h 3397827"/>
              <a:gd name="connsiteX40" fmla="*/ 83127 w 3855830"/>
              <a:gd name="connsiteY40" fmla="*/ 1589809 h 3397827"/>
              <a:gd name="connsiteX41" fmla="*/ 41563 w 3855830"/>
              <a:gd name="connsiteY41" fmla="*/ 1485900 h 3397827"/>
              <a:gd name="connsiteX42" fmla="*/ 31173 w 3855830"/>
              <a:gd name="connsiteY42" fmla="*/ 1423554 h 3397827"/>
              <a:gd name="connsiteX43" fmla="*/ 20782 w 3855830"/>
              <a:gd name="connsiteY43" fmla="*/ 1381991 h 3397827"/>
              <a:gd name="connsiteX44" fmla="*/ 10391 w 3855830"/>
              <a:gd name="connsiteY44" fmla="*/ 1350818 h 3397827"/>
              <a:gd name="connsiteX45" fmla="*/ 0 w 3855830"/>
              <a:gd name="connsiteY45" fmla="*/ 1288473 h 3397827"/>
              <a:gd name="connsiteX46" fmla="*/ 20782 w 3855830"/>
              <a:gd name="connsiteY46" fmla="*/ 1132609 h 3397827"/>
              <a:gd name="connsiteX47" fmla="*/ 31173 w 3855830"/>
              <a:gd name="connsiteY47" fmla="*/ 1101436 h 3397827"/>
              <a:gd name="connsiteX48" fmla="*/ 51954 w 3855830"/>
              <a:gd name="connsiteY48" fmla="*/ 1070263 h 3397827"/>
              <a:gd name="connsiteX49" fmla="*/ 93518 w 3855830"/>
              <a:gd name="connsiteY49" fmla="*/ 1059873 h 3397827"/>
              <a:gd name="connsiteX50" fmla="*/ 218209 w 3855830"/>
              <a:gd name="connsiteY50" fmla="*/ 1111827 h 3397827"/>
              <a:gd name="connsiteX51" fmla="*/ 259773 w 3855830"/>
              <a:gd name="connsiteY51" fmla="*/ 1132609 h 3397827"/>
              <a:gd name="connsiteX52" fmla="*/ 322118 w 3855830"/>
              <a:gd name="connsiteY52" fmla="*/ 1205345 h 3397827"/>
              <a:gd name="connsiteX53" fmla="*/ 394854 w 3855830"/>
              <a:gd name="connsiteY53" fmla="*/ 1298863 h 3397827"/>
              <a:gd name="connsiteX54" fmla="*/ 426027 w 3855830"/>
              <a:gd name="connsiteY54" fmla="*/ 1371600 h 3397827"/>
              <a:gd name="connsiteX55" fmla="*/ 509154 w 3855830"/>
              <a:gd name="connsiteY55" fmla="*/ 1465118 h 3397827"/>
              <a:gd name="connsiteX56" fmla="*/ 561109 w 3855830"/>
              <a:gd name="connsiteY56" fmla="*/ 1537854 h 3397827"/>
              <a:gd name="connsiteX57" fmla="*/ 654627 w 3855830"/>
              <a:gd name="connsiteY57" fmla="*/ 1610591 h 3397827"/>
              <a:gd name="connsiteX58" fmla="*/ 727363 w 3855830"/>
              <a:gd name="connsiteY58" fmla="*/ 1672936 h 3397827"/>
              <a:gd name="connsiteX59" fmla="*/ 800100 w 3855830"/>
              <a:gd name="connsiteY59" fmla="*/ 1724891 h 3397827"/>
              <a:gd name="connsiteX60" fmla="*/ 841663 w 3855830"/>
              <a:gd name="connsiteY60" fmla="*/ 1756063 h 3397827"/>
              <a:gd name="connsiteX61" fmla="*/ 924791 w 3855830"/>
              <a:gd name="connsiteY61" fmla="*/ 1787236 h 3397827"/>
              <a:gd name="connsiteX62" fmla="*/ 1070263 w 3855830"/>
              <a:gd name="connsiteY62" fmla="*/ 1839191 h 3397827"/>
              <a:gd name="connsiteX63" fmla="*/ 1205345 w 3855830"/>
              <a:gd name="connsiteY63" fmla="*/ 1828800 h 3397827"/>
              <a:gd name="connsiteX64" fmla="*/ 1267691 w 3855830"/>
              <a:gd name="connsiteY64" fmla="*/ 1787236 h 3397827"/>
              <a:gd name="connsiteX65" fmla="*/ 1319645 w 3855830"/>
              <a:gd name="connsiteY65" fmla="*/ 1766454 h 3397827"/>
              <a:gd name="connsiteX66" fmla="*/ 1340427 w 3855830"/>
              <a:gd name="connsiteY66" fmla="*/ 1735282 h 3397827"/>
              <a:gd name="connsiteX67" fmla="*/ 1371600 w 3855830"/>
              <a:gd name="connsiteY67" fmla="*/ 1714500 h 3397827"/>
              <a:gd name="connsiteX68" fmla="*/ 1527463 w 3855830"/>
              <a:gd name="connsiteY68" fmla="*/ 1631373 h 3397827"/>
              <a:gd name="connsiteX69" fmla="*/ 1558636 w 3855830"/>
              <a:gd name="connsiteY69" fmla="*/ 1600200 h 3397827"/>
              <a:gd name="connsiteX70" fmla="*/ 1620982 w 3855830"/>
              <a:gd name="connsiteY70" fmla="*/ 1558636 h 3397827"/>
              <a:gd name="connsiteX71" fmla="*/ 1652154 w 3855830"/>
              <a:gd name="connsiteY71" fmla="*/ 1506682 h 3397827"/>
              <a:gd name="connsiteX72" fmla="*/ 1693718 w 3855830"/>
              <a:gd name="connsiteY72" fmla="*/ 1433945 h 3397827"/>
              <a:gd name="connsiteX73" fmla="*/ 1714500 w 3855830"/>
              <a:gd name="connsiteY73" fmla="*/ 1371600 h 3397827"/>
              <a:gd name="connsiteX74" fmla="*/ 1724891 w 3855830"/>
              <a:gd name="connsiteY74" fmla="*/ 1340427 h 3397827"/>
              <a:gd name="connsiteX75" fmla="*/ 1735282 w 3855830"/>
              <a:gd name="connsiteY75" fmla="*/ 1309254 h 3397827"/>
              <a:gd name="connsiteX76" fmla="*/ 1724891 w 3855830"/>
              <a:gd name="connsiteY76" fmla="*/ 1018309 h 3397827"/>
              <a:gd name="connsiteX77" fmla="*/ 1714500 w 3855830"/>
              <a:gd name="connsiteY77" fmla="*/ 987136 h 3397827"/>
              <a:gd name="connsiteX78" fmla="*/ 1704109 w 3855830"/>
              <a:gd name="connsiteY78" fmla="*/ 945573 h 3397827"/>
              <a:gd name="connsiteX79" fmla="*/ 1693718 w 3855830"/>
              <a:gd name="connsiteY79" fmla="*/ 883227 h 3397827"/>
              <a:gd name="connsiteX80" fmla="*/ 1641763 w 3855830"/>
              <a:gd name="connsiteY80" fmla="*/ 800100 h 3397827"/>
              <a:gd name="connsiteX81" fmla="*/ 1600200 w 3855830"/>
              <a:gd name="connsiteY81" fmla="*/ 737754 h 3397827"/>
              <a:gd name="connsiteX82" fmla="*/ 1579418 w 3855830"/>
              <a:gd name="connsiteY82" fmla="*/ 706582 h 3397827"/>
              <a:gd name="connsiteX83" fmla="*/ 1506682 w 3855830"/>
              <a:gd name="connsiteY83" fmla="*/ 633845 h 3397827"/>
              <a:gd name="connsiteX84" fmla="*/ 1475509 w 3855830"/>
              <a:gd name="connsiteY84" fmla="*/ 602673 h 3397827"/>
              <a:gd name="connsiteX85" fmla="*/ 1433945 w 3855830"/>
              <a:gd name="connsiteY85" fmla="*/ 581891 h 3397827"/>
              <a:gd name="connsiteX86" fmla="*/ 1371600 w 3855830"/>
              <a:gd name="connsiteY86" fmla="*/ 529936 h 3397827"/>
              <a:gd name="connsiteX87" fmla="*/ 1319645 w 3855830"/>
              <a:gd name="connsiteY87" fmla="*/ 477982 h 3397827"/>
              <a:gd name="connsiteX88" fmla="*/ 1226127 w 3855830"/>
              <a:gd name="connsiteY88" fmla="*/ 415636 h 3397827"/>
              <a:gd name="connsiteX89" fmla="*/ 1194954 w 3855830"/>
              <a:gd name="connsiteY89" fmla="*/ 394854 h 3397827"/>
              <a:gd name="connsiteX90" fmla="*/ 1153391 w 3855830"/>
              <a:gd name="connsiteY90" fmla="*/ 363682 h 3397827"/>
              <a:gd name="connsiteX91" fmla="*/ 1122218 w 3855830"/>
              <a:gd name="connsiteY91" fmla="*/ 353291 h 3397827"/>
              <a:gd name="connsiteX92" fmla="*/ 1049482 w 3855830"/>
              <a:gd name="connsiteY92" fmla="*/ 322118 h 3397827"/>
              <a:gd name="connsiteX93" fmla="*/ 1018309 w 3855830"/>
              <a:gd name="connsiteY93" fmla="*/ 301336 h 3397827"/>
              <a:gd name="connsiteX94" fmla="*/ 1007918 w 3855830"/>
              <a:gd name="connsiteY94" fmla="*/ 270163 h 3397827"/>
              <a:gd name="connsiteX95" fmla="*/ 997527 w 3855830"/>
              <a:gd name="connsiteY95" fmla="*/ 197427 h 3397827"/>
              <a:gd name="connsiteX96" fmla="*/ 1018309 w 3855830"/>
              <a:gd name="connsiteY96" fmla="*/ 93518 h 3397827"/>
              <a:gd name="connsiteX97" fmla="*/ 1028700 w 3855830"/>
              <a:gd name="connsiteY97" fmla="*/ 62345 h 3397827"/>
              <a:gd name="connsiteX98" fmla="*/ 1059873 w 3855830"/>
              <a:gd name="connsiteY98" fmla="*/ 41563 h 3397827"/>
              <a:gd name="connsiteX99" fmla="*/ 1101436 w 3855830"/>
              <a:gd name="connsiteY99" fmla="*/ 20782 h 3397827"/>
              <a:gd name="connsiteX100" fmla="*/ 1174173 w 3855830"/>
              <a:gd name="connsiteY100" fmla="*/ 0 h 3397827"/>
              <a:gd name="connsiteX101" fmla="*/ 1319645 w 3855830"/>
              <a:gd name="connsiteY101" fmla="*/ 10391 h 3397827"/>
              <a:gd name="connsiteX102" fmla="*/ 1381991 w 3855830"/>
              <a:gd name="connsiteY102" fmla="*/ 31173 h 3397827"/>
              <a:gd name="connsiteX103" fmla="*/ 1413163 w 3855830"/>
              <a:gd name="connsiteY103" fmla="*/ 41563 h 3397827"/>
              <a:gd name="connsiteX104" fmla="*/ 1475509 w 3855830"/>
              <a:gd name="connsiteY104" fmla="*/ 72736 h 3397827"/>
              <a:gd name="connsiteX105" fmla="*/ 1506682 w 3855830"/>
              <a:gd name="connsiteY105" fmla="*/ 93518 h 3397827"/>
              <a:gd name="connsiteX106" fmla="*/ 1569027 w 3855830"/>
              <a:gd name="connsiteY106" fmla="*/ 124691 h 3397827"/>
              <a:gd name="connsiteX107" fmla="*/ 1589809 w 3855830"/>
              <a:gd name="connsiteY107" fmla="*/ 155863 h 3397827"/>
              <a:gd name="connsiteX108" fmla="*/ 1714500 w 3855830"/>
              <a:gd name="connsiteY108" fmla="*/ 238991 h 3397827"/>
              <a:gd name="connsiteX109" fmla="*/ 1797627 w 3855830"/>
              <a:gd name="connsiteY109" fmla="*/ 332509 h 3397827"/>
              <a:gd name="connsiteX110" fmla="*/ 1828800 w 3855830"/>
              <a:gd name="connsiteY110" fmla="*/ 353291 h 3397827"/>
              <a:gd name="connsiteX111" fmla="*/ 1849582 w 3855830"/>
              <a:gd name="connsiteY111" fmla="*/ 384463 h 3397827"/>
              <a:gd name="connsiteX112" fmla="*/ 1880754 w 3855830"/>
              <a:gd name="connsiteY112" fmla="*/ 415636 h 3397827"/>
              <a:gd name="connsiteX113" fmla="*/ 1911927 w 3855830"/>
              <a:gd name="connsiteY113" fmla="*/ 467591 h 3397827"/>
              <a:gd name="connsiteX114" fmla="*/ 1943100 w 3855830"/>
              <a:gd name="connsiteY114" fmla="*/ 509154 h 3397827"/>
              <a:gd name="connsiteX115" fmla="*/ 1953491 w 3855830"/>
              <a:gd name="connsiteY115" fmla="*/ 540327 h 3397827"/>
              <a:gd name="connsiteX116" fmla="*/ 1984663 w 3855830"/>
              <a:gd name="connsiteY116" fmla="*/ 581891 h 3397827"/>
              <a:gd name="connsiteX117" fmla="*/ 2005445 w 3855830"/>
              <a:gd name="connsiteY117" fmla="*/ 665018 h 3397827"/>
              <a:gd name="connsiteX118" fmla="*/ 2036618 w 3855830"/>
              <a:gd name="connsiteY118" fmla="*/ 727363 h 3397827"/>
              <a:gd name="connsiteX119" fmla="*/ 2057400 w 3855830"/>
              <a:gd name="connsiteY119" fmla="*/ 768927 h 3397827"/>
              <a:gd name="connsiteX120" fmla="*/ 2078182 w 3855830"/>
              <a:gd name="connsiteY120" fmla="*/ 841663 h 3397827"/>
              <a:gd name="connsiteX121" fmla="*/ 2088573 w 3855830"/>
              <a:gd name="connsiteY121" fmla="*/ 872836 h 3397827"/>
              <a:gd name="connsiteX122" fmla="*/ 2109354 w 3855830"/>
              <a:gd name="connsiteY122" fmla="*/ 904009 h 3397827"/>
              <a:gd name="connsiteX123" fmla="*/ 2119745 w 3855830"/>
              <a:gd name="connsiteY123" fmla="*/ 987136 h 3397827"/>
              <a:gd name="connsiteX124" fmla="*/ 2130136 w 3855830"/>
              <a:gd name="connsiteY124" fmla="*/ 1018309 h 3397827"/>
              <a:gd name="connsiteX125" fmla="*/ 2140527 w 3855830"/>
              <a:gd name="connsiteY125" fmla="*/ 1101436 h 3397827"/>
              <a:gd name="connsiteX126" fmla="*/ 2161309 w 3855830"/>
              <a:gd name="connsiteY126" fmla="*/ 1163782 h 3397827"/>
              <a:gd name="connsiteX127" fmla="*/ 2192482 w 3855830"/>
              <a:gd name="connsiteY127" fmla="*/ 1174173 h 3397827"/>
              <a:gd name="connsiteX128" fmla="*/ 2275609 w 3855830"/>
              <a:gd name="connsiteY128" fmla="*/ 1101436 h 3397827"/>
              <a:gd name="connsiteX129" fmla="*/ 2337954 w 3855830"/>
              <a:gd name="connsiteY129" fmla="*/ 1080654 h 3397827"/>
              <a:gd name="connsiteX130" fmla="*/ 2504209 w 3855830"/>
              <a:gd name="connsiteY130" fmla="*/ 1101436 h 3397827"/>
              <a:gd name="connsiteX131" fmla="*/ 2535382 w 3855830"/>
              <a:gd name="connsiteY131" fmla="*/ 1122218 h 3397827"/>
              <a:gd name="connsiteX132" fmla="*/ 2576945 w 3855830"/>
              <a:gd name="connsiteY132" fmla="*/ 1132609 h 3397827"/>
              <a:gd name="connsiteX133" fmla="*/ 2608118 w 3855830"/>
              <a:gd name="connsiteY133" fmla="*/ 1143000 h 3397827"/>
              <a:gd name="connsiteX134" fmla="*/ 2971800 w 3855830"/>
              <a:gd name="connsiteY134" fmla="*/ 1132609 h 3397827"/>
              <a:gd name="connsiteX135" fmla="*/ 3002973 w 3855830"/>
              <a:gd name="connsiteY135" fmla="*/ 1163782 h 3397827"/>
              <a:gd name="connsiteX136" fmla="*/ 3075709 w 3855830"/>
              <a:gd name="connsiteY136" fmla="*/ 1236518 h 3397827"/>
              <a:gd name="connsiteX137" fmla="*/ 3169227 w 3855830"/>
              <a:gd name="connsiteY137" fmla="*/ 1226127 h 3397827"/>
              <a:gd name="connsiteX138" fmla="*/ 3200400 w 3855830"/>
              <a:gd name="connsiteY138" fmla="*/ 1215736 h 3397827"/>
              <a:gd name="connsiteX139" fmla="*/ 3241963 w 3855830"/>
              <a:gd name="connsiteY139" fmla="*/ 1205345 h 3397827"/>
              <a:gd name="connsiteX140" fmla="*/ 3356263 w 3855830"/>
              <a:gd name="connsiteY140" fmla="*/ 1184563 h 3397827"/>
              <a:gd name="connsiteX141" fmla="*/ 3439391 w 3855830"/>
              <a:gd name="connsiteY141" fmla="*/ 1194954 h 3397827"/>
              <a:gd name="connsiteX142" fmla="*/ 3470563 w 3855830"/>
              <a:gd name="connsiteY142" fmla="*/ 1215736 h 3397827"/>
              <a:gd name="connsiteX143" fmla="*/ 3574473 w 3855830"/>
              <a:gd name="connsiteY143" fmla="*/ 1226127 h 3397827"/>
              <a:gd name="connsiteX144" fmla="*/ 3616036 w 3855830"/>
              <a:gd name="connsiteY144" fmla="*/ 1236518 h 3397827"/>
              <a:gd name="connsiteX145" fmla="*/ 3636818 w 3855830"/>
              <a:gd name="connsiteY145" fmla="*/ 1267691 h 3397827"/>
              <a:gd name="connsiteX146" fmla="*/ 3667991 w 3855830"/>
              <a:gd name="connsiteY146" fmla="*/ 1309254 h 3397827"/>
              <a:gd name="connsiteX147" fmla="*/ 3709554 w 3855830"/>
              <a:gd name="connsiteY147" fmla="*/ 1371600 h 3397827"/>
              <a:gd name="connsiteX148" fmla="*/ 3792682 w 3855830"/>
              <a:gd name="connsiteY148" fmla="*/ 1485900 h 3397827"/>
              <a:gd name="connsiteX149" fmla="*/ 3803073 w 3855830"/>
              <a:gd name="connsiteY149" fmla="*/ 1527463 h 3397827"/>
              <a:gd name="connsiteX150" fmla="*/ 3823854 w 3855830"/>
              <a:gd name="connsiteY150" fmla="*/ 1589809 h 3397827"/>
              <a:gd name="connsiteX151" fmla="*/ 3844636 w 3855830"/>
              <a:gd name="connsiteY151" fmla="*/ 1662545 h 3397827"/>
              <a:gd name="connsiteX152" fmla="*/ 3844636 w 3855830"/>
              <a:gd name="connsiteY152" fmla="*/ 2088573 h 3397827"/>
              <a:gd name="connsiteX153" fmla="*/ 3834245 w 3855830"/>
              <a:gd name="connsiteY153" fmla="*/ 2150918 h 3397827"/>
              <a:gd name="connsiteX154" fmla="*/ 3792682 w 3855830"/>
              <a:gd name="connsiteY154" fmla="*/ 2234045 h 3397827"/>
              <a:gd name="connsiteX155" fmla="*/ 3771900 w 3855830"/>
              <a:gd name="connsiteY155" fmla="*/ 2275609 h 3397827"/>
              <a:gd name="connsiteX156" fmla="*/ 3761509 w 3855830"/>
              <a:gd name="connsiteY156" fmla="*/ 2306782 h 3397827"/>
              <a:gd name="connsiteX157" fmla="*/ 3730336 w 3855830"/>
              <a:gd name="connsiteY157" fmla="*/ 2337954 h 3397827"/>
              <a:gd name="connsiteX158" fmla="*/ 3709554 w 3855830"/>
              <a:gd name="connsiteY158" fmla="*/ 2369127 h 3397827"/>
              <a:gd name="connsiteX159" fmla="*/ 3678382 w 3855830"/>
              <a:gd name="connsiteY159" fmla="*/ 2410691 h 3397827"/>
              <a:gd name="connsiteX160" fmla="*/ 3657600 w 3855830"/>
              <a:gd name="connsiteY160" fmla="*/ 2441863 h 3397827"/>
              <a:gd name="connsiteX161" fmla="*/ 3626427 w 3855830"/>
              <a:gd name="connsiteY161" fmla="*/ 2473036 h 3397827"/>
              <a:gd name="connsiteX162" fmla="*/ 3584863 w 3855830"/>
              <a:gd name="connsiteY162" fmla="*/ 2535382 h 3397827"/>
              <a:gd name="connsiteX163" fmla="*/ 3564082 w 3855830"/>
              <a:gd name="connsiteY163" fmla="*/ 2576945 h 3397827"/>
              <a:gd name="connsiteX164" fmla="*/ 3512127 w 3855830"/>
              <a:gd name="connsiteY164" fmla="*/ 2649682 h 3397827"/>
              <a:gd name="connsiteX165" fmla="*/ 3480954 w 3855830"/>
              <a:gd name="connsiteY165" fmla="*/ 2774373 h 3397827"/>
              <a:gd name="connsiteX166" fmla="*/ 3470563 w 3855830"/>
              <a:gd name="connsiteY166" fmla="*/ 2805545 h 3397827"/>
              <a:gd name="connsiteX167" fmla="*/ 3491345 w 3855830"/>
              <a:gd name="connsiteY167" fmla="*/ 3065318 h 3397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3855830" h="3397827">
                <a:moveTo>
                  <a:pt x="2389909" y="3397827"/>
                </a:moveTo>
                <a:cubicBezTo>
                  <a:pt x="2372591" y="3380509"/>
                  <a:pt x="2358018" y="3359918"/>
                  <a:pt x="2337954" y="3345873"/>
                </a:cubicBezTo>
                <a:cubicBezTo>
                  <a:pt x="2322674" y="3335177"/>
                  <a:pt x="2303529" y="3331465"/>
                  <a:pt x="2286000" y="3325091"/>
                </a:cubicBezTo>
                <a:cubicBezTo>
                  <a:pt x="2258892" y="3315233"/>
                  <a:pt x="2213102" y="3299556"/>
                  <a:pt x="2182091" y="3293918"/>
                </a:cubicBezTo>
                <a:cubicBezTo>
                  <a:pt x="2157994" y="3289537"/>
                  <a:pt x="2133600" y="3286991"/>
                  <a:pt x="2109354" y="3283527"/>
                </a:cubicBezTo>
                <a:cubicBezTo>
                  <a:pt x="2092036" y="3276600"/>
                  <a:pt x="2074965" y="3269018"/>
                  <a:pt x="2057400" y="3262745"/>
                </a:cubicBezTo>
                <a:cubicBezTo>
                  <a:pt x="2029338" y="3252723"/>
                  <a:pt x="1947190" y="3228422"/>
                  <a:pt x="1911927" y="3210791"/>
                </a:cubicBezTo>
                <a:cubicBezTo>
                  <a:pt x="1893863" y="3201759"/>
                  <a:pt x="1878037" y="3188650"/>
                  <a:pt x="1859973" y="3179618"/>
                </a:cubicBezTo>
                <a:cubicBezTo>
                  <a:pt x="1843290" y="3171276"/>
                  <a:pt x="1824701" y="3167178"/>
                  <a:pt x="1808018" y="3158836"/>
                </a:cubicBezTo>
                <a:cubicBezTo>
                  <a:pt x="1703668" y="3106661"/>
                  <a:pt x="1862792" y="3171919"/>
                  <a:pt x="1735282" y="3117273"/>
                </a:cubicBezTo>
                <a:cubicBezTo>
                  <a:pt x="1725215" y="3112958"/>
                  <a:pt x="1713906" y="3111780"/>
                  <a:pt x="1704109" y="3106882"/>
                </a:cubicBezTo>
                <a:cubicBezTo>
                  <a:pt x="1686045" y="3097850"/>
                  <a:pt x="1670218" y="3084741"/>
                  <a:pt x="1652154" y="3075709"/>
                </a:cubicBezTo>
                <a:cubicBezTo>
                  <a:pt x="1642358" y="3070811"/>
                  <a:pt x="1630778" y="3070216"/>
                  <a:pt x="1620982" y="3065318"/>
                </a:cubicBezTo>
                <a:cubicBezTo>
                  <a:pt x="1609812" y="3059733"/>
                  <a:pt x="1600652" y="3050732"/>
                  <a:pt x="1589809" y="3044536"/>
                </a:cubicBezTo>
                <a:cubicBezTo>
                  <a:pt x="1553857" y="3023992"/>
                  <a:pt x="1552045" y="3025021"/>
                  <a:pt x="1517073" y="3013363"/>
                </a:cubicBezTo>
                <a:cubicBezTo>
                  <a:pt x="1482267" y="2987259"/>
                  <a:pt x="1463635" y="2971059"/>
                  <a:pt x="1423554" y="2951018"/>
                </a:cubicBezTo>
                <a:cubicBezTo>
                  <a:pt x="1363632" y="2921057"/>
                  <a:pt x="1420767" y="2964514"/>
                  <a:pt x="1361209" y="2919845"/>
                </a:cubicBezTo>
                <a:cubicBezTo>
                  <a:pt x="1329616" y="2896150"/>
                  <a:pt x="1298029" y="2872391"/>
                  <a:pt x="1267691" y="2847109"/>
                </a:cubicBezTo>
                <a:cubicBezTo>
                  <a:pt x="1256402" y="2837701"/>
                  <a:pt x="1247807" y="2825344"/>
                  <a:pt x="1236518" y="2815936"/>
                </a:cubicBezTo>
                <a:cubicBezTo>
                  <a:pt x="1210389" y="2794162"/>
                  <a:pt x="1194274" y="2791313"/>
                  <a:pt x="1163782" y="2774373"/>
                </a:cubicBezTo>
                <a:cubicBezTo>
                  <a:pt x="1146127" y="2764565"/>
                  <a:pt x="1129557" y="2752871"/>
                  <a:pt x="1111827" y="2743200"/>
                </a:cubicBezTo>
                <a:cubicBezTo>
                  <a:pt x="1091429" y="2732074"/>
                  <a:pt x="1069793" y="2723311"/>
                  <a:pt x="1049482" y="2712027"/>
                </a:cubicBezTo>
                <a:cubicBezTo>
                  <a:pt x="987838" y="2677780"/>
                  <a:pt x="1049368" y="2704149"/>
                  <a:pt x="976745" y="2649682"/>
                </a:cubicBezTo>
                <a:cubicBezTo>
                  <a:pt x="949575" y="2629305"/>
                  <a:pt x="925162" y="2626395"/>
                  <a:pt x="893618" y="2618509"/>
                </a:cubicBezTo>
                <a:cubicBezTo>
                  <a:pt x="876300" y="2601191"/>
                  <a:pt x="860095" y="2582682"/>
                  <a:pt x="841663" y="2566554"/>
                </a:cubicBezTo>
                <a:cubicBezTo>
                  <a:pt x="832265" y="2558331"/>
                  <a:pt x="819321" y="2554603"/>
                  <a:pt x="810491" y="2545773"/>
                </a:cubicBezTo>
                <a:cubicBezTo>
                  <a:pt x="801660" y="2536942"/>
                  <a:pt x="797704" y="2524194"/>
                  <a:pt x="789709" y="2514600"/>
                </a:cubicBezTo>
                <a:cubicBezTo>
                  <a:pt x="780301" y="2503311"/>
                  <a:pt x="767077" y="2495385"/>
                  <a:pt x="758536" y="2483427"/>
                </a:cubicBezTo>
                <a:cubicBezTo>
                  <a:pt x="749533" y="2470822"/>
                  <a:pt x="746757" y="2454468"/>
                  <a:pt x="737754" y="2441863"/>
                </a:cubicBezTo>
                <a:cubicBezTo>
                  <a:pt x="729213" y="2429905"/>
                  <a:pt x="715989" y="2421980"/>
                  <a:pt x="706582" y="2410691"/>
                </a:cubicBezTo>
                <a:cubicBezTo>
                  <a:pt x="681300" y="2380353"/>
                  <a:pt x="633845" y="2317173"/>
                  <a:pt x="633845" y="2317173"/>
                </a:cubicBezTo>
                <a:cubicBezTo>
                  <a:pt x="630381" y="2306782"/>
                  <a:pt x="628773" y="2295575"/>
                  <a:pt x="623454" y="2286000"/>
                </a:cubicBezTo>
                <a:cubicBezTo>
                  <a:pt x="581997" y="2211377"/>
                  <a:pt x="594694" y="2241344"/>
                  <a:pt x="550718" y="2192482"/>
                </a:cubicBezTo>
                <a:cubicBezTo>
                  <a:pt x="529356" y="2168746"/>
                  <a:pt x="508594" y="2144460"/>
                  <a:pt x="488373" y="2119745"/>
                </a:cubicBezTo>
                <a:cubicBezTo>
                  <a:pt x="385247" y="1993702"/>
                  <a:pt x="535890" y="2172711"/>
                  <a:pt x="426027" y="2026227"/>
                </a:cubicBezTo>
                <a:cubicBezTo>
                  <a:pt x="417210" y="2014471"/>
                  <a:pt x="404417" y="2006211"/>
                  <a:pt x="394854" y="1995054"/>
                </a:cubicBezTo>
                <a:cubicBezTo>
                  <a:pt x="364053" y="1959120"/>
                  <a:pt x="342893" y="1916372"/>
                  <a:pt x="311727" y="1880754"/>
                </a:cubicBezTo>
                <a:cubicBezTo>
                  <a:pt x="298825" y="1866009"/>
                  <a:pt x="282109" y="1854721"/>
                  <a:pt x="270163" y="1839191"/>
                </a:cubicBezTo>
                <a:cubicBezTo>
                  <a:pt x="247320" y="1809496"/>
                  <a:pt x="228600" y="1776846"/>
                  <a:pt x="207818" y="1745673"/>
                </a:cubicBezTo>
                <a:cubicBezTo>
                  <a:pt x="140253" y="1644325"/>
                  <a:pt x="246083" y="1801823"/>
                  <a:pt x="155863" y="1672936"/>
                </a:cubicBezTo>
                <a:cubicBezTo>
                  <a:pt x="102826" y="1597169"/>
                  <a:pt x="137355" y="1625961"/>
                  <a:pt x="83127" y="1589809"/>
                </a:cubicBezTo>
                <a:cubicBezTo>
                  <a:pt x="52120" y="1403767"/>
                  <a:pt x="99983" y="1631953"/>
                  <a:pt x="41563" y="1485900"/>
                </a:cubicBezTo>
                <a:cubicBezTo>
                  <a:pt x="33738" y="1466338"/>
                  <a:pt x="35305" y="1444213"/>
                  <a:pt x="31173" y="1423554"/>
                </a:cubicBezTo>
                <a:cubicBezTo>
                  <a:pt x="28372" y="1409551"/>
                  <a:pt x="24705" y="1395722"/>
                  <a:pt x="20782" y="1381991"/>
                </a:cubicBezTo>
                <a:cubicBezTo>
                  <a:pt x="17773" y="1371459"/>
                  <a:pt x="12767" y="1361510"/>
                  <a:pt x="10391" y="1350818"/>
                </a:cubicBezTo>
                <a:cubicBezTo>
                  <a:pt x="5821" y="1330251"/>
                  <a:pt x="3464" y="1309255"/>
                  <a:pt x="0" y="1288473"/>
                </a:cubicBezTo>
                <a:cubicBezTo>
                  <a:pt x="8171" y="1198592"/>
                  <a:pt x="2424" y="1196863"/>
                  <a:pt x="20782" y="1132609"/>
                </a:cubicBezTo>
                <a:cubicBezTo>
                  <a:pt x="23791" y="1122077"/>
                  <a:pt x="26275" y="1111233"/>
                  <a:pt x="31173" y="1101436"/>
                </a:cubicBezTo>
                <a:cubicBezTo>
                  <a:pt x="36758" y="1090266"/>
                  <a:pt x="41563" y="1077190"/>
                  <a:pt x="51954" y="1070263"/>
                </a:cubicBezTo>
                <a:cubicBezTo>
                  <a:pt x="63837" y="1062341"/>
                  <a:pt x="79663" y="1063336"/>
                  <a:pt x="93518" y="1059873"/>
                </a:cubicBezTo>
                <a:cubicBezTo>
                  <a:pt x="165137" y="1077776"/>
                  <a:pt x="122308" y="1063876"/>
                  <a:pt x="218209" y="1111827"/>
                </a:cubicBezTo>
                <a:lnTo>
                  <a:pt x="259773" y="1132609"/>
                </a:lnTo>
                <a:cubicBezTo>
                  <a:pt x="337130" y="1209968"/>
                  <a:pt x="242130" y="1112027"/>
                  <a:pt x="322118" y="1205345"/>
                </a:cubicBezTo>
                <a:cubicBezTo>
                  <a:pt x="351460" y="1239576"/>
                  <a:pt x="378270" y="1249110"/>
                  <a:pt x="394854" y="1298863"/>
                </a:cubicBezTo>
                <a:cubicBezTo>
                  <a:pt x="404955" y="1329166"/>
                  <a:pt x="407684" y="1342252"/>
                  <a:pt x="426027" y="1371600"/>
                </a:cubicBezTo>
                <a:cubicBezTo>
                  <a:pt x="459322" y="1424872"/>
                  <a:pt x="462735" y="1412067"/>
                  <a:pt x="509154" y="1465118"/>
                </a:cubicBezTo>
                <a:cubicBezTo>
                  <a:pt x="536162" y="1495985"/>
                  <a:pt x="527130" y="1506706"/>
                  <a:pt x="561109" y="1537854"/>
                </a:cubicBezTo>
                <a:cubicBezTo>
                  <a:pt x="590220" y="1564539"/>
                  <a:pt x="626702" y="1582667"/>
                  <a:pt x="654627" y="1610591"/>
                </a:cubicBezTo>
                <a:cubicBezTo>
                  <a:pt x="743301" y="1699262"/>
                  <a:pt x="620710" y="1579614"/>
                  <a:pt x="727363" y="1672936"/>
                </a:cubicBezTo>
                <a:cubicBezTo>
                  <a:pt x="788050" y="1726038"/>
                  <a:pt x="743979" y="1706184"/>
                  <a:pt x="800100" y="1724891"/>
                </a:cubicBezTo>
                <a:cubicBezTo>
                  <a:pt x="813954" y="1735282"/>
                  <a:pt x="826524" y="1747653"/>
                  <a:pt x="841663" y="1756063"/>
                </a:cubicBezTo>
                <a:cubicBezTo>
                  <a:pt x="900039" y="1788494"/>
                  <a:pt x="878124" y="1766495"/>
                  <a:pt x="924791" y="1787236"/>
                </a:cubicBezTo>
                <a:cubicBezTo>
                  <a:pt x="1037795" y="1837461"/>
                  <a:pt x="933724" y="1805056"/>
                  <a:pt x="1070263" y="1839191"/>
                </a:cubicBezTo>
                <a:cubicBezTo>
                  <a:pt x="1115290" y="1835727"/>
                  <a:pt x="1161672" y="1840293"/>
                  <a:pt x="1205345" y="1828800"/>
                </a:cubicBezTo>
                <a:cubicBezTo>
                  <a:pt x="1229499" y="1822444"/>
                  <a:pt x="1244501" y="1796512"/>
                  <a:pt x="1267691" y="1787236"/>
                </a:cubicBezTo>
                <a:lnTo>
                  <a:pt x="1319645" y="1766454"/>
                </a:lnTo>
                <a:cubicBezTo>
                  <a:pt x="1326572" y="1756063"/>
                  <a:pt x="1331596" y="1744112"/>
                  <a:pt x="1340427" y="1735282"/>
                </a:cubicBezTo>
                <a:cubicBezTo>
                  <a:pt x="1349258" y="1726451"/>
                  <a:pt x="1360604" y="1720421"/>
                  <a:pt x="1371600" y="1714500"/>
                </a:cubicBezTo>
                <a:cubicBezTo>
                  <a:pt x="1399955" y="1699232"/>
                  <a:pt x="1491127" y="1658625"/>
                  <a:pt x="1527463" y="1631373"/>
                </a:cubicBezTo>
                <a:cubicBezTo>
                  <a:pt x="1539219" y="1622556"/>
                  <a:pt x="1547036" y="1609222"/>
                  <a:pt x="1558636" y="1600200"/>
                </a:cubicBezTo>
                <a:cubicBezTo>
                  <a:pt x="1578352" y="1584866"/>
                  <a:pt x="1620982" y="1558636"/>
                  <a:pt x="1620982" y="1558636"/>
                </a:cubicBezTo>
                <a:cubicBezTo>
                  <a:pt x="1631373" y="1541318"/>
                  <a:pt x="1641450" y="1523808"/>
                  <a:pt x="1652154" y="1506682"/>
                </a:cubicBezTo>
                <a:cubicBezTo>
                  <a:pt x="1672983" y="1473356"/>
                  <a:pt x="1677950" y="1473364"/>
                  <a:pt x="1693718" y="1433945"/>
                </a:cubicBezTo>
                <a:cubicBezTo>
                  <a:pt x="1701854" y="1413606"/>
                  <a:pt x="1707573" y="1392382"/>
                  <a:pt x="1714500" y="1371600"/>
                </a:cubicBezTo>
                <a:lnTo>
                  <a:pt x="1724891" y="1340427"/>
                </a:lnTo>
                <a:lnTo>
                  <a:pt x="1735282" y="1309254"/>
                </a:lnTo>
                <a:cubicBezTo>
                  <a:pt x="1731818" y="1212272"/>
                  <a:pt x="1731139" y="1115151"/>
                  <a:pt x="1724891" y="1018309"/>
                </a:cubicBezTo>
                <a:cubicBezTo>
                  <a:pt x="1724186" y="1007379"/>
                  <a:pt x="1717509" y="997668"/>
                  <a:pt x="1714500" y="987136"/>
                </a:cubicBezTo>
                <a:cubicBezTo>
                  <a:pt x="1710577" y="973405"/>
                  <a:pt x="1706910" y="959576"/>
                  <a:pt x="1704109" y="945573"/>
                </a:cubicBezTo>
                <a:cubicBezTo>
                  <a:pt x="1699977" y="924913"/>
                  <a:pt x="1699772" y="903407"/>
                  <a:pt x="1693718" y="883227"/>
                </a:cubicBezTo>
                <a:cubicBezTo>
                  <a:pt x="1683349" y="848665"/>
                  <a:pt x="1661929" y="828908"/>
                  <a:pt x="1641763" y="800100"/>
                </a:cubicBezTo>
                <a:cubicBezTo>
                  <a:pt x="1627440" y="779638"/>
                  <a:pt x="1614055" y="758536"/>
                  <a:pt x="1600200" y="737754"/>
                </a:cubicBezTo>
                <a:cubicBezTo>
                  <a:pt x="1593273" y="727363"/>
                  <a:pt x="1588248" y="715413"/>
                  <a:pt x="1579418" y="706582"/>
                </a:cubicBezTo>
                <a:lnTo>
                  <a:pt x="1506682" y="633845"/>
                </a:lnTo>
                <a:cubicBezTo>
                  <a:pt x="1496291" y="623454"/>
                  <a:pt x="1488652" y="609245"/>
                  <a:pt x="1475509" y="602673"/>
                </a:cubicBezTo>
                <a:lnTo>
                  <a:pt x="1433945" y="581891"/>
                </a:lnTo>
                <a:cubicBezTo>
                  <a:pt x="1308865" y="456807"/>
                  <a:pt x="1487303" y="631175"/>
                  <a:pt x="1371600" y="529936"/>
                </a:cubicBezTo>
                <a:cubicBezTo>
                  <a:pt x="1353168" y="513808"/>
                  <a:pt x="1338600" y="493491"/>
                  <a:pt x="1319645" y="477982"/>
                </a:cubicBezTo>
                <a:cubicBezTo>
                  <a:pt x="1319640" y="477978"/>
                  <a:pt x="1241716" y="426029"/>
                  <a:pt x="1226127" y="415636"/>
                </a:cubicBezTo>
                <a:cubicBezTo>
                  <a:pt x="1215736" y="408709"/>
                  <a:pt x="1204945" y="402347"/>
                  <a:pt x="1194954" y="394854"/>
                </a:cubicBezTo>
                <a:cubicBezTo>
                  <a:pt x="1181100" y="384463"/>
                  <a:pt x="1168427" y="372274"/>
                  <a:pt x="1153391" y="363682"/>
                </a:cubicBezTo>
                <a:cubicBezTo>
                  <a:pt x="1143881" y="358248"/>
                  <a:pt x="1132015" y="358189"/>
                  <a:pt x="1122218" y="353291"/>
                </a:cubicBezTo>
                <a:cubicBezTo>
                  <a:pt x="1050458" y="317411"/>
                  <a:pt x="1135984" y="343744"/>
                  <a:pt x="1049482" y="322118"/>
                </a:cubicBezTo>
                <a:cubicBezTo>
                  <a:pt x="1039091" y="315191"/>
                  <a:pt x="1026110" y="311088"/>
                  <a:pt x="1018309" y="301336"/>
                </a:cubicBezTo>
                <a:cubicBezTo>
                  <a:pt x="1011467" y="292783"/>
                  <a:pt x="1010066" y="280903"/>
                  <a:pt x="1007918" y="270163"/>
                </a:cubicBezTo>
                <a:cubicBezTo>
                  <a:pt x="1003115" y="246147"/>
                  <a:pt x="1000991" y="221672"/>
                  <a:pt x="997527" y="197427"/>
                </a:cubicBezTo>
                <a:cubicBezTo>
                  <a:pt x="1005692" y="148437"/>
                  <a:pt x="1005908" y="136920"/>
                  <a:pt x="1018309" y="93518"/>
                </a:cubicBezTo>
                <a:cubicBezTo>
                  <a:pt x="1021318" y="82986"/>
                  <a:pt x="1021858" y="70898"/>
                  <a:pt x="1028700" y="62345"/>
                </a:cubicBezTo>
                <a:cubicBezTo>
                  <a:pt x="1036501" y="52593"/>
                  <a:pt x="1049030" y="47759"/>
                  <a:pt x="1059873" y="41563"/>
                </a:cubicBezTo>
                <a:cubicBezTo>
                  <a:pt x="1073322" y="33878"/>
                  <a:pt x="1087199" y="26884"/>
                  <a:pt x="1101436" y="20782"/>
                </a:cubicBezTo>
                <a:cubicBezTo>
                  <a:pt x="1122307" y="11838"/>
                  <a:pt x="1153080" y="5273"/>
                  <a:pt x="1174173" y="0"/>
                </a:cubicBezTo>
                <a:cubicBezTo>
                  <a:pt x="1222664" y="3464"/>
                  <a:pt x="1271569" y="3179"/>
                  <a:pt x="1319645" y="10391"/>
                </a:cubicBezTo>
                <a:cubicBezTo>
                  <a:pt x="1341309" y="13641"/>
                  <a:pt x="1361209" y="24246"/>
                  <a:pt x="1381991" y="31173"/>
                </a:cubicBezTo>
                <a:lnTo>
                  <a:pt x="1413163" y="41563"/>
                </a:lnTo>
                <a:cubicBezTo>
                  <a:pt x="1502500" y="101121"/>
                  <a:pt x="1389468" y="29715"/>
                  <a:pt x="1475509" y="72736"/>
                </a:cubicBezTo>
                <a:cubicBezTo>
                  <a:pt x="1486679" y="78321"/>
                  <a:pt x="1495512" y="87933"/>
                  <a:pt x="1506682" y="93518"/>
                </a:cubicBezTo>
                <a:cubicBezTo>
                  <a:pt x="1592722" y="136539"/>
                  <a:pt x="1479688" y="65132"/>
                  <a:pt x="1569027" y="124691"/>
                </a:cubicBezTo>
                <a:cubicBezTo>
                  <a:pt x="1575954" y="135082"/>
                  <a:pt x="1580215" y="147868"/>
                  <a:pt x="1589809" y="155863"/>
                </a:cubicBezTo>
                <a:cubicBezTo>
                  <a:pt x="1669124" y="221957"/>
                  <a:pt x="1603841" y="100667"/>
                  <a:pt x="1714500" y="238991"/>
                </a:cubicBezTo>
                <a:cubicBezTo>
                  <a:pt x="1744741" y="276792"/>
                  <a:pt x="1761197" y="301284"/>
                  <a:pt x="1797627" y="332509"/>
                </a:cubicBezTo>
                <a:cubicBezTo>
                  <a:pt x="1807109" y="340636"/>
                  <a:pt x="1818409" y="346364"/>
                  <a:pt x="1828800" y="353291"/>
                </a:cubicBezTo>
                <a:cubicBezTo>
                  <a:pt x="1835727" y="363682"/>
                  <a:pt x="1841587" y="374869"/>
                  <a:pt x="1849582" y="384463"/>
                </a:cubicBezTo>
                <a:cubicBezTo>
                  <a:pt x="1858989" y="395752"/>
                  <a:pt x="1871937" y="403880"/>
                  <a:pt x="1880754" y="415636"/>
                </a:cubicBezTo>
                <a:cubicBezTo>
                  <a:pt x="1892872" y="431793"/>
                  <a:pt x="1900724" y="450787"/>
                  <a:pt x="1911927" y="467591"/>
                </a:cubicBezTo>
                <a:cubicBezTo>
                  <a:pt x="1921533" y="482000"/>
                  <a:pt x="1932709" y="495300"/>
                  <a:pt x="1943100" y="509154"/>
                </a:cubicBezTo>
                <a:cubicBezTo>
                  <a:pt x="1946564" y="519545"/>
                  <a:pt x="1948057" y="530817"/>
                  <a:pt x="1953491" y="540327"/>
                </a:cubicBezTo>
                <a:cubicBezTo>
                  <a:pt x="1962083" y="555363"/>
                  <a:pt x="1978002" y="565905"/>
                  <a:pt x="1984663" y="581891"/>
                </a:cubicBezTo>
                <a:cubicBezTo>
                  <a:pt x="1995648" y="608256"/>
                  <a:pt x="1989602" y="641253"/>
                  <a:pt x="2005445" y="665018"/>
                </a:cubicBezTo>
                <a:cubicBezTo>
                  <a:pt x="2045382" y="724924"/>
                  <a:pt x="2010806" y="667136"/>
                  <a:pt x="2036618" y="727363"/>
                </a:cubicBezTo>
                <a:cubicBezTo>
                  <a:pt x="2042720" y="741601"/>
                  <a:pt x="2052106" y="754370"/>
                  <a:pt x="2057400" y="768927"/>
                </a:cubicBezTo>
                <a:cubicBezTo>
                  <a:pt x="2066017" y="792624"/>
                  <a:pt x="2070936" y="817511"/>
                  <a:pt x="2078182" y="841663"/>
                </a:cubicBezTo>
                <a:cubicBezTo>
                  <a:pt x="2081329" y="852154"/>
                  <a:pt x="2083675" y="863039"/>
                  <a:pt x="2088573" y="872836"/>
                </a:cubicBezTo>
                <a:cubicBezTo>
                  <a:pt x="2094158" y="884006"/>
                  <a:pt x="2102427" y="893618"/>
                  <a:pt x="2109354" y="904009"/>
                </a:cubicBezTo>
                <a:cubicBezTo>
                  <a:pt x="2112818" y="931718"/>
                  <a:pt x="2114750" y="959662"/>
                  <a:pt x="2119745" y="987136"/>
                </a:cubicBezTo>
                <a:cubicBezTo>
                  <a:pt x="2121704" y="997912"/>
                  <a:pt x="2128177" y="1007533"/>
                  <a:pt x="2130136" y="1018309"/>
                </a:cubicBezTo>
                <a:cubicBezTo>
                  <a:pt x="2135131" y="1045783"/>
                  <a:pt x="2134676" y="1074131"/>
                  <a:pt x="2140527" y="1101436"/>
                </a:cubicBezTo>
                <a:cubicBezTo>
                  <a:pt x="2145117" y="1122856"/>
                  <a:pt x="2140527" y="1156855"/>
                  <a:pt x="2161309" y="1163782"/>
                </a:cubicBezTo>
                <a:lnTo>
                  <a:pt x="2192482" y="1174173"/>
                </a:lnTo>
                <a:cubicBezTo>
                  <a:pt x="2216727" y="1137804"/>
                  <a:pt x="2223653" y="1118755"/>
                  <a:pt x="2275609" y="1101436"/>
                </a:cubicBezTo>
                <a:lnTo>
                  <a:pt x="2337954" y="1080654"/>
                </a:lnTo>
                <a:cubicBezTo>
                  <a:pt x="2350459" y="1081791"/>
                  <a:pt x="2469853" y="1088552"/>
                  <a:pt x="2504209" y="1101436"/>
                </a:cubicBezTo>
                <a:cubicBezTo>
                  <a:pt x="2515902" y="1105821"/>
                  <a:pt x="2523903" y="1117299"/>
                  <a:pt x="2535382" y="1122218"/>
                </a:cubicBezTo>
                <a:cubicBezTo>
                  <a:pt x="2548508" y="1127844"/>
                  <a:pt x="2563214" y="1128686"/>
                  <a:pt x="2576945" y="1132609"/>
                </a:cubicBezTo>
                <a:cubicBezTo>
                  <a:pt x="2587477" y="1135618"/>
                  <a:pt x="2597727" y="1139536"/>
                  <a:pt x="2608118" y="1143000"/>
                </a:cubicBezTo>
                <a:cubicBezTo>
                  <a:pt x="2739039" y="1077539"/>
                  <a:pt x="2680873" y="1098382"/>
                  <a:pt x="2971800" y="1132609"/>
                </a:cubicBezTo>
                <a:cubicBezTo>
                  <a:pt x="2986394" y="1134326"/>
                  <a:pt x="2993951" y="1152182"/>
                  <a:pt x="3002973" y="1163782"/>
                </a:cubicBezTo>
                <a:cubicBezTo>
                  <a:pt x="3061331" y="1238814"/>
                  <a:pt x="3016141" y="1216662"/>
                  <a:pt x="3075709" y="1236518"/>
                </a:cubicBezTo>
                <a:cubicBezTo>
                  <a:pt x="3106882" y="1233054"/>
                  <a:pt x="3138289" y="1231283"/>
                  <a:pt x="3169227" y="1226127"/>
                </a:cubicBezTo>
                <a:cubicBezTo>
                  <a:pt x="3180031" y="1224326"/>
                  <a:pt x="3189868" y="1218745"/>
                  <a:pt x="3200400" y="1215736"/>
                </a:cubicBezTo>
                <a:cubicBezTo>
                  <a:pt x="3214131" y="1211813"/>
                  <a:pt x="3228022" y="1208443"/>
                  <a:pt x="3241963" y="1205345"/>
                </a:cubicBezTo>
                <a:cubicBezTo>
                  <a:pt x="3285528" y="1195664"/>
                  <a:pt x="3311150" y="1192082"/>
                  <a:pt x="3356263" y="1184563"/>
                </a:cubicBezTo>
                <a:cubicBezTo>
                  <a:pt x="3383972" y="1188027"/>
                  <a:pt x="3412450" y="1187606"/>
                  <a:pt x="3439391" y="1194954"/>
                </a:cubicBezTo>
                <a:cubicBezTo>
                  <a:pt x="3451439" y="1198240"/>
                  <a:pt x="3458395" y="1212928"/>
                  <a:pt x="3470563" y="1215736"/>
                </a:cubicBezTo>
                <a:cubicBezTo>
                  <a:pt x="3504481" y="1223563"/>
                  <a:pt x="3539836" y="1222663"/>
                  <a:pt x="3574473" y="1226127"/>
                </a:cubicBezTo>
                <a:cubicBezTo>
                  <a:pt x="3588327" y="1229591"/>
                  <a:pt x="3604154" y="1228596"/>
                  <a:pt x="3616036" y="1236518"/>
                </a:cubicBezTo>
                <a:cubicBezTo>
                  <a:pt x="3626427" y="1243445"/>
                  <a:pt x="3629559" y="1257529"/>
                  <a:pt x="3636818" y="1267691"/>
                </a:cubicBezTo>
                <a:cubicBezTo>
                  <a:pt x="3646884" y="1281783"/>
                  <a:pt x="3657600" y="1295400"/>
                  <a:pt x="3667991" y="1309254"/>
                </a:cubicBezTo>
                <a:cubicBezTo>
                  <a:pt x="3686654" y="1365244"/>
                  <a:pt x="3665773" y="1318090"/>
                  <a:pt x="3709554" y="1371600"/>
                </a:cubicBezTo>
                <a:cubicBezTo>
                  <a:pt x="3751462" y="1422821"/>
                  <a:pt x="3762758" y="1441014"/>
                  <a:pt x="3792682" y="1485900"/>
                </a:cubicBezTo>
                <a:cubicBezTo>
                  <a:pt x="3796146" y="1499754"/>
                  <a:pt x="3798970" y="1513785"/>
                  <a:pt x="3803073" y="1527463"/>
                </a:cubicBezTo>
                <a:cubicBezTo>
                  <a:pt x="3809368" y="1548445"/>
                  <a:pt x="3818541" y="1568557"/>
                  <a:pt x="3823854" y="1589809"/>
                </a:cubicBezTo>
                <a:cubicBezTo>
                  <a:pt x="3836901" y="1641999"/>
                  <a:pt x="3829729" y="1617825"/>
                  <a:pt x="3844636" y="1662545"/>
                </a:cubicBezTo>
                <a:cubicBezTo>
                  <a:pt x="3857996" y="1876303"/>
                  <a:pt x="3861049" y="1834167"/>
                  <a:pt x="3844636" y="2088573"/>
                </a:cubicBezTo>
                <a:cubicBezTo>
                  <a:pt x="3843280" y="2109598"/>
                  <a:pt x="3841331" y="2131077"/>
                  <a:pt x="3834245" y="2150918"/>
                </a:cubicBezTo>
                <a:cubicBezTo>
                  <a:pt x="3823826" y="2180093"/>
                  <a:pt x="3806536" y="2206336"/>
                  <a:pt x="3792682" y="2234045"/>
                </a:cubicBezTo>
                <a:cubicBezTo>
                  <a:pt x="3785755" y="2247900"/>
                  <a:pt x="3776798" y="2260914"/>
                  <a:pt x="3771900" y="2275609"/>
                </a:cubicBezTo>
                <a:cubicBezTo>
                  <a:pt x="3768436" y="2286000"/>
                  <a:pt x="3767585" y="2297669"/>
                  <a:pt x="3761509" y="2306782"/>
                </a:cubicBezTo>
                <a:cubicBezTo>
                  <a:pt x="3753358" y="2319009"/>
                  <a:pt x="3739744" y="2326665"/>
                  <a:pt x="3730336" y="2337954"/>
                </a:cubicBezTo>
                <a:cubicBezTo>
                  <a:pt x="3722341" y="2347548"/>
                  <a:pt x="3716813" y="2358965"/>
                  <a:pt x="3709554" y="2369127"/>
                </a:cubicBezTo>
                <a:cubicBezTo>
                  <a:pt x="3699488" y="2383219"/>
                  <a:pt x="3688448" y="2396599"/>
                  <a:pt x="3678382" y="2410691"/>
                </a:cubicBezTo>
                <a:cubicBezTo>
                  <a:pt x="3671123" y="2420853"/>
                  <a:pt x="3665595" y="2432269"/>
                  <a:pt x="3657600" y="2441863"/>
                </a:cubicBezTo>
                <a:cubicBezTo>
                  <a:pt x="3648192" y="2453152"/>
                  <a:pt x="3636818" y="2462645"/>
                  <a:pt x="3626427" y="2473036"/>
                </a:cubicBezTo>
                <a:cubicBezTo>
                  <a:pt x="3604137" y="2539906"/>
                  <a:pt x="3633511" y="2467275"/>
                  <a:pt x="3584863" y="2535382"/>
                </a:cubicBezTo>
                <a:cubicBezTo>
                  <a:pt x="3575860" y="2547986"/>
                  <a:pt x="3573085" y="2564341"/>
                  <a:pt x="3564082" y="2576945"/>
                </a:cubicBezTo>
                <a:cubicBezTo>
                  <a:pt x="3493871" y="2675241"/>
                  <a:pt x="3569085" y="2535766"/>
                  <a:pt x="3512127" y="2649682"/>
                </a:cubicBezTo>
                <a:cubicBezTo>
                  <a:pt x="3498135" y="2733633"/>
                  <a:pt x="3508398" y="2692042"/>
                  <a:pt x="3480954" y="2774373"/>
                </a:cubicBezTo>
                <a:lnTo>
                  <a:pt x="3470563" y="2805545"/>
                </a:lnTo>
                <a:cubicBezTo>
                  <a:pt x="3481092" y="3068779"/>
                  <a:pt x="3394294" y="3065318"/>
                  <a:pt x="3491345" y="3065318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13674" name="ZoneTexte 9"/>
          <p:cNvSpPr txBox="1">
            <a:spLocks noChangeArrowheads="1"/>
          </p:cNvSpPr>
          <p:nvPr/>
        </p:nvSpPr>
        <p:spPr bwMode="auto">
          <a:xfrm>
            <a:off x="755650" y="30163"/>
            <a:ext cx="78724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2 doigts sur une forme: </a:t>
            </a:r>
            <a:r>
              <a:rPr lang="en-CA" altLang="en-US" smtClean="0">
                <a:solidFill>
                  <a:srgbClr val="000000"/>
                </a:solidFill>
              </a:rPr>
              <a:t>translation, rotation, changement d’échelle</a:t>
            </a:r>
            <a:endParaRPr lang="en-CA" altLang="en-US" sz="2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38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3916363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4695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12" name="Forme libre 11"/>
          <p:cNvSpPr/>
          <p:nvPr/>
        </p:nvSpPr>
        <p:spPr>
          <a:xfrm rot="12120973">
            <a:off x="5543550" y="1517650"/>
            <a:ext cx="801688" cy="1839913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9" name="Forme libre 8"/>
          <p:cNvSpPr/>
          <p:nvPr/>
        </p:nvSpPr>
        <p:spPr>
          <a:xfrm rot="16739969">
            <a:off x="5606257" y="1297781"/>
            <a:ext cx="1619250" cy="1427163"/>
          </a:xfrm>
          <a:custGeom>
            <a:avLst/>
            <a:gdLst>
              <a:gd name="connsiteX0" fmla="*/ 2389909 w 3855830"/>
              <a:gd name="connsiteY0" fmla="*/ 3397827 h 3397827"/>
              <a:gd name="connsiteX1" fmla="*/ 2337954 w 3855830"/>
              <a:gd name="connsiteY1" fmla="*/ 3345873 h 3397827"/>
              <a:gd name="connsiteX2" fmla="*/ 2286000 w 3855830"/>
              <a:gd name="connsiteY2" fmla="*/ 3325091 h 3397827"/>
              <a:gd name="connsiteX3" fmla="*/ 2182091 w 3855830"/>
              <a:gd name="connsiteY3" fmla="*/ 3293918 h 3397827"/>
              <a:gd name="connsiteX4" fmla="*/ 2109354 w 3855830"/>
              <a:gd name="connsiteY4" fmla="*/ 3283527 h 3397827"/>
              <a:gd name="connsiteX5" fmla="*/ 2057400 w 3855830"/>
              <a:gd name="connsiteY5" fmla="*/ 3262745 h 3397827"/>
              <a:gd name="connsiteX6" fmla="*/ 1911927 w 3855830"/>
              <a:gd name="connsiteY6" fmla="*/ 3210791 h 3397827"/>
              <a:gd name="connsiteX7" fmla="*/ 1859973 w 3855830"/>
              <a:gd name="connsiteY7" fmla="*/ 3179618 h 3397827"/>
              <a:gd name="connsiteX8" fmla="*/ 1808018 w 3855830"/>
              <a:gd name="connsiteY8" fmla="*/ 3158836 h 3397827"/>
              <a:gd name="connsiteX9" fmla="*/ 1735282 w 3855830"/>
              <a:gd name="connsiteY9" fmla="*/ 3117273 h 3397827"/>
              <a:gd name="connsiteX10" fmla="*/ 1704109 w 3855830"/>
              <a:gd name="connsiteY10" fmla="*/ 3106882 h 3397827"/>
              <a:gd name="connsiteX11" fmla="*/ 1652154 w 3855830"/>
              <a:gd name="connsiteY11" fmla="*/ 3075709 h 3397827"/>
              <a:gd name="connsiteX12" fmla="*/ 1620982 w 3855830"/>
              <a:gd name="connsiteY12" fmla="*/ 3065318 h 3397827"/>
              <a:gd name="connsiteX13" fmla="*/ 1589809 w 3855830"/>
              <a:gd name="connsiteY13" fmla="*/ 3044536 h 3397827"/>
              <a:gd name="connsiteX14" fmla="*/ 1517073 w 3855830"/>
              <a:gd name="connsiteY14" fmla="*/ 3013363 h 3397827"/>
              <a:gd name="connsiteX15" fmla="*/ 1423554 w 3855830"/>
              <a:gd name="connsiteY15" fmla="*/ 2951018 h 3397827"/>
              <a:gd name="connsiteX16" fmla="*/ 1361209 w 3855830"/>
              <a:gd name="connsiteY16" fmla="*/ 2919845 h 3397827"/>
              <a:gd name="connsiteX17" fmla="*/ 1267691 w 3855830"/>
              <a:gd name="connsiteY17" fmla="*/ 2847109 h 3397827"/>
              <a:gd name="connsiteX18" fmla="*/ 1236518 w 3855830"/>
              <a:gd name="connsiteY18" fmla="*/ 2815936 h 3397827"/>
              <a:gd name="connsiteX19" fmla="*/ 1163782 w 3855830"/>
              <a:gd name="connsiteY19" fmla="*/ 2774373 h 3397827"/>
              <a:gd name="connsiteX20" fmla="*/ 1111827 w 3855830"/>
              <a:gd name="connsiteY20" fmla="*/ 2743200 h 3397827"/>
              <a:gd name="connsiteX21" fmla="*/ 1049482 w 3855830"/>
              <a:gd name="connsiteY21" fmla="*/ 2712027 h 3397827"/>
              <a:gd name="connsiteX22" fmla="*/ 976745 w 3855830"/>
              <a:gd name="connsiteY22" fmla="*/ 2649682 h 3397827"/>
              <a:gd name="connsiteX23" fmla="*/ 893618 w 3855830"/>
              <a:gd name="connsiteY23" fmla="*/ 2618509 h 3397827"/>
              <a:gd name="connsiteX24" fmla="*/ 841663 w 3855830"/>
              <a:gd name="connsiteY24" fmla="*/ 2566554 h 3397827"/>
              <a:gd name="connsiteX25" fmla="*/ 810491 w 3855830"/>
              <a:gd name="connsiteY25" fmla="*/ 2545773 h 3397827"/>
              <a:gd name="connsiteX26" fmla="*/ 789709 w 3855830"/>
              <a:gd name="connsiteY26" fmla="*/ 2514600 h 3397827"/>
              <a:gd name="connsiteX27" fmla="*/ 758536 w 3855830"/>
              <a:gd name="connsiteY27" fmla="*/ 2483427 h 3397827"/>
              <a:gd name="connsiteX28" fmla="*/ 737754 w 3855830"/>
              <a:gd name="connsiteY28" fmla="*/ 2441863 h 3397827"/>
              <a:gd name="connsiteX29" fmla="*/ 706582 w 3855830"/>
              <a:gd name="connsiteY29" fmla="*/ 2410691 h 3397827"/>
              <a:gd name="connsiteX30" fmla="*/ 633845 w 3855830"/>
              <a:gd name="connsiteY30" fmla="*/ 2317173 h 3397827"/>
              <a:gd name="connsiteX31" fmla="*/ 623454 w 3855830"/>
              <a:gd name="connsiteY31" fmla="*/ 2286000 h 3397827"/>
              <a:gd name="connsiteX32" fmla="*/ 550718 w 3855830"/>
              <a:gd name="connsiteY32" fmla="*/ 2192482 h 3397827"/>
              <a:gd name="connsiteX33" fmla="*/ 488373 w 3855830"/>
              <a:gd name="connsiteY33" fmla="*/ 2119745 h 3397827"/>
              <a:gd name="connsiteX34" fmla="*/ 426027 w 3855830"/>
              <a:gd name="connsiteY34" fmla="*/ 2026227 h 3397827"/>
              <a:gd name="connsiteX35" fmla="*/ 394854 w 3855830"/>
              <a:gd name="connsiteY35" fmla="*/ 1995054 h 3397827"/>
              <a:gd name="connsiteX36" fmla="*/ 311727 w 3855830"/>
              <a:gd name="connsiteY36" fmla="*/ 1880754 h 3397827"/>
              <a:gd name="connsiteX37" fmla="*/ 270163 w 3855830"/>
              <a:gd name="connsiteY37" fmla="*/ 1839191 h 3397827"/>
              <a:gd name="connsiteX38" fmla="*/ 207818 w 3855830"/>
              <a:gd name="connsiteY38" fmla="*/ 1745673 h 3397827"/>
              <a:gd name="connsiteX39" fmla="*/ 155863 w 3855830"/>
              <a:gd name="connsiteY39" fmla="*/ 1672936 h 3397827"/>
              <a:gd name="connsiteX40" fmla="*/ 83127 w 3855830"/>
              <a:gd name="connsiteY40" fmla="*/ 1589809 h 3397827"/>
              <a:gd name="connsiteX41" fmla="*/ 41563 w 3855830"/>
              <a:gd name="connsiteY41" fmla="*/ 1485900 h 3397827"/>
              <a:gd name="connsiteX42" fmla="*/ 31173 w 3855830"/>
              <a:gd name="connsiteY42" fmla="*/ 1423554 h 3397827"/>
              <a:gd name="connsiteX43" fmla="*/ 20782 w 3855830"/>
              <a:gd name="connsiteY43" fmla="*/ 1381991 h 3397827"/>
              <a:gd name="connsiteX44" fmla="*/ 10391 w 3855830"/>
              <a:gd name="connsiteY44" fmla="*/ 1350818 h 3397827"/>
              <a:gd name="connsiteX45" fmla="*/ 0 w 3855830"/>
              <a:gd name="connsiteY45" fmla="*/ 1288473 h 3397827"/>
              <a:gd name="connsiteX46" fmla="*/ 20782 w 3855830"/>
              <a:gd name="connsiteY46" fmla="*/ 1132609 h 3397827"/>
              <a:gd name="connsiteX47" fmla="*/ 31173 w 3855830"/>
              <a:gd name="connsiteY47" fmla="*/ 1101436 h 3397827"/>
              <a:gd name="connsiteX48" fmla="*/ 51954 w 3855830"/>
              <a:gd name="connsiteY48" fmla="*/ 1070263 h 3397827"/>
              <a:gd name="connsiteX49" fmla="*/ 93518 w 3855830"/>
              <a:gd name="connsiteY49" fmla="*/ 1059873 h 3397827"/>
              <a:gd name="connsiteX50" fmla="*/ 218209 w 3855830"/>
              <a:gd name="connsiteY50" fmla="*/ 1111827 h 3397827"/>
              <a:gd name="connsiteX51" fmla="*/ 259773 w 3855830"/>
              <a:gd name="connsiteY51" fmla="*/ 1132609 h 3397827"/>
              <a:gd name="connsiteX52" fmla="*/ 322118 w 3855830"/>
              <a:gd name="connsiteY52" fmla="*/ 1205345 h 3397827"/>
              <a:gd name="connsiteX53" fmla="*/ 394854 w 3855830"/>
              <a:gd name="connsiteY53" fmla="*/ 1298863 h 3397827"/>
              <a:gd name="connsiteX54" fmla="*/ 426027 w 3855830"/>
              <a:gd name="connsiteY54" fmla="*/ 1371600 h 3397827"/>
              <a:gd name="connsiteX55" fmla="*/ 509154 w 3855830"/>
              <a:gd name="connsiteY55" fmla="*/ 1465118 h 3397827"/>
              <a:gd name="connsiteX56" fmla="*/ 561109 w 3855830"/>
              <a:gd name="connsiteY56" fmla="*/ 1537854 h 3397827"/>
              <a:gd name="connsiteX57" fmla="*/ 654627 w 3855830"/>
              <a:gd name="connsiteY57" fmla="*/ 1610591 h 3397827"/>
              <a:gd name="connsiteX58" fmla="*/ 727363 w 3855830"/>
              <a:gd name="connsiteY58" fmla="*/ 1672936 h 3397827"/>
              <a:gd name="connsiteX59" fmla="*/ 800100 w 3855830"/>
              <a:gd name="connsiteY59" fmla="*/ 1724891 h 3397827"/>
              <a:gd name="connsiteX60" fmla="*/ 841663 w 3855830"/>
              <a:gd name="connsiteY60" fmla="*/ 1756063 h 3397827"/>
              <a:gd name="connsiteX61" fmla="*/ 924791 w 3855830"/>
              <a:gd name="connsiteY61" fmla="*/ 1787236 h 3397827"/>
              <a:gd name="connsiteX62" fmla="*/ 1070263 w 3855830"/>
              <a:gd name="connsiteY62" fmla="*/ 1839191 h 3397827"/>
              <a:gd name="connsiteX63" fmla="*/ 1205345 w 3855830"/>
              <a:gd name="connsiteY63" fmla="*/ 1828800 h 3397827"/>
              <a:gd name="connsiteX64" fmla="*/ 1267691 w 3855830"/>
              <a:gd name="connsiteY64" fmla="*/ 1787236 h 3397827"/>
              <a:gd name="connsiteX65" fmla="*/ 1319645 w 3855830"/>
              <a:gd name="connsiteY65" fmla="*/ 1766454 h 3397827"/>
              <a:gd name="connsiteX66" fmla="*/ 1340427 w 3855830"/>
              <a:gd name="connsiteY66" fmla="*/ 1735282 h 3397827"/>
              <a:gd name="connsiteX67" fmla="*/ 1371600 w 3855830"/>
              <a:gd name="connsiteY67" fmla="*/ 1714500 h 3397827"/>
              <a:gd name="connsiteX68" fmla="*/ 1527463 w 3855830"/>
              <a:gd name="connsiteY68" fmla="*/ 1631373 h 3397827"/>
              <a:gd name="connsiteX69" fmla="*/ 1558636 w 3855830"/>
              <a:gd name="connsiteY69" fmla="*/ 1600200 h 3397827"/>
              <a:gd name="connsiteX70" fmla="*/ 1620982 w 3855830"/>
              <a:gd name="connsiteY70" fmla="*/ 1558636 h 3397827"/>
              <a:gd name="connsiteX71" fmla="*/ 1652154 w 3855830"/>
              <a:gd name="connsiteY71" fmla="*/ 1506682 h 3397827"/>
              <a:gd name="connsiteX72" fmla="*/ 1693718 w 3855830"/>
              <a:gd name="connsiteY72" fmla="*/ 1433945 h 3397827"/>
              <a:gd name="connsiteX73" fmla="*/ 1714500 w 3855830"/>
              <a:gd name="connsiteY73" fmla="*/ 1371600 h 3397827"/>
              <a:gd name="connsiteX74" fmla="*/ 1724891 w 3855830"/>
              <a:gd name="connsiteY74" fmla="*/ 1340427 h 3397827"/>
              <a:gd name="connsiteX75" fmla="*/ 1735282 w 3855830"/>
              <a:gd name="connsiteY75" fmla="*/ 1309254 h 3397827"/>
              <a:gd name="connsiteX76" fmla="*/ 1724891 w 3855830"/>
              <a:gd name="connsiteY76" fmla="*/ 1018309 h 3397827"/>
              <a:gd name="connsiteX77" fmla="*/ 1714500 w 3855830"/>
              <a:gd name="connsiteY77" fmla="*/ 987136 h 3397827"/>
              <a:gd name="connsiteX78" fmla="*/ 1704109 w 3855830"/>
              <a:gd name="connsiteY78" fmla="*/ 945573 h 3397827"/>
              <a:gd name="connsiteX79" fmla="*/ 1693718 w 3855830"/>
              <a:gd name="connsiteY79" fmla="*/ 883227 h 3397827"/>
              <a:gd name="connsiteX80" fmla="*/ 1641763 w 3855830"/>
              <a:gd name="connsiteY80" fmla="*/ 800100 h 3397827"/>
              <a:gd name="connsiteX81" fmla="*/ 1600200 w 3855830"/>
              <a:gd name="connsiteY81" fmla="*/ 737754 h 3397827"/>
              <a:gd name="connsiteX82" fmla="*/ 1579418 w 3855830"/>
              <a:gd name="connsiteY82" fmla="*/ 706582 h 3397827"/>
              <a:gd name="connsiteX83" fmla="*/ 1506682 w 3855830"/>
              <a:gd name="connsiteY83" fmla="*/ 633845 h 3397827"/>
              <a:gd name="connsiteX84" fmla="*/ 1475509 w 3855830"/>
              <a:gd name="connsiteY84" fmla="*/ 602673 h 3397827"/>
              <a:gd name="connsiteX85" fmla="*/ 1433945 w 3855830"/>
              <a:gd name="connsiteY85" fmla="*/ 581891 h 3397827"/>
              <a:gd name="connsiteX86" fmla="*/ 1371600 w 3855830"/>
              <a:gd name="connsiteY86" fmla="*/ 529936 h 3397827"/>
              <a:gd name="connsiteX87" fmla="*/ 1319645 w 3855830"/>
              <a:gd name="connsiteY87" fmla="*/ 477982 h 3397827"/>
              <a:gd name="connsiteX88" fmla="*/ 1226127 w 3855830"/>
              <a:gd name="connsiteY88" fmla="*/ 415636 h 3397827"/>
              <a:gd name="connsiteX89" fmla="*/ 1194954 w 3855830"/>
              <a:gd name="connsiteY89" fmla="*/ 394854 h 3397827"/>
              <a:gd name="connsiteX90" fmla="*/ 1153391 w 3855830"/>
              <a:gd name="connsiteY90" fmla="*/ 363682 h 3397827"/>
              <a:gd name="connsiteX91" fmla="*/ 1122218 w 3855830"/>
              <a:gd name="connsiteY91" fmla="*/ 353291 h 3397827"/>
              <a:gd name="connsiteX92" fmla="*/ 1049482 w 3855830"/>
              <a:gd name="connsiteY92" fmla="*/ 322118 h 3397827"/>
              <a:gd name="connsiteX93" fmla="*/ 1018309 w 3855830"/>
              <a:gd name="connsiteY93" fmla="*/ 301336 h 3397827"/>
              <a:gd name="connsiteX94" fmla="*/ 1007918 w 3855830"/>
              <a:gd name="connsiteY94" fmla="*/ 270163 h 3397827"/>
              <a:gd name="connsiteX95" fmla="*/ 997527 w 3855830"/>
              <a:gd name="connsiteY95" fmla="*/ 197427 h 3397827"/>
              <a:gd name="connsiteX96" fmla="*/ 1018309 w 3855830"/>
              <a:gd name="connsiteY96" fmla="*/ 93518 h 3397827"/>
              <a:gd name="connsiteX97" fmla="*/ 1028700 w 3855830"/>
              <a:gd name="connsiteY97" fmla="*/ 62345 h 3397827"/>
              <a:gd name="connsiteX98" fmla="*/ 1059873 w 3855830"/>
              <a:gd name="connsiteY98" fmla="*/ 41563 h 3397827"/>
              <a:gd name="connsiteX99" fmla="*/ 1101436 w 3855830"/>
              <a:gd name="connsiteY99" fmla="*/ 20782 h 3397827"/>
              <a:gd name="connsiteX100" fmla="*/ 1174173 w 3855830"/>
              <a:gd name="connsiteY100" fmla="*/ 0 h 3397827"/>
              <a:gd name="connsiteX101" fmla="*/ 1319645 w 3855830"/>
              <a:gd name="connsiteY101" fmla="*/ 10391 h 3397827"/>
              <a:gd name="connsiteX102" fmla="*/ 1381991 w 3855830"/>
              <a:gd name="connsiteY102" fmla="*/ 31173 h 3397827"/>
              <a:gd name="connsiteX103" fmla="*/ 1413163 w 3855830"/>
              <a:gd name="connsiteY103" fmla="*/ 41563 h 3397827"/>
              <a:gd name="connsiteX104" fmla="*/ 1475509 w 3855830"/>
              <a:gd name="connsiteY104" fmla="*/ 72736 h 3397827"/>
              <a:gd name="connsiteX105" fmla="*/ 1506682 w 3855830"/>
              <a:gd name="connsiteY105" fmla="*/ 93518 h 3397827"/>
              <a:gd name="connsiteX106" fmla="*/ 1569027 w 3855830"/>
              <a:gd name="connsiteY106" fmla="*/ 124691 h 3397827"/>
              <a:gd name="connsiteX107" fmla="*/ 1589809 w 3855830"/>
              <a:gd name="connsiteY107" fmla="*/ 155863 h 3397827"/>
              <a:gd name="connsiteX108" fmla="*/ 1714500 w 3855830"/>
              <a:gd name="connsiteY108" fmla="*/ 238991 h 3397827"/>
              <a:gd name="connsiteX109" fmla="*/ 1797627 w 3855830"/>
              <a:gd name="connsiteY109" fmla="*/ 332509 h 3397827"/>
              <a:gd name="connsiteX110" fmla="*/ 1828800 w 3855830"/>
              <a:gd name="connsiteY110" fmla="*/ 353291 h 3397827"/>
              <a:gd name="connsiteX111" fmla="*/ 1849582 w 3855830"/>
              <a:gd name="connsiteY111" fmla="*/ 384463 h 3397827"/>
              <a:gd name="connsiteX112" fmla="*/ 1880754 w 3855830"/>
              <a:gd name="connsiteY112" fmla="*/ 415636 h 3397827"/>
              <a:gd name="connsiteX113" fmla="*/ 1911927 w 3855830"/>
              <a:gd name="connsiteY113" fmla="*/ 467591 h 3397827"/>
              <a:gd name="connsiteX114" fmla="*/ 1943100 w 3855830"/>
              <a:gd name="connsiteY114" fmla="*/ 509154 h 3397827"/>
              <a:gd name="connsiteX115" fmla="*/ 1953491 w 3855830"/>
              <a:gd name="connsiteY115" fmla="*/ 540327 h 3397827"/>
              <a:gd name="connsiteX116" fmla="*/ 1984663 w 3855830"/>
              <a:gd name="connsiteY116" fmla="*/ 581891 h 3397827"/>
              <a:gd name="connsiteX117" fmla="*/ 2005445 w 3855830"/>
              <a:gd name="connsiteY117" fmla="*/ 665018 h 3397827"/>
              <a:gd name="connsiteX118" fmla="*/ 2036618 w 3855830"/>
              <a:gd name="connsiteY118" fmla="*/ 727363 h 3397827"/>
              <a:gd name="connsiteX119" fmla="*/ 2057400 w 3855830"/>
              <a:gd name="connsiteY119" fmla="*/ 768927 h 3397827"/>
              <a:gd name="connsiteX120" fmla="*/ 2078182 w 3855830"/>
              <a:gd name="connsiteY120" fmla="*/ 841663 h 3397827"/>
              <a:gd name="connsiteX121" fmla="*/ 2088573 w 3855830"/>
              <a:gd name="connsiteY121" fmla="*/ 872836 h 3397827"/>
              <a:gd name="connsiteX122" fmla="*/ 2109354 w 3855830"/>
              <a:gd name="connsiteY122" fmla="*/ 904009 h 3397827"/>
              <a:gd name="connsiteX123" fmla="*/ 2119745 w 3855830"/>
              <a:gd name="connsiteY123" fmla="*/ 987136 h 3397827"/>
              <a:gd name="connsiteX124" fmla="*/ 2130136 w 3855830"/>
              <a:gd name="connsiteY124" fmla="*/ 1018309 h 3397827"/>
              <a:gd name="connsiteX125" fmla="*/ 2140527 w 3855830"/>
              <a:gd name="connsiteY125" fmla="*/ 1101436 h 3397827"/>
              <a:gd name="connsiteX126" fmla="*/ 2161309 w 3855830"/>
              <a:gd name="connsiteY126" fmla="*/ 1163782 h 3397827"/>
              <a:gd name="connsiteX127" fmla="*/ 2192482 w 3855830"/>
              <a:gd name="connsiteY127" fmla="*/ 1174173 h 3397827"/>
              <a:gd name="connsiteX128" fmla="*/ 2275609 w 3855830"/>
              <a:gd name="connsiteY128" fmla="*/ 1101436 h 3397827"/>
              <a:gd name="connsiteX129" fmla="*/ 2337954 w 3855830"/>
              <a:gd name="connsiteY129" fmla="*/ 1080654 h 3397827"/>
              <a:gd name="connsiteX130" fmla="*/ 2504209 w 3855830"/>
              <a:gd name="connsiteY130" fmla="*/ 1101436 h 3397827"/>
              <a:gd name="connsiteX131" fmla="*/ 2535382 w 3855830"/>
              <a:gd name="connsiteY131" fmla="*/ 1122218 h 3397827"/>
              <a:gd name="connsiteX132" fmla="*/ 2576945 w 3855830"/>
              <a:gd name="connsiteY132" fmla="*/ 1132609 h 3397827"/>
              <a:gd name="connsiteX133" fmla="*/ 2608118 w 3855830"/>
              <a:gd name="connsiteY133" fmla="*/ 1143000 h 3397827"/>
              <a:gd name="connsiteX134" fmla="*/ 2971800 w 3855830"/>
              <a:gd name="connsiteY134" fmla="*/ 1132609 h 3397827"/>
              <a:gd name="connsiteX135" fmla="*/ 3002973 w 3855830"/>
              <a:gd name="connsiteY135" fmla="*/ 1163782 h 3397827"/>
              <a:gd name="connsiteX136" fmla="*/ 3075709 w 3855830"/>
              <a:gd name="connsiteY136" fmla="*/ 1236518 h 3397827"/>
              <a:gd name="connsiteX137" fmla="*/ 3169227 w 3855830"/>
              <a:gd name="connsiteY137" fmla="*/ 1226127 h 3397827"/>
              <a:gd name="connsiteX138" fmla="*/ 3200400 w 3855830"/>
              <a:gd name="connsiteY138" fmla="*/ 1215736 h 3397827"/>
              <a:gd name="connsiteX139" fmla="*/ 3241963 w 3855830"/>
              <a:gd name="connsiteY139" fmla="*/ 1205345 h 3397827"/>
              <a:gd name="connsiteX140" fmla="*/ 3356263 w 3855830"/>
              <a:gd name="connsiteY140" fmla="*/ 1184563 h 3397827"/>
              <a:gd name="connsiteX141" fmla="*/ 3439391 w 3855830"/>
              <a:gd name="connsiteY141" fmla="*/ 1194954 h 3397827"/>
              <a:gd name="connsiteX142" fmla="*/ 3470563 w 3855830"/>
              <a:gd name="connsiteY142" fmla="*/ 1215736 h 3397827"/>
              <a:gd name="connsiteX143" fmla="*/ 3574473 w 3855830"/>
              <a:gd name="connsiteY143" fmla="*/ 1226127 h 3397827"/>
              <a:gd name="connsiteX144" fmla="*/ 3616036 w 3855830"/>
              <a:gd name="connsiteY144" fmla="*/ 1236518 h 3397827"/>
              <a:gd name="connsiteX145" fmla="*/ 3636818 w 3855830"/>
              <a:gd name="connsiteY145" fmla="*/ 1267691 h 3397827"/>
              <a:gd name="connsiteX146" fmla="*/ 3667991 w 3855830"/>
              <a:gd name="connsiteY146" fmla="*/ 1309254 h 3397827"/>
              <a:gd name="connsiteX147" fmla="*/ 3709554 w 3855830"/>
              <a:gd name="connsiteY147" fmla="*/ 1371600 h 3397827"/>
              <a:gd name="connsiteX148" fmla="*/ 3792682 w 3855830"/>
              <a:gd name="connsiteY148" fmla="*/ 1485900 h 3397827"/>
              <a:gd name="connsiteX149" fmla="*/ 3803073 w 3855830"/>
              <a:gd name="connsiteY149" fmla="*/ 1527463 h 3397827"/>
              <a:gd name="connsiteX150" fmla="*/ 3823854 w 3855830"/>
              <a:gd name="connsiteY150" fmla="*/ 1589809 h 3397827"/>
              <a:gd name="connsiteX151" fmla="*/ 3844636 w 3855830"/>
              <a:gd name="connsiteY151" fmla="*/ 1662545 h 3397827"/>
              <a:gd name="connsiteX152" fmla="*/ 3844636 w 3855830"/>
              <a:gd name="connsiteY152" fmla="*/ 2088573 h 3397827"/>
              <a:gd name="connsiteX153" fmla="*/ 3834245 w 3855830"/>
              <a:gd name="connsiteY153" fmla="*/ 2150918 h 3397827"/>
              <a:gd name="connsiteX154" fmla="*/ 3792682 w 3855830"/>
              <a:gd name="connsiteY154" fmla="*/ 2234045 h 3397827"/>
              <a:gd name="connsiteX155" fmla="*/ 3771900 w 3855830"/>
              <a:gd name="connsiteY155" fmla="*/ 2275609 h 3397827"/>
              <a:gd name="connsiteX156" fmla="*/ 3761509 w 3855830"/>
              <a:gd name="connsiteY156" fmla="*/ 2306782 h 3397827"/>
              <a:gd name="connsiteX157" fmla="*/ 3730336 w 3855830"/>
              <a:gd name="connsiteY157" fmla="*/ 2337954 h 3397827"/>
              <a:gd name="connsiteX158" fmla="*/ 3709554 w 3855830"/>
              <a:gd name="connsiteY158" fmla="*/ 2369127 h 3397827"/>
              <a:gd name="connsiteX159" fmla="*/ 3678382 w 3855830"/>
              <a:gd name="connsiteY159" fmla="*/ 2410691 h 3397827"/>
              <a:gd name="connsiteX160" fmla="*/ 3657600 w 3855830"/>
              <a:gd name="connsiteY160" fmla="*/ 2441863 h 3397827"/>
              <a:gd name="connsiteX161" fmla="*/ 3626427 w 3855830"/>
              <a:gd name="connsiteY161" fmla="*/ 2473036 h 3397827"/>
              <a:gd name="connsiteX162" fmla="*/ 3584863 w 3855830"/>
              <a:gd name="connsiteY162" fmla="*/ 2535382 h 3397827"/>
              <a:gd name="connsiteX163" fmla="*/ 3564082 w 3855830"/>
              <a:gd name="connsiteY163" fmla="*/ 2576945 h 3397827"/>
              <a:gd name="connsiteX164" fmla="*/ 3512127 w 3855830"/>
              <a:gd name="connsiteY164" fmla="*/ 2649682 h 3397827"/>
              <a:gd name="connsiteX165" fmla="*/ 3480954 w 3855830"/>
              <a:gd name="connsiteY165" fmla="*/ 2774373 h 3397827"/>
              <a:gd name="connsiteX166" fmla="*/ 3470563 w 3855830"/>
              <a:gd name="connsiteY166" fmla="*/ 2805545 h 3397827"/>
              <a:gd name="connsiteX167" fmla="*/ 3491345 w 3855830"/>
              <a:gd name="connsiteY167" fmla="*/ 3065318 h 3397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3855830" h="3397827">
                <a:moveTo>
                  <a:pt x="2389909" y="3397827"/>
                </a:moveTo>
                <a:cubicBezTo>
                  <a:pt x="2372591" y="3380509"/>
                  <a:pt x="2358018" y="3359918"/>
                  <a:pt x="2337954" y="3345873"/>
                </a:cubicBezTo>
                <a:cubicBezTo>
                  <a:pt x="2322674" y="3335177"/>
                  <a:pt x="2303529" y="3331465"/>
                  <a:pt x="2286000" y="3325091"/>
                </a:cubicBezTo>
                <a:cubicBezTo>
                  <a:pt x="2258892" y="3315233"/>
                  <a:pt x="2213102" y="3299556"/>
                  <a:pt x="2182091" y="3293918"/>
                </a:cubicBezTo>
                <a:cubicBezTo>
                  <a:pt x="2157994" y="3289537"/>
                  <a:pt x="2133600" y="3286991"/>
                  <a:pt x="2109354" y="3283527"/>
                </a:cubicBezTo>
                <a:cubicBezTo>
                  <a:pt x="2092036" y="3276600"/>
                  <a:pt x="2074965" y="3269018"/>
                  <a:pt x="2057400" y="3262745"/>
                </a:cubicBezTo>
                <a:cubicBezTo>
                  <a:pt x="2029338" y="3252723"/>
                  <a:pt x="1947190" y="3228422"/>
                  <a:pt x="1911927" y="3210791"/>
                </a:cubicBezTo>
                <a:cubicBezTo>
                  <a:pt x="1893863" y="3201759"/>
                  <a:pt x="1878037" y="3188650"/>
                  <a:pt x="1859973" y="3179618"/>
                </a:cubicBezTo>
                <a:cubicBezTo>
                  <a:pt x="1843290" y="3171276"/>
                  <a:pt x="1824701" y="3167178"/>
                  <a:pt x="1808018" y="3158836"/>
                </a:cubicBezTo>
                <a:cubicBezTo>
                  <a:pt x="1703668" y="3106661"/>
                  <a:pt x="1862792" y="3171919"/>
                  <a:pt x="1735282" y="3117273"/>
                </a:cubicBezTo>
                <a:cubicBezTo>
                  <a:pt x="1725215" y="3112958"/>
                  <a:pt x="1713906" y="3111780"/>
                  <a:pt x="1704109" y="3106882"/>
                </a:cubicBezTo>
                <a:cubicBezTo>
                  <a:pt x="1686045" y="3097850"/>
                  <a:pt x="1670218" y="3084741"/>
                  <a:pt x="1652154" y="3075709"/>
                </a:cubicBezTo>
                <a:cubicBezTo>
                  <a:pt x="1642358" y="3070811"/>
                  <a:pt x="1630778" y="3070216"/>
                  <a:pt x="1620982" y="3065318"/>
                </a:cubicBezTo>
                <a:cubicBezTo>
                  <a:pt x="1609812" y="3059733"/>
                  <a:pt x="1600652" y="3050732"/>
                  <a:pt x="1589809" y="3044536"/>
                </a:cubicBezTo>
                <a:cubicBezTo>
                  <a:pt x="1553857" y="3023992"/>
                  <a:pt x="1552045" y="3025021"/>
                  <a:pt x="1517073" y="3013363"/>
                </a:cubicBezTo>
                <a:cubicBezTo>
                  <a:pt x="1482267" y="2987259"/>
                  <a:pt x="1463635" y="2971059"/>
                  <a:pt x="1423554" y="2951018"/>
                </a:cubicBezTo>
                <a:cubicBezTo>
                  <a:pt x="1363632" y="2921057"/>
                  <a:pt x="1420767" y="2964514"/>
                  <a:pt x="1361209" y="2919845"/>
                </a:cubicBezTo>
                <a:cubicBezTo>
                  <a:pt x="1329616" y="2896150"/>
                  <a:pt x="1298029" y="2872391"/>
                  <a:pt x="1267691" y="2847109"/>
                </a:cubicBezTo>
                <a:cubicBezTo>
                  <a:pt x="1256402" y="2837701"/>
                  <a:pt x="1247807" y="2825344"/>
                  <a:pt x="1236518" y="2815936"/>
                </a:cubicBezTo>
                <a:cubicBezTo>
                  <a:pt x="1210389" y="2794162"/>
                  <a:pt x="1194274" y="2791313"/>
                  <a:pt x="1163782" y="2774373"/>
                </a:cubicBezTo>
                <a:cubicBezTo>
                  <a:pt x="1146127" y="2764565"/>
                  <a:pt x="1129557" y="2752871"/>
                  <a:pt x="1111827" y="2743200"/>
                </a:cubicBezTo>
                <a:cubicBezTo>
                  <a:pt x="1091429" y="2732074"/>
                  <a:pt x="1069793" y="2723311"/>
                  <a:pt x="1049482" y="2712027"/>
                </a:cubicBezTo>
                <a:cubicBezTo>
                  <a:pt x="987838" y="2677780"/>
                  <a:pt x="1049368" y="2704149"/>
                  <a:pt x="976745" y="2649682"/>
                </a:cubicBezTo>
                <a:cubicBezTo>
                  <a:pt x="949575" y="2629305"/>
                  <a:pt x="925162" y="2626395"/>
                  <a:pt x="893618" y="2618509"/>
                </a:cubicBezTo>
                <a:cubicBezTo>
                  <a:pt x="876300" y="2601191"/>
                  <a:pt x="860095" y="2582682"/>
                  <a:pt x="841663" y="2566554"/>
                </a:cubicBezTo>
                <a:cubicBezTo>
                  <a:pt x="832265" y="2558331"/>
                  <a:pt x="819321" y="2554603"/>
                  <a:pt x="810491" y="2545773"/>
                </a:cubicBezTo>
                <a:cubicBezTo>
                  <a:pt x="801660" y="2536942"/>
                  <a:pt x="797704" y="2524194"/>
                  <a:pt x="789709" y="2514600"/>
                </a:cubicBezTo>
                <a:cubicBezTo>
                  <a:pt x="780301" y="2503311"/>
                  <a:pt x="767077" y="2495385"/>
                  <a:pt x="758536" y="2483427"/>
                </a:cubicBezTo>
                <a:cubicBezTo>
                  <a:pt x="749533" y="2470822"/>
                  <a:pt x="746757" y="2454468"/>
                  <a:pt x="737754" y="2441863"/>
                </a:cubicBezTo>
                <a:cubicBezTo>
                  <a:pt x="729213" y="2429905"/>
                  <a:pt x="715989" y="2421980"/>
                  <a:pt x="706582" y="2410691"/>
                </a:cubicBezTo>
                <a:cubicBezTo>
                  <a:pt x="681300" y="2380353"/>
                  <a:pt x="633845" y="2317173"/>
                  <a:pt x="633845" y="2317173"/>
                </a:cubicBezTo>
                <a:cubicBezTo>
                  <a:pt x="630381" y="2306782"/>
                  <a:pt x="628773" y="2295575"/>
                  <a:pt x="623454" y="2286000"/>
                </a:cubicBezTo>
                <a:cubicBezTo>
                  <a:pt x="581997" y="2211377"/>
                  <a:pt x="594694" y="2241344"/>
                  <a:pt x="550718" y="2192482"/>
                </a:cubicBezTo>
                <a:cubicBezTo>
                  <a:pt x="529356" y="2168746"/>
                  <a:pt x="508594" y="2144460"/>
                  <a:pt x="488373" y="2119745"/>
                </a:cubicBezTo>
                <a:cubicBezTo>
                  <a:pt x="385247" y="1993702"/>
                  <a:pt x="535890" y="2172711"/>
                  <a:pt x="426027" y="2026227"/>
                </a:cubicBezTo>
                <a:cubicBezTo>
                  <a:pt x="417210" y="2014471"/>
                  <a:pt x="404417" y="2006211"/>
                  <a:pt x="394854" y="1995054"/>
                </a:cubicBezTo>
                <a:cubicBezTo>
                  <a:pt x="364053" y="1959120"/>
                  <a:pt x="342893" y="1916372"/>
                  <a:pt x="311727" y="1880754"/>
                </a:cubicBezTo>
                <a:cubicBezTo>
                  <a:pt x="298825" y="1866009"/>
                  <a:pt x="282109" y="1854721"/>
                  <a:pt x="270163" y="1839191"/>
                </a:cubicBezTo>
                <a:cubicBezTo>
                  <a:pt x="247320" y="1809496"/>
                  <a:pt x="228600" y="1776846"/>
                  <a:pt x="207818" y="1745673"/>
                </a:cubicBezTo>
                <a:cubicBezTo>
                  <a:pt x="140253" y="1644325"/>
                  <a:pt x="246083" y="1801823"/>
                  <a:pt x="155863" y="1672936"/>
                </a:cubicBezTo>
                <a:cubicBezTo>
                  <a:pt x="102826" y="1597169"/>
                  <a:pt x="137355" y="1625961"/>
                  <a:pt x="83127" y="1589809"/>
                </a:cubicBezTo>
                <a:cubicBezTo>
                  <a:pt x="52120" y="1403767"/>
                  <a:pt x="99983" y="1631953"/>
                  <a:pt x="41563" y="1485900"/>
                </a:cubicBezTo>
                <a:cubicBezTo>
                  <a:pt x="33738" y="1466338"/>
                  <a:pt x="35305" y="1444213"/>
                  <a:pt x="31173" y="1423554"/>
                </a:cubicBezTo>
                <a:cubicBezTo>
                  <a:pt x="28372" y="1409551"/>
                  <a:pt x="24705" y="1395722"/>
                  <a:pt x="20782" y="1381991"/>
                </a:cubicBezTo>
                <a:cubicBezTo>
                  <a:pt x="17773" y="1371459"/>
                  <a:pt x="12767" y="1361510"/>
                  <a:pt x="10391" y="1350818"/>
                </a:cubicBezTo>
                <a:cubicBezTo>
                  <a:pt x="5821" y="1330251"/>
                  <a:pt x="3464" y="1309255"/>
                  <a:pt x="0" y="1288473"/>
                </a:cubicBezTo>
                <a:cubicBezTo>
                  <a:pt x="8171" y="1198592"/>
                  <a:pt x="2424" y="1196863"/>
                  <a:pt x="20782" y="1132609"/>
                </a:cubicBezTo>
                <a:cubicBezTo>
                  <a:pt x="23791" y="1122077"/>
                  <a:pt x="26275" y="1111233"/>
                  <a:pt x="31173" y="1101436"/>
                </a:cubicBezTo>
                <a:cubicBezTo>
                  <a:pt x="36758" y="1090266"/>
                  <a:pt x="41563" y="1077190"/>
                  <a:pt x="51954" y="1070263"/>
                </a:cubicBezTo>
                <a:cubicBezTo>
                  <a:pt x="63837" y="1062341"/>
                  <a:pt x="79663" y="1063336"/>
                  <a:pt x="93518" y="1059873"/>
                </a:cubicBezTo>
                <a:cubicBezTo>
                  <a:pt x="165137" y="1077776"/>
                  <a:pt x="122308" y="1063876"/>
                  <a:pt x="218209" y="1111827"/>
                </a:cubicBezTo>
                <a:lnTo>
                  <a:pt x="259773" y="1132609"/>
                </a:lnTo>
                <a:cubicBezTo>
                  <a:pt x="337130" y="1209968"/>
                  <a:pt x="242130" y="1112027"/>
                  <a:pt x="322118" y="1205345"/>
                </a:cubicBezTo>
                <a:cubicBezTo>
                  <a:pt x="351460" y="1239576"/>
                  <a:pt x="378270" y="1249110"/>
                  <a:pt x="394854" y="1298863"/>
                </a:cubicBezTo>
                <a:cubicBezTo>
                  <a:pt x="404955" y="1329166"/>
                  <a:pt x="407684" y="1342252"/>
                  <a:pt x="426027" y="1371600"/>
                </a:cubicBezTo>
                <a:cubicBezTo>
                  <a:pt x="459322" y="1424872"/>
                  <a:pt x="462735" y="1412067"/>
                  <a:pt x="509154" y="1465118"/>
                </a:cubicBezTo>
                <a:cubicBezTo>
                  <a:pt x="536162" y="1495985"/>
                  <a:pt x="527130" y="1506706"/>
                  <a:pt x="561109" y="1537854"/>
                </a:cubicBezTo>
                <a:cubicBezTo>
                  <a:pt x="590220" y="1564539"/>
                  <a:pt x="626702" y="1582667"/>
                  <a:pt x="654627" y="1610591"/>
                </a:cubicBezTo>
                <a:cubicBezTo>
                  <a:pt x="743301" y="1699262"/>
                  <a:pt x="620710" y="1579614"/>
                  <a:pt x="727363" y="1672936"/>
                </a:cubicBezTo>
                <a:cubicBezTo>
                  <a:pt x="788050" y="1726038"/>
                  <a:pt x="743979" y="1706184"/>
                  <a:pt x="800100" y="1724891"/>
                </a:cubicBezTo>
                <a:cubicBezTo>
                  <a:pt x="813954" y="1735282"/>
                  <a:pt x="826524" y="1747653"/>
                  <a:pt x="841663" y="1756063"/>
                </a:cubicBezTo>
                <a:cubicBezTo>
                  <a:pt x="900039" y="1788494"/>
                  <a:pt x="878124" y="1766495"/>
                  <a:pt x="924791" y="1787236"/>
                </a:cubicBezTo>
                <a:cubicBezTo>
                  <a:pt x="1037795" y="1837461"/>
                  <a:pt x="933724" y="1805056"/>
                  <a:pt x="1070263" y="1839191"/>
                </a:cubicBezTo>
                <a:cubicBezTo>
                  <a:pt x="1115290" y="1835727"/>
                  <a:pt x="1161672" y="1840293"/>
                  <a:pt x="1205345" y="1828800"/>
                </a:cubicBezTo>
                <a:cubicBezTo>
                  <a:pt x="1229499" y="1822444"/>
                  <a:pt x="1244501" y="1796512"/>
                  <a:pt x="1267691" y="1787236"/>
                </a:cubicBezTo>
                <a:lnTo>
                  <a:pt x="1319645" y="1766454"/>
                </a:lnTo>
                <a:cubicBezTo>
                  <a:pt x="1326572" y="1756063"/>
                  <a:pt x="1331596" y="1744112"/>
                  <a:pt x="1340427" y="1735282"/>
                </a:cubicBezTo>
                <a:cubicBezTo>
                  <a:pt x="1349258" y="1726451"/>
                  <a:pt x="1360604" y="1720421"/>
                  <a:pt x="1371600" y="1714500"/>
                </a:cubicBezTo>
                <a:cubicBezTo>
                  <a:pt x="1399955" y="1699232"/>
                  <a:pt x="1491127" y="1658625"/>
                  <a:pt x="1527463" y="1631373"/>
                </a:cubicBezTo>
                <a:cubicBezTo>
                  <a:pt x="1539219" y="1622556"/>
                  <a:pt x="1547036" y="1609222"/>
                  <a:pt x="1558636" y="1600200"/>
                </a:cubicBezTo>
                <a:cubicBezTo>
                  <a:pt x="1578352" y="1584866"/>
                  <a:pt x="1620982" y="1558636"/>
                  <a:pt x="1620982" y="1558636"/>
                </a:cubicBezTo>
                <a:cubicBezTo>
                  <a:pt x="1631373" y="1541318"/>
                  <a:pt x="1641450" y="1523808"/>
                  <a:pt x="1652154" y="1506682"/>
                </a:cubicBezTo>
                <a:cubicBezTo>
                  <a:pt x="1672983" y="1473356"/>
                  <a:pt x="1677950" y="1473364"/>
                  <a:pt x="1693718" y="1433945"/>
                </a:cubicBezTo>
                <a:cubicBezTo>
                  <a:pt x="1701854" y="1413606"/>
                  <a:pt x="1707573" y="1392382"/>
                  <a:pt x="1714500" y="1371600"/>
                </a:cubicBezTo>
                <a:lnTo>
                  <a:pt x="1724891" y="1340427"/>
                </a:lnTo>
                <a:lnTo>
                  <a:pt x="1735282" y="1309254"/>
                </a:lnTo>
                <a:cubicBezTo>
                  <a:pt x="1731818" y="1212272"/>
                  <a:pt x="1731139" y="1115151"/>
                  <a:pt x="1724891" y="1018309"/>
                </a:cubicBezTo>
                <a:cubicBezTo>
                  <a:pt x="1724186" y="1007379"/>
                  <a:pt x="1717509" y="997668"/>
                  <a:pt x="1714500" y="987136"/>
                </a:cubicBezTo>
                <a:cubicBezTo>
                  <a:pt x="1710577" y="973405"/>
                  <a:pt x="1706910" y="959576"/>
                  <a:pt x="1704109" y="945573"/>
                </a:cubicBezTo>
                <a:cubicBezTo>
                  <a:pt x="1699977" y="924913"/>
                  <a:pt x="1699772" y="903407"/>
                  <a:pt x="1693718" y="883227"/>
                </a:cubicBezTo>
                <a:cubicBezTo>
                  <a:pt x="1683349" y="848665"/>
                  <a:pt x="1661929" y="828908"/>
                  <a:pt x="1641763" y="800100"/>
                </a:cubicBezTo>
                <a:cubicBezTo>
                  <a:pt x="1627440" y="779638"/>
                  <a:pt x="1614055" y="758536"/>
                  <a:pt x="1600200" y="737754"/>
                </a:cubicBezTo>
                <a:cubicBezTo>
                  <a:pt x="1593273" y="727363"/>
                  <a:pt x="1588248" y="715413"/>
                  <a:pt x="1579418" y="706582"/>
                </a:cubicBezTo>
                <a:lnTo>
                  <a:pt x="1506682" y="633845"/>
                </a:lnTo>
                <a:cubicBezTo>
                  <a:pt x="1496291" y="623454"/>
                  <a:pt x="1488652" y="609245"/>
                  <a:pt x="1475509" y="602673"/>
                </a:cubicBezTo>
                <a:lnTo>
                  <a:pt x="1433945" y="581891"/>
                </a:lnTo>
                <a:cubicBezTo>
                  <a:pt x="1308865" y="456807"/>
                  <a:pt x="1487303" y="631175"/>
                  <a:pt x="1371600" y="529936"/>
                </a:cubicBezTo>
                <a:cubicBezTo>
                  <a:pt x="1353168" y="513808"/>
                  <a:pt x="1338600" y="493491"/>
                  <a:pt x="1319645" y="477982"/>
                </a:cubicBezTo>
                <a:cubicBezTo>
                  <a:pt x="1319640" y="477978"/>
                  <a:pt x="1241716" y="426029"/>
                  <a:pt x="1226127" y="415636"/>
                </a:cubicBezTo>
                <a:cubicBezTo>
                  <a:pt x="1215736" y="408709"/>
                  <a:pt x="1204945" y="402347"/>
                  <a:pt x="1194954" y="394854"/>
                </a:cubicBezTo>
                <a:cubicBezTo>
                  <a:pt x="1181100" y="384463"/>
                  <a:pt x="1168427" y="372274"/>
                  <a:pt x="1153391" y="363682"/>
                </a:cubicBezTo>
                <a:cubicBezTo>
                  <a:pt x="1143881" y="358248"/>
                  <a:pt x="1132015" y="358189"/>
                  <a:pt x="1122218" y="353291"/>
                </a:cubicBezTo>
                <a:cubicBezTo>
                  <a:pt x="1050458" y="317411"/>
                  <a:pt x="1135984" y="343744"/>
                  <a:pt x="1049482" y="322118"/>
                </a:cubicBezTo>
                <a:cubicBezTo>
                  <a:pt x="1039091" y="315191"/>
                  <a:pt x="1026110" y="311088"/>
                  <a:pt x="1018309" y="301336"/>
                </a:cubicBezTo>
                <a:cubicBezTo>
                  <a:pt x="1011467" y="292783"/>
                  <a:pt x="1010066" y="280903"/>
                  <a:pt x="1007918" y="270163"/>
                </a:cubicBezTo>
                <a:cubicBezTo>
                  <a:pt x="1003115" y="246147"/>
                  <a:pt x="1000991" y="221672"/>
                  <a:pt x="997527" y="197427"/>
                </a:cubicBezTo>
                <a:cubicBezTo>
                  <a:pt x="1005692" y="148437"/>
                  <a:pt x="1005908" y="136920"/>
                  <a:pt x="1018309" y="93518"/>
                </a:cubicBezTo>
                <a:cubicBezTo>
                  <a:pt x="1021318" y="82986"/>
                  <a:pt x="1021858" y="70898"/>
                  <a:pt x="1028700" y="62345"/>
                </a:cubicBezTo>
                <a:cubicBezTo>
                  <a:pt x="1036501" y="52593"/>
                  <a:pt x="1049030" y="47759"/>
                  <a:pt x="1059873" y="41563"/>
                </a:cubicBezTo>
                <a:cubicBezTo>
                  <a:pt x="1073322" y="33878"/>
                  <a:pt x="1087199" y="26884"/>
                  <a:pt x="1101436" y="20782"/>
                </a:cubicBezTo>
                <a:cubicBezTo>
                  <a:pt x="1122307" y="11838"/>
                  <a:pt x="1153080" y="5273"/>
                  <a:pt x="1174173" y="0"/>
                </a:cubicBezTo>
                <a:cubicBezTo>
                  <a:pt x="1222664" y="3464"/>
                  <a:pt x="1271569" y="3179"/>
                  <a:pt x="1319645" y="10391"/>
                </a:cubicBezTo>
                <a:cubicBezTo>
                  <a:pt x="1341309" y="13641"/>
                  <a:pt x="1361209" y="24246"/>
                  <a:pt x="1381991" y="31173"/>
                </a:cubicBezTo>
                <a:lnTo>
                  <a:pt x="1413163" y="41563"/>
                </a:lnTo>
                <a:cubicBezTo>
                  <a:pt x="1502500" y="101121"/>
                  <a:pt x="1389468" y="29715"/>
                  <a:pt x="1475509" y="72736"/>
                </a:cubicBezTo>
                <a:cubicBezTo>
                  <a:pt x="1486679" y="78321"/>
                  <a:pt x="1495512" y="87933"/>
                  <a:pt x="1506682" y="93518"/>
                </a:cubicBezTo>
                <a:cubicBezTo>
                  <a:pt x="1592722" y="136539"/>
                  <a:pt x="1479688" y="65132"/>
                  <a:pt x="1569027" y="124691"/>
                </a:cubicBezTo>
                <a:cubicBezTo>
                  <a:pt x="1575954" y="135082"/>
                  <a:pt x="1580215" y="147868"/>
                  <a:pt x="1589809" y="155863"/>
                </a:cubicBezTo>
                <a:cubicBezTo>
                  <a:pt x="1669124" y="221957"/>
                  <a:pt x="1603841" y="100667"/>
                  <a:pt x="1714500" y="238991"/>
                </a:cubicBezTo>
                <a:cubicBezTo>
                  <a:pt x="1744741" y="276792"/>
                  <a:pt x="1761197" y="301284"/>
                  <a:pt x="1797627" y="332509"/>
                </a:cubicBezTo>
                <a:cubicBezTo>
                  <a:pt x="1807109" y="340636"/>
                  <a:pt x="1818409" y="346364"/>
                  <a:pt x="1828800" y="353291"/>
                </a:cubicBezTo>
                <a:cubicBezTo>
                  <a:pt x="1835727" y="363682"/>
                  <a:pt x="1841587" y="374869"/>
                  <a:pt x="1849582" y="384463"/>
                </a:cubicBezTo>
                <a:cubicBezTo>
                  <a:pt x="1858989" y="395752"/>
                  <a:pt x="1871937" y="403880"/>
                  <a:pt x="1880754" y="415636"/>
                </a:cubicBezTo>
                <a:cubicBezTo>
                  <a:pt x="1892872" y="431793"/>
                  <a:pt x="1900724" y="450787"/>
                  <a:pt x="1911927" y="467591"/>
                </a:cubicBezTo>
                <a:cubicBezTo>
                  <a:pt x="1921533" y="482000"/>
                  <a:pt x="1932709" y="495300"/>
                  <a:pt x="1943100" y="509154"/>
                </a:cubicBezTo>
                <a:cubicBezTo>
                  <a:pt x="1946564" y="519545"/>
                  <a:pt x="1948057" y="530817"/>
                  <a:pt x="1953491" y="540327"/>
                </a:cubicBezTo>
                <a:cubicBezTo>
                  <a:pt x="1962083" y="555363"/>
                  <a:pt x="1978002" y="565905"/>
                  <a:pt x="1984663" y="581891"/>
                </a:cubicBezTo>
                <a:cubicBezTo>
                  <a:pt x="1995648" y="608256"/>
                  <a:pt x="1989602" y="641253"/>
                  <a:pt x="2005445" y="665018"/>
                </a:cubicBezTo>
                <a:cubicBezTo>
                  <a:pt x="2045382" y="724924"/>
                  <a:pt x="2010806" y="667136"/>
                  <a:pt x="2036618" y="727363"/>
                </a:cubicBezTo>
                <a:cubicBezTo>
                  <a:pt x="2042720" y="741601"/>
                  <a:pt x="2052106" y="754370"/>
                  <a:pt x="2057400" y="768927"/>
                </a:cubicBezTo>
                <a:cubicBezTo>
                  <a:pt x="2066017" y="792624"/>
                  <a:pt x="2070936" y="817511"/>
                  <a:pt x="2078182" y="841663"/>
                </a:cubicBezTo>
                <a:cubicBezTo>
                  <a:pt x="2081329" y="852154"/>
                  <a:pt x="2083675" y="863039"/>
                  <a:pt x="2088573" y="872836"/>
                </a:cubicBezTo>
                <a:cubicBezTo>
                  <a:pt x="2094158" y="884006"/>
                  <a:pt x="2102427" y="893618"/>
                  <a:pt x="2109354" y="904009"/>
                </a:cubicBezTo>
                <a:cubicBezTo>
                  <a:pt x="2112818" y="931718"/>
                  <a:pt x="2114750" y="959662"/>
                  <a:pt x="2119745" y="987136"/>
                </a:cubicBezTo>
                <a:cubicBezTo>
                  <a:pt x="2121704" y="997912"/>
                  <a:pt x="2128177" y="1007533"/>
                  <a:pt x="2130136" y="1018309"/>
                </a:cubicBezTo>
                <a:cubicBezTo>
                  <a:pt x="2135131" y="1045783"/>
                  <a:pt x="2134676" y="1074131"/>
                  <a:pt x="2140527" y="1101436"/>
                </a:cubicBezTo>
                <a:cubicBezTo>
                  <a:pt x="2145117" y="1122856"/>
                  <a:pt x="2140527" y="1156855"/>
                  <a:pt x="2161309" y="1163782"/>
                </a:cubicBezTo>
                <a:lnTo>
                  <a:pt x="2192482" y="1174173"/>
                </a:lnTo>
                <a:cubicBezTo>
                  <a:pt x="2216727" y="1137804"/>
                  <a:pt x="2223653" y="1118755"/>
                  <a:pt x="2275609" y="1101436"/>
                </a:cubicBezTo>
                <a:lnTo>
                  <a:pt x="2337954" y="1080654"/>
                </a:lnTo>
                <a:cubicBezTo>
                  <a:pt x="2350459" y="1081791"/>
                  <a:pt x="2469853" y="1088552"/>
                  <a:pt x="2504209" y="1101436"/>
                </a:cubicBezTo>
                <a:cubicBezTo>
                  <a:pt x="2515902" y="1105821"/>
                  <a:pt x="2523903" y="1117299"/>
                  <a:pt x="2535382" y="1122218"/>
                </a:cubicBezTo>
                <a:cubicBezTo>
                  <a:pt x="2548508" y="1127844"/>
                  <a:pt x="2563214" y="1128686"/>
                  <a:pt x="2576945" y="1132609"/>
                </a:cubicBezTo>
                <a:cubicBezTo>
                  <a:pt x="2587477" y="1135618"/>
                  <a:pt x="2597727" y="1139536"/>
                  <a:pt x="2608118" y="1143000"/>
                </a:cubicBezTo>
                <a:cubicBezTo>
                  <a:pt x="2739039" y="1077539"/>
                  <a:pt x="2680873" y="1098382"/>
                  <a:pt x="2971800" y="1132609"/>
                </a:cubicBezTo>
                <a:cubicBezTo>
                  <a:pt x="2986394" y="1134326"/>
                  <a:pt x="2993951" y="1152182"/>
                  <a:pt x="3002973" y="1163782"/>
                </a:cubicBezTo>
                <a:cubicBezTo>
                  <a:pt x="3061331" y="1238814"/>
                  <a:pt x="3016141" y="1216662"/>
                  <a:pt x="3075709" y="1236518"/>
                </a:cubicBezTo>
                <a:cubicBezTo>
                  <a:pt x="3106882" y="1233054"/>
                  <a:pt x="3138289" y="1231283"/>
                  <a:pt x="3169227" y="1226127"/>
                </a:cubicBezTo>
                <a:cubicBezTo>
                  <a:pt x="3180031" y="1224326"/>
                  <a:pt x="3189868" y="1218745"/>
                  <a:pt x="3200400" y="1215736"/>
                </a:cubicBezTo>
                <a:cubicBezTo>
                  <a:pt x="3214131" y="1211813"/>
                  <a:pt x="3228022" y="1208443"/>
                  <a:pt x="3241963" y="1205345"/>
                </a:cubicBezTo>
                <a:cubicBezTo>
                  <a:pt x="3285528" y="1195664"/>
                  <a:pt x="3311150" y="1192082"/>
                  <a:pt x="3356263" y="1184563"/>
                </a:cubicBezTo>
                <a:cubicBezTo>
                  <a:pt x="3383972" y="1188027"/>
                  <a:pt x="3412450" y="1187606"/>
                  <a:pt x="3439391" y="1194954"/>
                </a:cubicBezTo>
                <a:cubicBezTo>
                  <a:pt x="3451439" y="1198240"/>
                  <a:pt x="3458395" y="1212928"/>
                  <a:pt x="3470563" y="1215736"/>
                </a:cubicBezTo>
                <a:cubicBezTo>
                  <a:pt x="3504481" y="1223563"/>
                  <a:pt x="3539836" y="1222663"/>
                  <a:pt x="3574473" y="1226127"/>
                </a:cubicBezTo>
                <a:cubicBezTo>
                  <a:pt x="3588327" y="1229591"/>
                  <a:pt x="3604154" y="1228596"/>
                  <a:pt x="3616036" y="1236518"/>
                </a:cubicBezTo>
                <a:cubicBezTo>
                  <a:pt x="3626427" y="1243445"/>
                  <a:pt x="3629559" y="1257529"/>
                  <a:pt x="3636818" y="1267691"/>
                </a:cubicBezTo>
                <a:cubicBezTo>
                  <a:pt x="3646884" y="1281783"/>
                  <a:pt x="3657600" y="1295400"/>
                  <a:pt x="3667991" y="1309254"/>
                </a:cubicBezTo>
                <a:cubicBezTo>
                  <a:pt x="3686654" y="1365244"/>
                  <a:pt x="3665773" y="1318090"/>
                  <a:pt x="3709554" y="1371600"/>
                </a:cubicBezTo>
                <a:cubicBezTo>
                  <a:pt x="3751462" y="1422821"/>
                  <a:pt x="3762758" y="1441014"/>
                  <a:pt x="3792682" y="1485900"/>
                </a:cubicBezTo>
                <a:cubicBezTo>
                  <a:pt x="3796146" y="1499754"/>
                  <a:pt x="3798970" y="1513785"/>
                  <a:pt x="3803073" y="1527463"/>
                </a:cubicBezTo>
                <a:cubicBezTo>
                  <a:pt x="3809368" y="1548445"/>
                  <a:pt x="3818541" y="1568557"/>
                  <a:pt x="3823854" y="1589809"/>
                </a:cubicBezTo>
                <a:cubicBezTo>
                  <a:pt x="3836901" y="1641999"/>
                  <a:pt x="3829729" y="1617825"/>
                  <a:pt x="3844636" y="1662545"/>
                </a:cubicBezTo>
                <a:cubicBezTo>
                  <a:pt x="3857996" y="1876303"/>
                  <a:pt x="3861049" y="1834167"/>
                  <a:pt x="3844636" y="2088573"/>
                </a:cubicBezTo>
                <a:cubicBezTo>
                  <a:pt x="3843280" y="2109598"/>
                  <a:pt x="3841331" y="2131077"/>
                  <a:pt x="3834245" y="2150918"/>
                </a:cubicBezTo>
                <a:cubicBezTo>
                  <a:pt x="3823826" y="2180093"/>
                  <a:pt x="3806536" y="2206336"/>
                  <a:pt x="3792682" y="2234045"/>
                </a:cubicBezTo>
                <a:cubicBezTo>
                  <a:pt x="3785755" y="2247900"/>
                  <a:pt x="3776798" y="2260914"/>
                  <a:pt x="3771900" y="2275609"/>
                </a:cubicBezTo>
                <a:cubicBezTo>
                  <a:pt x="3768436" y="2286000"/>
                  <a:pt x="3767585" y="2297669"/>
                  <a:pt x="3761509" y="2306782"/>
                </a:cubicBezTo>
                <a:cubicBezTo>
                  <a:pt x="3753358" y="2319009"/>
                  <a:pt x="3739744" y="2326665"/>
                  <a:pt x="3730336" y="2337954"/>
                </a:cubicBezTo>
                <a:cubicBezTo>
                  <a:pt x="3722341" y="2347548"/>
                  <a:pt x="3716813" y="2358965"/>
                  <a:pt x="3709554" y="2369127"/>
                </a:cubicBezTo>
                <a:cubicBezTo>
                  <a:pt x="3699488" y="2383219"/>
                  <a:pt x="3688448" y="2396599"/>
                  <a:pt x="3678382" y="2410691"/>
                </a:cubicBezTo>
                <a:cubicBezTo>
                  <a:pt x="3671123" y="2420853"/>
                  <a:pt x="3665595" y="2432269"/>
                  <a:pt x="3657600" y="2441863"/>
                </a:cubicBezTo>
                <a:cubicBezTo>
                  <a:pt x="3648192" y="2453152"/>
                  <a:pt x="3636818" y="2462645"/>
                  <a:pt x="3626427" y="2473036"/>
                </a:cubicBezTo>
                <a:cubicBezTo>
                  <a:pt x="3604137" y="2539906"/>
                  <a:pt x="3633511" y="2467275"/>
                  <a:pt x="3584863" y="2535382"/>
                </a:cubicBezTo>
                <a:cubicBezTo>
                  <a:pt x="3575860" y="2547986"/>
                  <a:pt x="3573085" y="2564341"/>
                  <a:pt x="3564082" y="2576945"/>
                </a:cubicBezTo>
                <a:cubicBezTo>
                  <a:pt x="3493871" y="2675241"/>
                  <a:pt x="3569085" y="2535766"/>
                  <a:pt x="3512127" y="2649682"/>
                </a:cubicBezTo>
                <a:cubicBezTo>
                  <a:pt x="3498135" y="2733633"/>
                  <a:pt x="3508398" y="2692042"/>
                  <a:pt x="3480954" y="2774373"/>
                </a:cubicBezTo>
                <a:lnTo>
                  <a:pt x="3470563" y="2805545"/>
                </a:lnTo>
                <a:cubicBezTo>
                  <a:pt x="3481092" y="3068779"/>
                  <a:pt x="3394294" y="3065318"/>
                  <a:pt x="3491345" y="3065318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14698" name="ZoneTexte 9"/>
          <p:cNvSpPr txBox="1">
            <a:spLocks noChangeArrowheads="1"/>
          </p:cNvSpPr>
          <p:nvPr/>
        </p:nvSpPr>
        <p:spPr bwMode="auto">
          <a:xfrm>
            <a:off x="755650" y="30163"/>
            <a:ext cx="78724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2 doigts sur une forme: </a:t>
            </a:r>
            <a:r>
              <a:rPr lang="en-CA" altLang="en-US" smtClean="0">
                <a:solidFill>
                  <a:srgbClr val="000000"/>
                </a:solidFill>
              </a:rPr>
              <a:t>translation, rotation, changement d’échelle</a:t>
            </a:r>
            <a:endParaRPr lang="en-CA" altLang="en-US" sz="2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37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798888" y="1658937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3916363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76808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9" name="Forme libre 8"/>
          <p:cNvSpPr/>
          <p:nvPr/>
        </p:nvSpPr>
        <p:spPr>
          <a:xfrm>
            <a:off x="4140200" y="2751138"/>
            <a:ext cx="1619250" cy="1427162"/>
          </a:xfrm>
          <a:custGeom>
            <a:avLst/>
            <a:gdLst>
              <a:gd name="connsiteX0" fmla="*/ 2389909 w 3855830"/>
              <a:gd name="connsiteY0" fmla="*/ 3397827 h 3397827"/>
              <a:gd name="connsiteX1" fmla="*/ 2337954 w 3855830"/>
              <a:gd name="connsiteY1" fmla="*/ 3345873 h 3397827"/>
              <a:gd name="connsiteX2" fmla="*/ 2286000 w 3855830"/>
              <a:gd name="connsiteY2" fmla="*/ 3325091 h 3397827"/>
              <a:gd name="connsiteX3" fmla="*/ 2182091 w 3855830"/>
              <a:gd name="connsiteY3" fmla="*/ 3293918 h 3397827"/>
              <a:gd name="connsiteX4" fmla="*/ 2109354 w 3855830"/>
              <a:gd name="connsiteY4" fmla="*/ 3283527 h 3397827"/>
              <a:gd name="connsiteX5" fmla="*/ 2057400 w 3855830"/>
              <a:gd name="connsiteY5" fmla="*/ 3262745 h 3397827"/>
              <a:gd name="connsiteX6" fmla="*/ 1911927 w 3855830"/>
              <a:gd name="connsiteY6" fmla="*/ 3210791 h 3397827"/>
              <a:gd name="connsiteX7" fmla="*/ 1859973 w 3855830"/>
              <a:gd name="connsiteY7" fmla="*/ 3179618 h 3397827"/>
              <a:gd name="connsiteX8" fmla="*/ 1808018 w 3855830"/>
              <a:gd name="connsiteY8" fmla="*/ 3158836 h 3397827"/>
              <a:gd name="connsiteX9" fmla="*/ 1735282 w 3855830"/>
              <a:gd name="connsiteY9" fmla="*/ 3117273 h 3397827"/>
              <a:gd name="connsiteX10" fmla="*/ 1704109 w 3855830"/>
              <a:gd name="connsiteY10" fmla="*/ 3106882 h 3397827"/>
              <a:gd name="connsiteX11" fmla="*/ 1652154 w 3855830"/>
              <a:gd name="connsiteY11" fmla="*/ 3075709 h 3397827"/>
              <a:gd name="connsiteX12" fmla="*/ 1620982 w 3855830"/>
              <a:gd name="connsiteY12" fmla="*/ 3065318 h 3397827"/>
              <a:gd name="connsiteX13" fmla="*/ 1589809 w 3855830"/>
              <a:gd name="connsiteY13" fmla="*/ 3044536 h 3397827"/>
              <a:gd name="connsiteX14" fmla="*/ 1517073 w 3855830"/>
              <a:gd name="connsiteY14" fmla="*/ 3013363 h 3397827"/>
              <a:gd name="connsiteX15" fmla="*/ 1423554 w 3855830"/>
              <a:gd name="connsiteY15" fmla="*/ 2951018 h 3397827"/>
              <a:gd name="connsiteX16" fmla="*/ 1361209 w 3855830"/>
              <a:gd name="connsiteY16" fmla="*/ 2919845 h 3397827"/>
              <a:gd name="connsiteX17" fmla="*/ 1267691 w 3855830"/>
              <a:gd name="connsiteY17" fmla="*/ 2847109 h 3397827"/>
              <a:gd name="connsiteX18" fmla="*/ 1236518 w 3855830"/>
              <a:gd name="connsiteY18" fmla="*/ 2815936 h 3397827"/>
              <a:gd name="connsiteX19" fmla="*/ 1163782 w 3855830"/>
              <a:gd name="connsiteY19" fmla="*/ 2774373 h 3397827"/>
              <a:gd name="connsiteX20" fmla="*/ 1111827 w 3855830"/>
              <a:gd name="connsiteY20" fmla="*/ 2743200 h 3397827"/>
              <a:gd name="connsiteX21" fmla="*/ 1049482 w 3855830"/>
              <a:gd name="connsiteY21" fmla="*/ 2712027 h 3397827"/>
              <a:gd name="connsiteX22" fmla="*/ 976745 w 3855830"/>
              <a:gd name="connsiteY22" fmla="*/ 2649682 h 3397827"/>
              <a:gd name="connsiteX23" fmla="*/ 893618 w 3855830"/>
              <a:gd name="connsiteY23" fmla="*/ 2618509 h 3397827"/>
              <a:gd name="connsiteX24" fmla="*/ 841663 w 3855830"/>
              <a:gd name="connsiteY24" fmla="*/ 2566554 h 3397827"/>
              <a:gd name="connsiteX25" fmla="*/ 810491 w 3855830"/>
              <a:gd name="connsiteY25" fmla="*/ 2545773 h 3397827"/>
              <a:gd name="connsiteX26" fmla="*/ 789709 w 3855830"/>
              <a:gd name="connsiteY26" fmla="*/ 2514600 h 3397827"/>
              <a:gd name="connsiteX27" fmla="*/ 758536 w 3855830"/>
              <a:gd name="connsiteY27" fmla="*/ 2483427 h 3397827"/>
              <a:gd name="connsiteX28" fmla="*/ 737754 w 3855830"/>
              <a:gd name="connsiteY28" fmla="*/ 2441863 h 3397827"/>
              <a:gd name="connsiteX29" fmla="*/ 706582 w 3855830"/>
              <a:gd name="connsiteY29" fmla="*/ 2410691 h 3397827"/>
              <a:gd name="connsiteX30" fmla="*/ 633845 w 3855830"/>
              <a:gd name="connsiteY30" fmla="*/ 2317173 h 3397827"/>
              <a:gd name="connsiteX31" fmla="*/ 623454 w 3855830"/>
              <a:gd name="connsiteY31" fmla="*/ 2286000 h 3397827"/>
              <a:gd name="connsiteX32" fmla="*/ 550718 w 3855830"/>
              <a:gd name="connsiteY32" fmla="*/ 2192482 h 3397827"/>
              <a:gd name="connsiteX33" fmla="*/ 488373 w 3855830"/>
              <a:gd name="connsiteY33" fmla="*/ 2119745 h 3397827"/>
              <a:gd name="connsiteX34" fmla="*/ 426027 w 3855830"/>
              <a:gd name="connsiteY34" fmla="*/ 2026227 h 3397827"/>
              <a:gd name="connsiteX35" fmla="*/ 394854 w 3855830"/>
              <a:gd name="connsiteY35" fmla="*/ 1995054 h 3397827"/>
              <a:gd name="connsiteX36" fmla="*/ 311727 w 3855830"/>
              <a:gd name="connsiteY36" fmla="*/ 1880754 h 3397827"/>
              <a:gd name="connsiteX37" fmla="*/ 270163 w 3855830"/>
              <a:gd name="connsiteY37" fmla="*/ 1839191 h 3397827"/>
              <a:gd name="connsiteX38" fmla="*/ 207818 w 3855830"/>
              <a:gd name="connsiteY38" fmla="*/ 1745673 h 3397827"/>
              <a:gd name="connsiteX39" fmla="*/ 155863 w 3855830"/>
              <a:gd name="connsiteY39" fmla="*/ 1672936 h 3397827"/>
              <a:gd name="connsiteX40" fmla="*/ 83127 w 3855830"/>
              <a:gd name="connsiteY40" fmla="*/ 1589809 h 3397827"/>
              <a:gd name="connsiteX41" fmla="*/ 41563 w 3855830"/>
              <a:gd name="connsiteY41" fmla="*/ 1485900 h 3397827"/>
              <a:gd name="connsiteX42" fmla="*/ 31173 w 3855830"/>
              <a:gd name="connsiteY42" fmla="*/ 1423554 h 3397827"/>
              <a:gd name="connsiteX43" fmla="*/ 20782 w 3855830"/>
              <a:gd name="connsiteY43" fmla="*/ 1381991 h 3397827"/>
              <a:gd name="connsiteX44" fmla="*/ 10391 w 3855830"/>
              <a:gd name="connsiteY44" fmla="*/ 1350818 h 3397827"/>
              <a:gd name="connsiteX45" fmla="*/ 0 w 3855830"/>
              <a:gd name="connsiteY45" fmla="*/ 1288473 h 3397827"/>
              <a:gd name="connsiteX46" fmla="*/ 20782 w 3855830"/>
              <a:gd name="connsiteY46" fmla="*/ 1132609 h 3397827"/>
              <a:gd name="connsiteX47" fmla="*/ 31173 w 3855830"/>
              <a:gd name="connsiteY47" fmla="*/ 1101436 h 3397827"/>
              <a:gd name="connsiteX48" fmla="*/ 51954 w 3855830"/>
              <a:gd name="connsiteY48" fmla="*/ 1070263 h 3397827"/>
              <a:gd name="connsiteX49" fmla="*/ 93518 w 3855830"/>
              <a:gd name="connsiteY49" fmla="*/ 1059873 h 3397827"/>
              <a:gd name="connsiteX50" fmla="*/ 218209 w 3855830"/>
              <a:gd name="connsiteY50" fmla="*/ 1111827 h 3397827"/>
              <a:gd name="connsiteX51" fmla="*/ 259773 w 3855830"/>
              <a:gd name="connsiteY51" fmla="*/ 1132609 h 3397827"/>
              <a:gd name="connsiteX52" fmla="*/ 322118 w 3855830"/>
              <a:gd name="connsiteY52" fmla="*/ 1205345 h 3397827"/>
              <a:gd name="connsiteX53" fmla="*/ 394854 w 3855830"/>
              <a:gd name="connsiteY53" fmla="*/ 1298863 h 3397827"/>
              <a:gd name="connsiteX54" fmla="*/ 426027 w 3855830"/>
              <a:gd name="connsiteY54" fmla="*/ 1371600 h 3397827"/>
              <a:gd name="connsiteX55" fmla="*/ 509154 w 3855830"/>
              <a:gd name="connsiteY55" fmla="*/ 1465118 h 3397827"/>
              <a:gd name="connsiteX56" fmla="*/ 561109 w 3855830"/>
              <a:gd name="connsiteY56" fmla="*/ 1537854 h 3397827"/>
              <a:gd name="connsiteX57" fmla="*/ 654627 w 3855830"/>
              <a:gd name="connsiteY57" fmla="*/ 1610591 h 3397827"/>
              <a:gd name="connsiteX58" fmla="*/ 727363 w 3855830"/>
              <a:gd name="connsiteY58" fmla="*/ 1672936 h 3397827"/>
              <a:gd name="connsiteX59" fmla="*/ 800100 w 3855830"/>
              <a:gd name="connsiteY59" fmla="*/ 1724891 h 3397827"/>
              <a:gd name="connsiteX60" fmla="*/ 841663 w 3855830"/>
              <a:gd name="connsiteY60" fmla="*/ 1756063 h 3397827"/>
              <a:gd name="connsiteX61" fmla="*/ 924791 w 3855830"/>
              <a:gd name="connsiteY61" fmla="*/ 1787236 h 3397827"/>
              <a:gd name="connsiteX62" fmla="*/ 1070263 w 3855830"/>
              <a:gd name="connsiteY62" fmla="*/ 1839191 h 3397827"/>
              <a:gd name="connsiteX63" fmla="*/ 1205345 w 3855830"/>
              <a:gd name="connsiteY63" fmla="*/ 1828800 h 3397827"/>
              <a:gd name="connsiteX64" fmla="*/ 1267691 w 3855830"/>
              <a:gd name="connsiteY64" fmla="*/ 1787236 h 3397827"/>
              <a:gd name="connsiteX65" fmla="*/ 1319645 w 3855830"/>
              <a:gd name="connsiteY65" fmla="*/ 1766454 h 3397827"/>
              <a:gd name="connsiteX66" fmla="*/ 1340427 w 3855830"/>
              <a:gd name="connsiteY66" fmla="*/ 1735282 h 3397827"/>
              <a:gd name="connsiteX67" fmla="*/ 1371600 w 3855830"/>
              <a:gd name="connsiteY67" fmla="*/ 1714500 h 3397827"/>
              <a:gd name="connsiteX68" fmla="*/ 1527463 w 3855830"/>
              <a:gd name="connsiteY68" fmla="*/ 1631373 h 3397827"/>
              <a:gd name="connsiteX69" fmla="*/ 1558636 w 3855830"/>
              <a:gd name="connsiteY69" fmla="*/ 1600200 h 3397827"/>
              <a:gd name="connsiteX70" fmla="*/ 1620982 w 3855830"/>
              <a:gd name="connsiteY70" fmla="*/ 1558636 h 3397827"/>
              <a:gd name="connsiteX71" fmla="*/ 1652154 w 3855830"/>
              <a:gd name="connsiteY71" fmla="*/ 1506682 h 3397827"/>
              <a:gd name="connsiteX72" fmla="*/ 1693718 w 3855830"/>
              <a:gd name="connsiteY72" fmla="*/ 1433945 h 3397827"/>
              <a:gd name="connsiteX73" fmla="*/ 1714500 w 3855830"/>
              <a:gd name="connsiteY73" fmla="*/ 1371600 h 3397827"/>
              <a:gd name="connsiteX74" fmla="*/ 1724891 w 3855830"/>
              <a:gd name="connsiteY74" fmla="*/ 1340427 h 3397827"/>
              <a:gd name="connsiteX75" fmla="*/ 1735282 w 3855830"/>
              <a:gd name="connsiteY75" fmla="*/ 1309254 h 3397827"/>
              <a:gd name="connsiteX76" fmla="*/ 1724891 w 3855830"/>
              <a:gd name="connsiteY76" fmla="*/ 1018309 h 3397827"/>
              <a:gd name="connsiteX77" fmla="*/ 1714500 w 3855830"/>
              <a:gd name="connsiteY77" fmla="*/ 987136 h 3397827"/>
              <a:gd name="connsiteX78" fmla="*/ 1704109 w 3855830"/>
              <a:gd name="connsiteY78" fmla="*/ 945573 h 3397827"/>
              <a:gd name="connsiteX79" fmla="*/ 1693718 w 3855830"/>
              <a:gd name="connsiteY79" fmla="*/ 883227 h 3397827"/>
              <a:gd name="connsiteX80" fmla="*/ 1641763 w 3855830"/>
              <a:gd name="connsiteY80" fmla="*/ 800100 h 3397827"/>
              <a:gd name="connsiteX81" fmla="*/ 1600200 w 3855830"/>
              <a:gd name="connsiteY81" fmla="*/ 737754 h 3397827"/>
              <a:gd name="connsiteX82" fmla="*/ 1579418 w 3855830"/>
              <a:gd name="connsiteY82" fmla="*/ 706582 h 3397827"/>
              <a:gd name="connsiteX83" fmla="*/ 1506682 w 3855830"/>
              <a:gd name="connsiteY83" fmla="*/ 633845 h 3397827"/>
              <a:gd name="connsiteX84" fmla="*/ 1475509 w 3855830"/>
              <a:gd name="connsiteY84" fmla="*/ 602673 h 3397827"/>
              <a:gd name="connsiteX85" fmla="*/ 1433945 w 3855830"/>
              <a:gd name="connsiteY85" fmla="*/ 581891 h 3397827"/>
              <a:gd name="connsiteX86" fmla="*/ 1371600 w 3855830"/>
              <a:gd name="connsiteY86" fmla="*/ 529936 h 3397827"/>
              <a:gd name="connsiteX87" fmla="*/ 1319645 w 3855830"/>
              <a:gd name="connsiteY87" fmla="*/ 477982 h 3397827"/>
              <a:gd name="connsiteX88" fmla="*/ 1226127 w 3855830"/>
              <a:gd name="connsiteY88" fmla="*/ 415636 h 3397827"/>
              <a:gd name="connsiteX89" fmla="*/ 1194954 w 3855830"/>
              <a:gd name="connsiteY89" fmla="*/ 394854 h 3397827"/>
              <a:gd name="connsiteX90" fmla="*/ 1153391 w 3855830"/>
              <a:gd name="connsiteY90" fmla="*/ 363682 h 3397827"/>
              <a:gd name="connsiteX91" fmla="*/ 1122218 w 3855830"/>
              <a:gd name="connsiteY91" fmla="*/ 353291 h 3397827"/>
              <a:gd name="connsiteX92" fmla="*/ 1049482 w 3855830"/>
              <a:gd name="connsiteY92" fmla="*/ 322118 h 3397827"/>
              <a:gd name="connsiteX93" fmla="*/ 1018309 w 3855830"/>
              <a:gd name="connsiteY93" fmla="*/ 301336 h 3397827"/>
              <a:gd name="connsiteX94" fmla="*/ 1007918 w 3855830"/>
              <a:gd name="connsiteY94" fmla="*/ 270163 h 3397827"/>
              <a:gd name="connsiteX95" fmla="*/ 997527 w 3855830"/>
              <a:gd name="connsiteY95" fmla="*/ 197427 h 3397827"/>
              <a:gd name="connsiteX96" fmla="*/ 1018309 w 3855830"/>
              <a:gd name="connsiteY96" fmla="*/ 93518 h 3397827"/>
              <a:gd name="connsiteX97" fmla="*/ 1028700 w 3855830"/>
              <a:gd name="connsiteY97" fmla="*/ 62345 h 3397827"/>
              <a:gd name="connsiteX98" fmla="*/ 1059873 w 3855830"/>
              <a:gd name="connsiteY98" fmla="*/ 41563 h 3397827"/>
              <a:gd name="connsiteX99" fmla="*/ 1101436 w 3855830"/>
              <a:gd name="connsiteY99" fmla="*/ 20782 h 3397827"/>
              <a:gd name="connsiteX100" fmla="*/ 1174173 w 3855830"/>
              <a:gd name="connsiteY100" fmla="*/ 0 h 3397827"/>
              <a:gd name="connsiteX101" fmla="*/ 1319645 w 3855830"/>
              <a:gd name="connsiteY101" fmla="*/ 10391 h 3397827"/>
              <a:gd name="connsiteX102" fmla="*/ 1381991 w 3855830"/>
              <a:gd name="connsiteY102" fmla="*/ 31173 h 3397827"/>
              <a:gd name="connsiteX103" fmla="*/ 1413163 w 3855830"/>
              <a:gd name="connsiteY103" fmla="*/ 41563 h 3397827"/>
              <a:gd name="connsiteX104" fmla="*/ 1475509 w 3855830"/>
              <a:gd name="connsiteY104" fmla="*/ 72736 h 3397827"/>
              <a:gd name="connsiteX105" fmla="*/ 1506682 w 3855830"/>
              <a:gd name="connsiteY105" fmla="*/ 93518 h 3397827"/>
              <a:gd name="connsiteX106" fmla="*/ 1569027 w 3855830"/>
              <a:gd name="connsiteY106" fmla="*/ 124691 h 3397827"/>
              <a:gd name="connsiteX107" fmla="*/ 1589809 w 3855830"/>
              <a:gd name="connsiteY107" fmla="*/ 155863 h 3397827"/>
              <a:gd name="connsiteX108" fmla="*/ 1714500 w 3855830"/>
              <a:gd name="connsiteY108" fmla="*/ 238991 h 3397827"/>
              <a:gd name="connsiteX109" fmla="*/ 1797627 w 3855830"/>
              <a:gd name="connsiteY109" fmla="*/ 332509 h 3397827"/>
              <a:gd name="connsiteX110" fmla="*/ 1828800 w 3855830"/>
              <a:gd name="connsiteY110" fmla="*/ 353291 h 3397827"/>
              <a:gd name="connsiteX111" fmla="*/ 1849582 w 3855830"/>
              <a:gd name="connsiteY111" fmla="*/ 384463 h 3397827"/>
              <a:gd name="connsiteX112" fmla="*/ 1880754 w 3855830"/>
              <a:gd name="connsiteY112" fmla="*/ 415636 h 3397827"/>
              <a:gd name="connsiteX113" fmla="*/ 1911927 w 3855830"/>
              <a:gd name="connsiteY113" fmla="*/ 467591 h 3397827"/>
              <a:gd name="connsiteX114" fmla="*/ 1943100 w 3855830"/>
              <a:gd name="connsiteY114" fmla="*/ 509154 h 3397827"/>
              <a:gd name="connsiteX115" fmla="*/ 1953491 w 3855830"/>
              <a:gd name="connsiteY115" fmla="*/ 540327 h 3397827"/>
              <a:gd name="connsiteX116" fmla="*/ 1984663 w 3855830"/>
              <a:gd name="connsiteY116" fmla="*/ 581891 h 3397827"/>
              <a:gd name="connsiteX117" fmla="*/ 2005445 w 3855830"/>
              <a:gd name="connsiteY117" fmla="*/ 665018 h 3397827"/>
              <a:gd name="connsiteX118" fmla="*/ 2036618 w 3855830"/>
              <a:gd name="connsiteY118" fmla="*/ 727363 h 3397827"/>
              <a:gd name="connsiteX119" fmla="*/ 2057400 w 3855830"/>
              <a:gd name="connsiteY119" fmla="*/ 768927 h 3397827"/>
              <a:gd name="connsiteX120" fmla="*/ 2078182 w 3855830"/>
              <a:gd name="connsiteY120" fmla="*/ 841663 h 3397827"/>
              <a:gd name="connsiteX121" fmla="*/ 2088573 w 3855830"/>
              <a:gd name="connsiteY121" fmla="*/ 872836 h 3397827"/>
              <a:gd name="connsiteX122" fmla="*/ 2109354 w 3855830"/>
              <a:gd name="connsiteY122" fmla="*/ 904009 h 3397827"/>
              <a:gd name="connsiteX123" fmla="*/ 2119745 w 3855830"/>
              <a:gd name="connsiteY123" fmla="*/ 987136 h 3397827"/>
              <a:gd name="connsiteX124" fmla="*/ 2130136 w 3855830"/>
              <a:gd name="connsiteY124" fmla="*/ 1018309 h 3397827"/>
              <a:gd name="connsiteX125" fmla="*/ 2140527 w 3855830"/>
              <a:gd name="connsiteY125" fmla="*/ 1101436 h 3397827"/>
              <a:gd name="connsiteX126" fmla="*/ 2161309 w 3855830"/>
              <a:gd name="connsiteY126" fmla="*/ 1163782 h 3397827"/>
              <a:gd name="connsiteX127" fmla="*/ 2192482 w 3855830"/>
              <a:gd name="connsiteY127" fmla="*/ 1174173 h 3397827"/>
              <a:gd name="connsiteX128" fmla="*/ 2275609 w 3855830"/>
              <a:gd name="connsiteY128" fmla="*/ 1101436 h 3397827"/>
              <a:gd name="connsiteX129" fmla="*/ 2337954 w 3855830"/>
              <a:gd name="connsiteY129" fmla="*/ 1080654 h 3397827"/>
              <a:gd name="connsiteX130" fmla="*/ 2504209 w 3855830"/>
              <a:gd name="connsiteY130" fmla="*/ 1101436 h 3397827"/>
              <a:gd name="connsiteX131" fmla="*/ 2535382 w 3855830"/>
              <a:gd name="connsiteY131" fmla="*/ 1122218 h 3397827"/>
              <a:gd name="connsiteX132" fmla="*/ 2576945 w 3855830"/>
              <a:gd name="connsiteY132" fmla="*/ 1132609 h 3397827"/>
              <a:gd name="connsiteX133" fmla="*/ 2608118 w 3855830"/>
              <a:gd name="connsiteY133" fmla="*/ 1143000 h 3397827"/>
              <a:gd name="connsiteX134" fmla="*/ 2971800 w 3855830"/>
              <a:gd name="connsiteY134" fmla="*/ 1132609 h 3397827"/>
              <a:gd name="connsiteX135" fmla="*/ 3002973 w 3855830"/>
              <a:gd name="connsiteY135" fmla="*/ 1163782 h 3397827"/>
              <a:gd name="connsiteX136" fmla="*/ 3075709 w 3855830"/>
              <a:gd name="connsiteY136" fmla="*/ 1236518 h 3397827"/>
              <a:gd name="connsiteX137" fmla="*/ 3169227 w 3855830"/>
              <a:gd name="connsiteY137" fmla="*/ 1226127 h 3397827"/>
              <a:gd name="connsiteX138" fmla="*/ 3200400 w 3855830"/>
              <a:gd name="connsiteY138" fmla="*/ 1215736 h 3397827"/>
              <a:gd name="connsiteX139" fmla="*/ 3241963 w 3855830"/>
              <a:gd name="connsiteY139" fmla="*/ 1205345 h 3397827"/>
              <a:gd name="connsiteX140" fmla="*/ 3356263 w 3855830"/>
              <a:gd name="connsiteY140" fmla="*/ 1184563 h 3397827"/>
              <a:gd name="connsiteX141" fmla="*/ 3439391 w 3855830"/>
              <a:gd name="connsiteY141" fmla="*/ 1194954 h 3397827"/>
              <a:gd name="connsiteX142" fmla="*/ 3470563 w 3855830"/>
              <a:gd name="connsiteY142" fmla="*/ 1215736 h 3397827"/>
              <a:gd name="connsiteX143" fmla="*/ 3574473 w 3855830"/>
              <a:gd name="connsiteY143" fmla="*/ 1226127 h 3397827"/>
              <a:gd name="connsiteX144" fmla="*/ 3616036 w 3855830"/>
              <a:gd name="connsiteY144" fmla="*/ 1236518 h 3397827"/>
              <a:gd name="connsiteX145" fmla="*/ 3636818 w 3855830"/>
              <a:gd name="connsiteY145" fmla="*/ 1267691 h 3397827"/>
              <a:gd name="connsiteX146" fmla="*/ 3667991 w 3855830"/>
              <a:gd name="connsiteY146" fmla="*/ 1309254 h 3397827"/>
              <a:gd name="connsiteX147" fmla="*/ 3709554 w 3855830"/>
              <a:gd name="connsiteY147" fmla="*/ 1371600 h 3397827"/>
              <a:gd name="connsiteX148" fmla="*/ 3792682 w 3855830"/>
              <a:gd name="connsiteY148" fmla="*/ 1485900 h 3397827"/>
              <a:gd name="connsiteX149" fmla="*/ 3803073 w 3855830"/>
              <a:gd name="connsiteY149" fmla="*/ 1527463 h 3397827"/>
              <a:gd name="connsiteX150" fmla="*/ 3823854 w 3855830"/>
              <a:gd name="connsiteY150" fmla="*/ 1589809 h 3397827"/>
              <a:gd name="connsiteX151" fmla="*/ 3844636 w 3855830"/>
              <a:gd name="connsiteY151" fmla="*/ 1662545 h 3397827"/>
              <a:gd name="connsiteX152" fmla="*/ 3844636 w 3855830"/>
              <a:gd name="connsiteY152" fmla="*/ 2088573 h 3397827"/>
              <a:gd name="connsiteX153" fmla="*/ 3834245 w 3855830"/>
              <a:gd name="connsiteY153" fmla="*/ 2150918 h 3397827"/>
              <a:gd name="connsiteX154" fmla="*/ 3792682 w 3855830"/>
              <a:gd name="connsiteY154" fmla="*/ 2234045 h 3397827"/>
              <a:gd name="connsiteX155" fmla="*/ 3771900 w 3855830"/>
              <a:gd name="connsiteY155" fmla="*/ 2275609 h 3397827"/>
              <a:gd name="connsiteX156" fmla="*/ 3761509 w 3855830"/>
              <a:gd name="connsiteY156" fmla="*/ 2306782 h 3397827"/>
              <a:gd name="connsiteX157" fmla="*/ 3730336 w 3855830"/>
              <a:gd name="connsiteY157" fmla="*/ 2337954 h 3397827"/>
              <a:gd name="connsiteX158" fmla="*/ 3709554 w 3855830"/>
              <a:gd name="connsiteY158" fmla="*/ 2369127 h 3397827"/>
              <a:gd name="connsiteX159" fmla="*/ 3678382 w 3855830"/>
              <a:gd name="connsiteY159" fmla="*/ 2410691 h 3397827"/>
              <a:gd name="connsiteX160" fmla="*/ 3657600 w 3855830"/>
              <a:gd name="connsiteY160" fmla="*/ 2441863 h 3397827"/>
              <a:gd name="connsiteX161" fmla="*/ 3626427 w 3855830"/>
              <a:gd name="connsiteY161" fmla="*/ 2473036 h 3397827"/>
              <a:gd name="connsiteX162" fmla="*/ 3584863 w 3855830"/>
              <a:gd name="connsiteY162" fmla="*/ 2535382 h 3397827"/>
              <a:gd name="connsiteX163" fmla="*/ 3564082 w 3855830"/>
              <a:gd name="connsiteY163" fmla="*/ 2576945 h 3397827"/>
              <a:gd name="connsiteX164" fmla="*/ 3512127 w 3855830"/>
              <a:gd name="connsiteY164" fmla="*/ 2649682 h 3397827"/>
              <a:gd name="connsiteX165" fmla="*/ 3480954 w 3855830"/>
              <a:gd name="connsiteY165" fmla="*/ 2774373 h 3397827"/>
              <a:gd name="connsiteX166" fmla="*/ 3470563 w 3855830"/>
              <a:gd name="connsiteY166" fmla="*/ 2805545 h 3397827"/>
              <a:gd name="connsiteX167" fmla="*/ 3491345 w 3855830"/>
              <a:gd name="connsiteY167" fmla="*/ 3065318 h 3397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3855830" h="3397827">
                <a:moveTo>
                  <a:pt x="2389909" y="3397827"/>
                </a:moveTo>
                <a:cubicBezTo>
                  <a:pt x="2372591" y="3380509"/>
                  <a:pt x="2358018" y="3359918"/>
                  <a:pt x="2337954" y="3345873"/>
                </a:cubicBezTo>
                <a:cubicBezTo>
                  <a:pt x="2322674" y="3335177"/>
                  <a:pt x="2303529" y="3331465"/>
                  <a:pt x="2286000" y="3325091"/>
                </a:cubicBezTo>
                <a:cubicBezTo>
                  <a:pt x="2258892" y="3315233"/>
                  <a:pt x="2213102" y="3299556"/>
                  <a:pt x="2182091" y="3293918"/>
                </a:cubicBezTo>
                <a:cubicBezTo>
                  <a:pt x="2157994" y="3289537"/>
                  <a:pt x="2133600" y="3286991"/>
                  <a:pt x="2109354" y="3283527"/>
                </a:cubicBezTo>
                <a:cubicBezTo>
                  <a:pt x="2092036" y="3276600"/>
                  <a:pt x="2074965" y="3269018"/>
                  <a:pt x="2057400" y="3262745"/>
                </a:cubicBezTo>
                <a:cubicBezTo>
                  <a:pt x="2029338" y="3252723"/>
                  <a:pt x="1947190" y="3228422"/>
                  <a:pt x="1911927" y="3210791"/>
                </a:cubicBezTo>
                <a:cubicBezTo>
                  <a:pt x="1893863" y="3201759"/>
                  <a:pt x="1878037" y="3188650"/>
                  <a:pt x="1859973" y="3179618"/>
                </a:cubicBezTo>
                <a:cubicBezTo>
                  <a:pt x="1843290" y="3171276"/>
                  <a:pt x="1824701" y="3167178"/>
                  <a:pt x="1808018" y="3158836"/>
                </a:cubicBezTo>
                <a:cubicBezTo>
                  <a:pt x="1703668" y="3106661"/>
                  <a:pt x="1862792" y="3171919"/>
                  <a:pt x="1735282" y="3117273"/>
                </a:cubicBezTo>
                <a:cubicBezTo>
                  <a:pt x="1725215" y="3112958"/>
                  <a:pt x="1713906" y="3111780"/>
                  <a:pt x="1704109" y="3106882"/>
                </a:cubicBezTo>
                <a:cubicBezTo>
                  <a:pt x="1686045" y="3097850"/>
                  <a:pt x="1670218" y="3084741"/>
                  <a:pt x="1652154" y="3075709"/>
                </a:cubicBezTo>
                <a:cubicBezTo>
                  <a:pt x="1642358" y="3070811"/>
                  <a:pt x="1630778" y="3070216"/>
                  <a:pt x="1620982" y="3065318"/>
                </a:cubicBezTo>
                <a:cubicBezTo>
                  <a:pt x="1609812" y="3059733"/>
                  <a:pt x="1600652" y="3050732"/>
                  <a:pt x="1589809" y="3044536"/>
                </a:cubicBezTo>
                <a:cubicBezTo>
                  <a:pt x="1553857" y="3023992"/>
                  <a:pt x="1552045" y="3025021"/>
                  <a:pt x="1517073" y="3013363"/>
                </a:cubicBezTo>
                <a:cubicBezTo>
                  <a:pt x="1482267" y="2987259"/>
                  <a:pt x="1463635" y="2971059"/>
                  <a:pt x="1423554" y="2951018"/>
                </a:cubicBezTo>
                <a:cubicBezTo>
                  <a:pt x="1363632" y="2921057"/>
                  <a:pt x="1420767" y="2964514"/>
                  <a:pt x="1361209" y="2919845"/>
                </a:cubicBezTo>
                <a:cubicBezTo>
                  <a:pt x="1329616" y="2896150"/>
                  <a:pt x="1298029" y="2872391"/>
                  <a:pt x="1267691" y="2847109"/>
                </a:cubicBezTo>
                <a:cubicBezTo>
                  <a:pt x="1256402" y="2837701"/>
                  <a:pt x="1247807" y="2825344"/>
                  <a:pt x="1236518" y="2815936"/>
                </a:cubicBezTo>
                <a:cubicBezTo>
                  <a:pt x="1210389" y="2794162"/>
                  <a:pt x="1194274" y="2791313"/>
                  <a:pt x="1163782" y="2774373"/>
                </a:cubicBezTo>
                <a:cubicBezTo>
                  <a:pt x="1146127" y="2764565"/>
                  <a:pt x="1129557" y="2752871"/>
                  <a:pt x="1111827" y="2743200"/>
                </a:cubicBezTo>
                <a:cubicBezTo>
                  <a:pt x="1091429" y="2732074"/>
                  <a:pt x="1069793" y="2723311"/>
                  <a:pt x="1049482" y="2712027"/>
                </a:cubicBezTo>
                <a:cubicBezTo>
                  <a:pt x="987838" y="2677780"/>
                  <a:pt x="1049368" y="2704149"/>
                  <a:pt x="976745" y="2649682"/>
                </a:cubicBezTo>
                <a:cubicBezTo>
                  <a:pt x="949575" y="2629305"/>
                  <a:pt x="925162" y="2626395"/>
                  <a:pt x="893618" y="2618509"/>
                </a:cubicBezTo>
                <a:cubicBezTo>
                  <a:pt x="876300" y="2601191"/>
                  <a:pt x="860095" y="2582682"/>
                  <a:pt x="841663" y="2566554"/>
                </a:cubicBezTo>
                <a:cubicBezTo>
                  <a:pt x="832265" y="2558331"/>
                  <a:pt x="819321" y="2554603"/>
                  <a:pt x="810491" y="2545773"/>
                </a:cubicBezTo>
                <a:cubicBezTo>
                  <a:pt x="801660" y="2536942"/>
                  <a:pt x="797704" y="2524194"/>
                  <a:pt x="789709" y="2514600"/>
                </a:cubicBezTo>
                <a:cubicBezTo>
                  <a:pt x="780301" y="2503311"/>
                  <a:pt x="767077" y="2495385"/>
                  <a:pt x="758536" y="2483427"/>
                </a:cubicBezTo>
                <a:cubicBezTo>
                  <a:pt x="749533" y="2470822"/>
                  <a:pt x="746757" y="2454468"/>
                  <a:pt x="737754" y="2441863"/>
                </a:cubicBezTo>
                <a:cubicBezTo>
                  <a:pt x="729213" y="2429905"/>
                  <a:pt x="715989" y="2421980"/>
                  <a:pt x="706582" y="2410691"/>
                </a:cubicBezTo>
                <a:cubicBezTo>
                  <a:pt x="681300" y="2380353"/>
                  <a:pt x="633845" y="2317173"/>
                  <a:pt x="633845" y="2317173"/>
                </a:cubicBezTo>
                <a:cubicBezTo>
                  <a:pt x="630381" y="2306782"/>
                  <a:pt x="628773" y="2295575"/>
                  <a:pt x="623454" y="2286000"/>
                </a:cubicBezTo>
                <a:cubicBezTo>
                  <a:pt x="581997" y="2211377"/>
                  <a:pt x="594694" y="2241344"/>
                  <a:pt x="550718" y="2192482"/>
                </a:cubicBezTo>
                <a:cubicBezTo>
                  <a:pt x="529356" y="2168746"/>
                  <a:pt x="508594" y="2144460"/>
                  <a:pt x="488373" y="2119745"/>
                </a:cubicBezTo>
                <a:cubicBezTo>
                  <a:pt x="385247" y="1993702"/>
                  <a:pt x="535890" y="2172711"/>
                  <a:pt x="426027" y="2026227"/>
                </a:cubicBezTo>
                <a:cubicBezTo>
                  <a:pt x="417210" y="2014471"/>
                  <a:pt x="404417" y="2006211"/>
                  <a:pt x="394854" y="1995054"/>
                </a:cubicBezTo>
                <a:cubicBezTo>
                  <a:pt x="364053" y="1959120"/>
                  <a:pt x="342893" y="1916372"/>
                  <a:pt x="311727" y="1880754"/>
                </a:cubicBezTo>
                <a:cubicBezTo>
                  <a:pt x="298825" y="1866009"/>
                  <a:pt x="282109" y="1854721"/>
                  <a:pt x="270163" y="1839191"/>
                </a:cubicBezTo>
                <a:cubicBezTo>
                  <a:pt x="247320" y="1809496"/>
                  <a:pt x="228600" y="1776846"/>
                  <a:pt x="207818" y="1745673"/>
                </a:cubicBezTo>
                <a:cubicBezTo>
                  <a:pt x="140253" y="1644325"/>
                  <a:pt x="246083" y="1801823"/>
                  <a:pt x="155863" y="1672936"/>
                </a:cubicBezTo>
                <a:cubicBezTo>
                  <a:pt x="102826" y="1597169"/>
                  <a:pt x="137355" y="1625961"/>
                  <a:pt x="83127" y="1589809"/>
                </a:cubicBezTo>
                <a:cubicBezTo>
                  <a:pt x="52120" y="1403767"/>
                  <a:pt x="99983" y="1631953"/>
                  <a:pt x="41563" y="1485900"/>
                </a:cubicBezTo>
                <a:cubicBezTo>
                  <a:pt x="33738" y="1466338"/>
                  <a:pt x="35305" y="1444213"/>
                  <a:pt x="31173" y="1423554"/>
                </a:cubicBezTo>
                <a:cubicBezTo>
                  <a:pt x="28372" y="1409551"/>
                  <a:pt x="24705" y="1395722"/>
                  <a:pt x="20782" y="1381991"/>
                </a:cubicBezTo>
                <a:cubicBezTo>
                  <a:pt x="17773" y="1371459"/>
                  <a:pt x="12767" y="1361510"/>
                  <a:pt x="10391" y="1350818"/>
                </a:cubicBezTo>
                <a:cubicBezTo>
                  <a:pt x="5821" y="1330251"/>
                  <a:pt x="3464" y="1309255"/>
                  <a:pt x="0" y="1288473"/>
                </a:cubicBezTo>
                <a:cubicBezTo>
                  <a:pt x="8171" y="1198592"/>
                  <a:pt x="2424" y="1196863"/>
                  <a:pt x="20782" y="1132609"/>
                </a:cubicBezTo>
                <a:cubicBezTo>
                  <a:pt x="23791" y="1122077"/>
                  <a:pt x="26275" y="1111233"/>
                  <a:pt x="31173" y="1101436"/>
                </a:cubicBezTo>
                <a:cubicBezTo>
                  <a:pt x="36758" y="1090266"/>
                  <a:pt x="41563" y="1077190"/>
                  <a:pt x="51954" y="1070263"/>
                </a:cubicBezTo>
                <a:cubicBezTo>
                  <a:pt x="63837" y="1062341"/>
                  <a:pt x="79663" y="1063336"/>
                  <a:pt x="93518" y="1059873"/>
                </a:cubicBezTo>
                <a:cubicBezTo>
                  <a:pt x="165137" y="1077776"/>
                  <a:pt x="122308" y="1063876"/>
                  <a:pt x="218209" y="1111827"/>
                </a:cubicBezTo>
                <a:lnTo>
                  <a:pt x="259773" y="1132609"/>
                </a:lnTo>
                <a:cubicBezTo>
                  <a:pt x="337130" y="1209968"/>
                  <a:pt x="242130" y="1112027"/>
                  <a:pt x="322118" y="1205345"/>
                </a:cubicBezTo>
                <a:cubicBezTo>
                  <a:pt x="351460" y="1239576"/>
                  <a:pt x="378270" y="1249110"/>
                  <a:pt x="394854" y="1298863"/>
                </a:cubicBezTo>
                <a:cubicBezTo>
                  <a:pt x="404955" y="1329166"/>
                  <a:pt x="407684" y="1342252"/>
                  <a:pt x="426027" y="1371600"/>
                </a:cubicBezTo>
                <a:cubicBezTo>
                  <a:pt x="459322" y="1424872"/>
                  <a:pt x="462735" y="1412067"/>
                  <a:pt x="509154" y="1465118"/>
                </a:cubicBezTo>
                <a:cubicBezTo>
                  <a:pt x="536162" y="1495985"/>
                  <a:pt x="527130" y="1506706"/>
                  <a:pt x="561109" y="1537854"/>
                </a:cubicBezTo>
                <a:cubicBezTo>
                  <a:pt x="590220" y="1564539"/>
                  <a:pt x="626702" y="1582667"/>
                  <a:pt x="654627" y="1610591"/>
                </a:cubicBezTo>
                <a:cubicBezTo>
                  <a:pt x="743301" y="1699262"/>
                  <a:pt x="620710" y="1579614"/>
                  <a:pt x="727363" y="1672936"/>
                </a:cubicBezTo>
                <a:cubicBezTo>
                  <a:pt x="788050" y="1726038"/>
                  <a:pt x="743979" y="1706184"/>
                  <a:pt x="800100" y="1724891"/>
                </a:cubicBezTo>
                <a:cubicBezTo>
                  <a:pt x="813954" y="1735282"/>
                  <a:pt x="826524" y="1747653"/>
                  <a:pt x="841663" y="1756063"/>
                </a:cubicBezTo>
                <a:cubicBezTo>
                  <a:pt x="900039" y="1788494"/>
                  <a:pt x="878124" y="1766495"/>
                  <a:pt x="924791" y="1787236"/>
                </a:cubicBezTo>
                <a:cubicBezTo>
                  <a:pt x="1037795" y="1837461"/>
                  <a:pt x="933724" y="1805056"/>
                  <a:pt x="1070263" y="1839191"/>
                </a:cubicBezTo>
                <a:cubicBezTo>
                  <a:pt x="1115290" y="1835727"/>
                  <a:pt x="1161672" y="1840293"/>
                  <a:pt x="1205345" y="1828800"/>
                </a:cubicBezTo>
                <a:cubicBezTo>
                  <a:pt x="1229499" y="1822444"/>
                  <a:pt x="1244501" y="1796512"/>
                  <a:pt x="1267691" y="1787236"/>
                </a:cubicBezTo>
                <a:lnTo>
                  <a:pt x="1319645" y="1766454"/>
                </a:lnTo>
                <a:cubicBezTo>
                  <a:pt x="1326572" y="1756063"/>
                  <a:pt x="1331596" y="1744112"/>
                  <a:pt x="1340427" y="1735282"/>
                </a:cubicBezTo>
                <a:cubicBezTo>
                  <a:pt x="1349258" y="1726451"/>
                  <a:pt x="1360604" y="1720421"/>
                  <a:pt x="1371600" y="1714500"/>
                </a:cubicBezTo>
                <a:cubicBezTo>
                  <a:pt x="1399955" y="1699232"/>
                  <a:pt x="1491127" y="1658625"/>
                  <a:pt x="1527463" y="1631373"/>
                </a:cubicBezTo>
                <a:cubicBezTo>
                  <a:pt x="1539219" y="1622556"/>
                  <a:pt x="1547036" y="1609222"/>
                  <a:pt x="1558636" y="1600200"/>
                </a:cubicBezTo>
                <a:cubicBezTo>
                  <a:pt x="1578352" y="1584866"/>
                  <a:pt x="1620982" y="1558636"/>
                  <a:pt x="1620982" y="1558636"/>
                </a:cubicBezTo>
                <a:cubicBezTo>
                  <a:pt x="1631373" y="1541318"/>
                  <a:pt x="1641450" y="1523808"/>
                  <a:pt x="1652154" y="1506682"/>
                </a:cubicBezTo>
                <a:cubicBezTo>
                  <a:pt x="1672983" y="1473356"/>
                  <a:pt x="1677950" y="1473364"/>
                  <a:pt x="1693718" y="1433945"/>
                </a:cubicBezTo>
                <a:cubicBezTo>
                  <a:pt x="1701854" y="1413606"/>
                  <a:pt x="1707573" y="1392382"/>
                  <a:pt x="1714500" y="1371600"/>
                </a:cubicBezTo>
                <a:lnTo>
                  <a:pt x="1724891" y="1340427"/>
                </a:lnTo>
                <a:lnTo>
                  <a:pt x="1735282" y="1309254"/>
                </a:lnTo>
                <a:cubicBezTo>
                  <a:pt x="1731818" y="1212272"/>
                  <a:pt x="1731139" y="1115151"/>
                  <a:pt x="1724891" y="1018309"/>
                </a:cubicBezTo>
                <a:cubicBezTo>
                  <a:pt x="1724186" y="1007379"/>
                  <a:pt x="1717509" y="997668"/>
                  <a:pt x="1714500" y="987136"/>
                </a:cubicBezTo>
                <a:cubicBezTo>
                  <a:pt x="1710577" y="973405"/>
                  <a:pt x="1706910" y="959576"/>
                  <a:pt x="1704109" y="945573"/>
                </a:cubicBezTo>
                <a:cubicBezTo>
                  <a:pt x="1699977" y="924913"/>
                  <a:pt x="1699772" y="903407"/>
                  <a:pt x="1693718" y="883227"/>
                </a:cubicBezTo>
                <a:cubicBezTo>
                  <a:pt x="1683349" y="848665"/>
                  <a:pt x="1661929" y="828908"/>
                  <a:pt x="1641763" y="800100"/>
                </a:cubicBezTo>
                <a:cubicBezTo>
                  <a:pt x="1627440" y="779638"/>
                  <a:pt x="1614055" y="758536"/>
                  <a:pt x="1600200" y="737754"/>
                </a:cubicBezTo>
                <a:cubicBezTo>
                  <a:pt x="1593273" y="727363"/>
                  <a:pt x="1588248" y="715413"/>
                  <a:pt x="1579418" y="706582"/>
                </a:cubicBezTo>
                <a:lnTo>
                  <a:pt x="1506682" y="633845"/>
                </a:lnTo>
                <a:cubicBezTo>
                  <a:pt x="1496291" y="623454"/>
                  <a:pt x="1488652" y="609245"/>
                  <a:pt x="1475509" y="602673"/>
                </a:cubicBezTo>
                <a:lnTo>
                  <a:pt x="1433945" y="581891"/>
                </a:lnTo>
                <a:cubicBezTo>
                  <a:pt x="1308865" y="456807"/>
                  <a:pt x="1487303" y="631175"/>
                  <a:pt x="1371600" y="529936"/>
                </a:cubicBezTo>
                <a:cubicBezTo>
                  <a:pt x="1353168" y="513808"/>
                  <a:pt x="1338600" y="493491"/>
                  <a:pt x="1319645" y="477982"/>
                </a:cubicBezTo>
                <a:cubicBezTo>
                  <a:pt x="1319640" y="477978"/>
                  <a:pt x="1241716" y="426029"/>
                  <a:pt x="1226127" y="415636"/>
                </a:cubicBezTo>
                <a:cubicBezTo>
                  <a:pt x="1215736" y="408709"/>
                  <a:pt x="1204945" y="402347"/>
                  <a:pt x="1194954" y="394854"/>
                </a:cubicBezTo>
                <a:cubicBezTo>
                  <a:pt x="1181100" y="384463"/>
                  <a:pt x="1168427" y="372274"/>
                  <a:pt x="1153391" y="363682"/>
                </a:cubicBezTo>
                <a:cubicBezTo>
                  <a:pt x="1143881" y="358248"/>
                  <a:pt x="1132015" y="358189"/>
                  <a:pt x="1122218" y="353291"/>
                </a:cubicBezTo>
                <a:cubicBezTo>
                  <a:pt x="1050458" y="317411"/>
                  <a:pt x="1135984" y="343744"/>
                  <a:pt x="1049482" y="322118"/>
                </a:cubicBezTo>
                <a:cubicBezTo>
                  <a:pt x="1039091" y="315191"/>
                  <a:pt x="1026110" y="311088"/>
                  <a:pt x="1018309" y="301336"/>
                </a:cubicBezTo>
                <a:cubicBezTo>
                  <a:pt x="1011467" y="292783"/>
                  <a:pt x="1010066" y="280903"/>
                  <a:pt x="1007918" y="270163"/>
                </a:cubicBezTo>
                <a:cubicBezTo>
                  <a:pt x="1003115" y="246147"/>
                  <a:pt x="1000991" y="221672"/>
                  <a:pt x="997527" y="197427"/>
                </a:cubicBezTo>
                <a:cubicBezTo>
                  <a:pt x="1005692" y="148437"/>
                  <a:pt x="1005908" y="136920"/>
                  <a:pt x="1018309" y="93518"/>
                </a:cubicBezTo>
                <a:cubicBezTo>
                  <a:pt x="1021318" y="82986"/>
                  <a:pt x="1021858" y="70898"/>
                  <a:pt x="1028700" y="62345"/>
                </a:cubicBezTo>
                <a:cubicBezTo>
                  <a:pt x="1036501" y="52593"/>
                  <a:pt x="1049030" y="47759"/>
                  <a:pt x="1059873" y="41563"/>
                </a:cubicBezTo>
                <a:cubicBezTo>
                  <a:pt x="1073322" y="33878"/>
                  <a:pt x="1087199" y="26884"/>
                  <a:pt x="1101436" y="20782"/>
                </a:cubicBezTo>
                <a:cubicBezTo>
                  <a:pt x="1122307" y="11838"/>
                  <a:pt x="1153080" y="5273"/>
                  <a:pt x="1174173" y="0"/>
                </a:cubicBezTo>
                <a:cubicBezTo>
                  <a:pt x="1222664" y="3464"/>
                  <a:pt x="1271569" y="3179"/>
                  <a:pt x="1319645" y="10391"/>
                </a:cubicBezTo>
                <a:cubicBezTo>
                  <a:pt x="1341309" y="13641"/>
                  <a:pt x="1361209" y="24246"/>
                  <a:pt x="1381991" y="31173"/>
                </a:cubicBezTo>
                <a:lnTo>
                  <a:pt x="1413163" y="41563"/>
                </a:lnTo>
                <a:cubicBezTo>
                  <a:pt x="1502500" y="101121"/>
                  <a:pt x="1389468" y="29715"/>
                  <a:pt x="1475509" y="72736"/>
                </a:cubicBezTo>
                <a:cubicBezTo>
                  <a:pt x="1486679" y="78321"/>
                  <a:pt x="1495512" y="87933"/>
                  <a:pt x="1506682" y="93518"/>
                </a:cubicBezTo>
                <a:cubicBezTo>
                  <a:pt x="1592722" y="136539"/>
                  <a:pt x="1479688" y="65132"/>
                  <a:pt x="1569027" y="124691"/>
                </a:cubicBezTo>
                <a:cubicBezTo>
                  <a:pt x="1575954" y="135082"/>
                  <a:pt x="1580215" y="147868"/>
                  <a:pt x="1589809" y="155863"/>
                </a:cubicBezTo>
                <a:cubicBezTo>
                  <a:pt x="1669124" y="221957"/>
                  <a:pt x="1603841" y="100667"/>
                  <a:pt x="1714500" y="238991"/>
                </a:cubicBezTo>
                <a:cubicBezTo>
                  <a:pt x="1744741" y="276792"/>
                  <a:pt x="1761197" y="301284"/>
                  <a:pt x="1797627" y="332509"/>
                </a:cubicBezTo>
                <a:cubicBezTo>
                  <a:pt x="1807109" y="340636"/>
                  <a:pt x="1818409" y="346364"/>
                  <a:pt x="1828800" y="353291"/>
                </a:cubicBezTo>
                <a:cubicBezTo>
                  <a:pt x="1835727" y="363682"/>
                  <a:pt x="1841587" y="374869"/>
                  <a:pt x="1849582" y="384463"/>
                </a:cubicBezTo>
                <a:cubicBezTo>
                  <a:pt x="1858989" y="395752"/>
                  <a:pt x="1871937" y="403880"/>
                  <a:pt x="1880754" y="415636"/>
                </a:cubicBezTo>
                <a:cubicBezTo>
                  <a:pt x="1892872" y="431793"/>
                  <a:pt x="1900724" y="450787"/>
                  <a:pt x="1911927" y="467591"/>
                </a:cubicBezTo>
                <a:cubicBezTo>
                  <a:pt x="1921533" y="482000"/>
                  <a:pt x="1932709" y="495300"/>
                  <a:pt x="1943100" y="509154"/>
                </a:cubicBezTo>
                <a:cubicBezTo>
                  <a:pt x="1946564" y="519545"/>
                  <a:pt x="1948057" y="530817"/>
                  <a:pt x="1953491" y="540327"/>
                </a:cubicBezTo>
                <a:cubicBezTo>
                  <a:pt x="1962083" y="555363"/>
                  <a:pt x="1978002" y="565905"/>
                  <a:pt x="1984663" y="581891"/>
                </a:cubicBezTo>
                <a:cubicBezTo>
                  <a:pt x="1995648" y="608256"/>
                  <a:pt x="1989602" y="641253"/>
                  <a:pt x="2005445" y="665018"/>
                </a:cubicBezTo>
                <a:cubicBezTo>
                  <a:pt x="2045382" y="724924"/>
                  <a:pt x="2010806" y="667136"/>
                  <a:pt x="2036618" y="727363"/>
                </a:cubicBezTo>
                <a:cubicBezTo>
                  <a:pt x="2042720" y="741601"/>
                  <a:pt x="2052106" y="754370"/>
                  <a:pt x="2057400" y="768927"/>
                </a:cubicBezTo>
                <a:cubicBezTo>
                  <a:pt x="2066017" y="792624"/>
                  <a:pt x="2070936" y="817511"/>
                  <a:pt x="2078182" y="841663"/>
                </a:cubicBezTo>
                <a:cubicBezTo>
                  <a:pt x="2081329" y="852154"/>
                  <a:pt x="2083675" y="863039"/>
                  <a:pt x="2088573" y="872836"/>
                </a:cubicBezTo>
                <a:cubicBezTo>
                  <a:pt x="2094158" y="884006"/>
                  <a:pt x="2102427" y="893618"/>
                  <a:pt x="2109354" y="904009"/>
                </a:cubicBezTo>
                <a:cubicBezTo>
                  <a:pt x="2112818" y="931718"/>
                  <a:pt x="2114750" y="959662"/>
                  <a:pt x="2119745" y="987136"/>
                </a:cubicBezTo>
                <a:cubicBezTo>
                  <a:pt x="2121704" y="997912"/>
                  <a:pt x="2128177" y="1007533"/>
                  <a:pt x="2130136" y="1018309"/>
                </a:cubicBezTo>
                <a:cubicBezTo>
                  <a:pt x="2135131" y="1045783"/>
                  <a:pt x="2134676" y="1074131"/>
                  <a:pt x="2140527" y="1101436"/>
                </a:cubicBezTo>
                <a:cubicBezTo>
                  <a:pt x="2145117" y="1122856"/>
                  <a:pt x="2140527" y="1156855"/>
                  <a:pt x="2161309" y="1163782"/>
                </a:cubicBezTo>
                <a:lnTo>
                  <a:pt x="2192482" y="1174173"/>
                </a:lnTo>
                <a:cubicBezTo>
                  <a:pt x="2216727" y="1137804"/>
                  <a:pt x="2223653" y="1118755"/>
                  <a:pt x="2275609" y="1101436"/>
                </a:cubicBezTo>
                <a:lnTo>
                  <a:pt x="2337954" y="1080654"/>
                </a:lnTo>
                <a:cubicBezTo>
                  <a:pt x="2350459" y="1081791"/>
                  <a:pt x="2469853" y="1088552"/>
                  <a:pt x="2504209" y="1101436"/>
                </a:cubicBezTo>
                <a:cubicBezTo>
                  <a:pt x="2515902" y="1105821"/>
                  <a:pt x="2523903" y="1117299"/>
                  <a:pt x="2535382" y="1122218"/>
                </a:cubicBezTo>
                <a:cubicBezTo>
                  <a:pt x="2548508" y="1127844"/>
                  <a:pt x="2563214" y="1128686"/>
                  <a:pt x="2576945" y="1132609"/>
                </a:cubicBezTo>
                <a:cubicBezTo>
                  <a:pt x="2587477" y="1135618"/>
                  <a:pt x="2597727" y="1139536"/>
                  <a:pt x="2608118" y="1143000"/>
                </a:cubicBezTo>
                <a:cubicBezTo>
                  <a:pt x="2739039" y="1077539"/>
                  <a:pt x="2680873" y="1098382"/>
                  <a:pt x="2971800" y="1132609"/>
                </a:cubicBezTo>
                <a:cubicBezTo>
                  <a:pt x="2986394" y="1134326"/>
                  <a:pt x="2993951" y="1152182"/>
                  <a:pt x="3002973" y="1163782"/>
                </a:cubicBezTo>
                <a:cubicBezTo>
                  <a:pt x="3061331" y="1238814"/>
                  <a:pt x="3016141" y="1216662"/>
                  <a:pt x="3075709" y="1236518"/>
                </a:cubicBezTo>
                <a:cubicBezTo>
                  <a:pt x="3106882" y="1233054"/>
                  <a:pt x="3138289" y="1231283"/>
                  <a:pt x="3169227" y="1226127"/>
                </a:cubicBezTo>
                <a:cubicBezTo>
                  <a:pt x="3180031" y="1224326"/>
                  <a:pt x="3189868" y="1218745"/>
                  <a:pt x="3200400" y="1215736"/>
                </a:cubicBezTo>
                <a:cubicBezTo>
                  <a:pt x="3214131" y="1211813"/>
                  <a:pt x="3228022" y="1208443"/>
                  <a:pt x="3241963" y="1205345"/>
                </a:cubicBezTo>
                <a:cubicBezTo>
                  <a:pt x="3285528" y="1195664"/>
                  <a:pt x="3311150" y="1192082"/>
                  <a:pt x="3356263" y="1184563"/>
                </a:cubicBezTo>
                <a:cubicBezTo>
                  <a:pt x="3383972" y="1188027"/>
                  <a:pt x="3412450" y="1187606"/>
                  <a:pt x="3439391" y="1194954"/>
                </a:cubicBezTo>
                <a:cubicBezTo>
                  <a:pt x="3451439" y="1198240"/>
                  <a:pt x="3458395" y="1212928"/>
                  <a:pt x="3470563" y="1215736"/>
                </a:cubicBezTo>
                <a:cubicBezTo>
                  <a:pt x="3504481" y="1223563"/>
                  <a:pt x="3539836" y="1222663"/>
                  <a:pt x="3574473" y="1226127"/>
                </a:cubicBezTo>
                <a:cubicBezTo>
                  <a:pt x="3588327" y="1229591"/>
                  <a:pt x="3604154" y="1228596"/>
                  <a:pt x="3616036" y="1236518"/>
                </a:cubicBezTo>
                <a:cubicBezTo>
                  <a:pt x="3626427" y="1243445"/>
                  <a:pt x="3629559" y="1257529"/>
                  <a:pt x="3636818" y="1267691"/>
                </a:cubicBezTo>
                <a:cubicBezTo>
                  <a:pt x="3646884" y="1281783"/>
                  <a:pt x="3657600" y="1295400"/>
                  <a:pt x="3667991" y="1309254"/>
                </a:cubicBezTo>
                <a:cubicBezTo>
                  <a:pt x="3686654" y="1365244"/>
                  <a:pt x="3665773" y="1318090"/>
                  <a:pt x="3709554" y="1371600"/>
                </a:cubicBezTo>
                <a:cubicBezTo>
                  <a:pt x="3751462" y="1422821"/>
                  <a:pt x="3762758" y="1441014"/>
                  <a:pt x="3792682" y="1485900"/>
                </a:cubicBezTo>
                <a:cubicBezTo>
                  <a:pt x="3796146" y="1499754"/>
                  <a:pt x="3798970" y="1513785"/>
                  <a:pt x="3803073" y="1527463"/>
                </a:cubicBezTo>
                <a:cubicBezTo>
                  <a:pt x="3809368" y="1548445"/>
                  <a:pt x="3818541" y="1568557"/>
                  <a:pt x="3823854" y="1589809"/>
                </a:cubicBezTo>
                <a:cubicBezTo>
                  <a:pt x="3836901" y="1641999"/>
                  <a:pt x="3829729" y="1617825"/>
                  <a:pt x="3844636" y="1662545"/>
                </a:cubicBezTo>
                <a:cubicBezTo>
                  <a:pt x="3857996" y="1876303"/>
                  <a:pt x="3861049" y="1834167"/>
                  <a:pt x="3844636" y="2088573"/>
                </a:cubicBezTo>
                <a:cubicBezTo>
                  <a:pt x="3843280" y="2109598"/>
                  <a:pt x="3841331" y="2131077"/>
                  <a:pt x="3834245" y="2150918"/>
                </a:cubicBezTo>
                <a:cubicBezTo>
                  <a:pt x="3823826" y="2180093"/>
                  <a:pt x="3806536" y="2206336"/>
                  <a:pt x="3792682" y="2234045"/>
                </a:cubicBezTo>
                <a:cubicBezTo>
                  <a:pt x="3785755" y="2247900"/>
                  <a:pt x="3776798" y="2260914"/>
                  <a:pt x="3771900" y="2275609"/>
                </a:cubicBezTo>
                <a:cubicBezTo>
                  <a:pt x="3768436" y="2286000"/>
                  <a:pt x="3767585" y="2297669"/>
                  <a:pt x="3761509" y="2306782"/>
                </a:cubicBezTo>
                <a:cubicBezTo>
                  <a:pt x="3753358" y="2319009"/>
                  <a:pt x="3739744" y="2326665"/>
                  <a:pt x="3730336" y="2337954"/>
                </a:cubicBezTo>
                <a:cubicBezTo>
                  <a:pt x="3722341" y="2347548"/>
                  <a:pt x="3716813" y="2358965"/>
                  <a:pt x="3709554" y="2369127"/>
                </a:cubicBezTo>
                <a:cubicBezTo>
                  <a:pt x="3699488" y="2383219"/>
                  <a:pt x="3688448" y="2396599"/>
                  <a:pt x="3678382" y="2410691"/>
                </a:cubicBezTo>
                <a:cubicBezTo>
                  <a:pt x="3671123" y="2420853"/>
                  <a:pt x="3665595" y="2432269"/>
                  <a:pt x="3657600" y="2441863"/>
                </a:cubicBezTo>
                <a:cubicBezTo>
                  <a:pt x="3648192" y="2453152"/>
                  <a:pt x="3636818" y="2462645"/>
                  <a:pt x="3626427" y="2473036"/>
                </a:cubicBezTo>
                <a:cubicBezTo>
                  <a:pt x="3604137" y="2539906"/>
                  <a:pt x="3633511" y="2467275"/>
                  <a:pt x="3584863" y="2535382"/>
                </a:cubicBezTo>
                <a:cubicBezTo>
                  <a:pt x="3575860" y="2547986"/>
                  <a:pt x="3573085" y="2564341"/>
                  <a:pt x="3564082" y="2576945"/>
                </a:cubicBezTo>
                <a:cubicBezTo>
                  <a:pt x="3493871" y="2675241"/>
                  <a:pt x="3569085" y="2535766"/>
                  <a:pt x="3512127" y="2649682"/>
                </a:cubicBezTo>
                <a:cubicBezTo>
                  <a:pt x="3498135" y="2733633"/>
                  <a:pt x="3508398" y="2692042"/>
                  <a:pt x="3480954" y="2774373"/>
                </a:cubicBezTo>
                <a:lnTo>
                  <a:pt x="3470563" y="2805545"/>
                </a:lnTo>
                <a:cubicBezTo>
                  <a:pt x="3481092" y="3068779"/>
                  <a:pt x="3394294" y="3065318"/>
                  <a:pt x="3491345" y="3065318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6810" name="ZoneTexte 9"/>
          <p:cNvSpPr txBox="1">
            <a:spLocks noChangeArrowheads="1"/>
          </p:cNvSpPr>
          <p:nvPr/>
        </p:nvSpPr>
        <p:spPr bwMode="auto">
          <a:xfrm>
            <a:off x="755650" y="30163"/>
            <a:ext cx="78724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2 doigts sur une forme: </a:t>
            </a:r>
            <a:r>
              <a:rPr lang="en-CA" altLang="en-US" smtClean="0">
                <a:solidFill>
                  <a:srgbClr val="000000"/>
                </a:solidFill>
              </a:rPr>
              <a:t>translation, rotation, changement d’échelle</a:t>
            </a:r>
            <a:endParaRPr lang="en-CA" altLang="en-US" sz="2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27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3916363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77831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12" name="Forme libre 11"/>
          <p:cNvSpPr/>
          <p:nvPr/>
        </p:nvSpPr>
        <p:spPr>
          <a:xfrm rot="12120973">
            <a:off x="5543550" y="1517650"/>
            <a:ext cx="801688" cy="1839913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9" name="Forme libre 8"/>
          <p:cNvSpPr/>
          <p:nvPr/>
        </p:nvSpPr>
        <p:spPr>
          <a:xfrm rot="16739969">
            <a:off x="5606257" y="1297781"/>
            <a:ext cx="1619250" cy="1427163"/>
          </a:xfrm>
          <a:custGeom>
            <a:avLst/>
            <a:gdLst>
              <a:gd name="connsiteX0" fmla="*/ 2389909 w 3855830"/>
              <a:gd name="connsiteY0" fmla="*/ 3397827 h 3397827"/>
              <a:gd name="connsiteX1" fmla="*/ 2337954 w 3855830"/>
              <a:gd name="connsiteY1" fmla="*/ 3345873 h 3397827"/>
              <a:gd name="connsiteX2" fmla="*/ 2286000 w 3855830"/>
              <a:gd name="connsiteY2" fmla="*/ 3325091 h 3397827"/>
              <a:gd name="connsiteX3" fmla="*/ 2182091 w 3855830"/>
              <a:gd name="connsiteY3" fmla="*/ 3293918 h 3397827"/>
              <a:gd name="connsiteX4" fmla="*/ 2109354 w 3855830"/>
              <a:gd name="connsiteY4" fmla="*/ 3283527 h 3397827"/>
              <a:gd name="connsiteX5" fmla="*/ 2057400 w 3855830"/>
              <a:gd name="connsiteY5" fmla="*/ 3262745 h 3397827"/>
              <a:gd name="connsiteX6" fmla="*/ 1911927 w 3855830"/>
              <a:gd name="connsiteY6" fmla="*/ 3210791 h 3397827"/>
              <a:gd name="connsiteX7" fmla="*/ 1859973 w 3855830"/>
              <a:gd name="connsiteY7" fmla="*/ 3179618 h 3397827"/>
              <a:gd name="connsiteX8" fmla="*/ 1808018 w 3855830"/>
              <a:gd name="connsiteY8" fmla="*/ 3158836 h 3397827"/>
              <a:gd name="connsiteX9" fmla="*/ 1735282 w 3855830"/>
              <a:gd name="connsiteY9" fmla="*/ 3117273 h 3397827"/>
              <a:gd name="connsiteX10" fmla="*/ 1704109 w 3855830"/>
              <a:gd name="connsiteY10" fmla="*/ 3106882 h 3397827"/>
              <a:gd name="connsiteX11" fmla="*/ 1652154 w 3855830"/>
              <a:gd name="connsiteY11" fmla="*/ 3075709 h 3397827"/>
              <a:gd name="connsiteX12" fmla="*/ 1620982 w 3855830"/>
              <a:gd name="connsiteY12" fmla="*/ 3065318 h 3397827"/>
              <a:gd name="connsiteX13" fmla="*/ 1589809 w 3855830"/>
              <a:gd name="connsiteY13" fmla="*/ 3044536 h 3397827"/>
              <a:gd name="connsiteX14" fmla="*/ 1517073 w 3855830"/>
              <a:gd name="connsiteY14" fmla="*/ 3013363 h 3397827"/>
              <a:gd name="connsiteX15" fmla="*/ 1423554 w 3855830"/>
              <a:gd name="connsiteY15" fmla="*/ 2951018 h 3397827"/>
              <a:gd name="connsiteX16" fmla="*/ 1361209 w 3855830"/>
              <a:gd name="connsiteY16" fmla="*/ 2919845 h 3397827"/>
              <a:gd name="connsiteX17" fmla="*/ 1267691 w 3855830"/>
              <a:gd name="connsiteY17" fmla="*/ 2847109 h 3397827"/>
              <a:gd name="connsiteX18" fmla="*/ 1236518 w 3855830"/>
              <a:gd name="connsiteY18" fmla="*/ 2815936 h 3397827"/>
              <a:gd name="connsiteX19" fmla="*/ 1163782 w 3855830"/>
              <a:gd name="connsiteY19" fmla="*/ 2774373 h 3397827"/>
              <a:gd name="connsiteX20" fmla="*/ 1111827 w 3855830"/>
              <a:gd name="connsiteY20" fmla="*/ 2743200 h 3397827"/>
              <a:gd name="connsiteX21" fmla="*/ 1049482 w 3855830"/>
              <a:gd name="connsiteY21" fmla="*/ 2712027 h 3397827"/>
              <a:gd name="connsiteX22" fmla="*/ 976745 w 3855830"/>
              <a:gd name="connsiteY22" fmla="*/ 2649682 h 3397827"/>
              <a:gd name="connsiteX23" fmla="*/ 893618 w 3855830"/>
              <a:gd name="connsiteY23" fmla="*/ 2618509 h 3397827"/>
              <a:gd name="connsiteX24" fmla="*/ 841663 w 3855830"/>
              <a:gd name="connsiteY24" fmla="*/ 2566554 h 3397827"/>
              <a:gd name="connsiteX25" fmla="*/ 810491 w 3855830"/>
              <a:gd name="connsiteY25" fmla="*/ 2545773 h 3397827"/>
              <a:gd name="connsiteX26" fmla="*/ 789709 w 3855830"/>
              <a:gd name="connsiteY26" fmla="*/ 2514600 h 3397827"/>
              <a:gd name="connsiteX27" fmla="*/ 758536 w 3855830"/>
              <a:gd name="connsiteY27" fmla="*/ 2483427 h 3397827"/>
              <a:gd name="connsiteX28" fmla="*/ 737754 w 3855830"/>
              <a:gd name="connsiteY28" fmla="*/ 2441863 h 3397827"/>
              <a:gd name="connsiteX29" fmla="*/ 706582 w 3855830"/>
              <a:gd name="connsiteY29" fmla="*/ 2410691 h 3397827"/>
              <a:gd name="connsiteX30" fmla="*/ 633845 w 3855830"/>
              <a:gd name="connsiteY30" fmla="*/ 2317173 h 3397827"/>
              <a:gd name="connsiteX31" fmla="*/ 623454 w 3855830"/>
              <a:gd name="connsiteY31" fmla="*/ 2286000 h 3397827"/>
              <a:gd name="connsiteX32" fmla="*/ 550718 w 3855830"/>
              <a:gd name="connsiteY32" fmla="*/ 2192482 h 3397827"/>
              <a:gd name="connsiteX33" fmla="*/ 488373 w 3855830"/>
              <a:gd name="connsiteY33" fmla="*/ 2119745 h 3397827"/>
              <a:gd name="connsiteX34" fmla="*/ 426027 w 3855830"/>
              <a:gd name="connsiteY34" fmla="*/ 2026227 h 3397827"/>
              <a:gd name="connsiteX35" fmla="*/ 394854 w 3855830"/>
              <a:gd name="connsiteY35" fmla="*/ 1995054 h 3397827"/>
              <a:gd name="connsiteX36" fmla="*/ 311727 w 3855830"/>
              <a:gd name="connsiteY36" fmla="*/ 1880754 h 3397827"/>
              <a:gd name="connsiteX37" fmla="*/ 270163 w 3855830"/>
              <a:gd name="connsiteY37" fmla="*/ 1839191 h 3397827"/>
              <a:gd name="connsiteX38" fmla="*/ 207818 w 3855830"/>
              <a:gd name="connsiteY38" fmla="*/ 1745673 h 3397827"/>
              <a:gd name="connsiteX39" fmla="*/ 155863 w 3855830"/>
              <a:gd name="connsiteY39" fmla="*/ 1672936 h 3397827"/>
              <a:gd name="connsiteX40" fmla="*/ 83127 w 3855830"/>
              <a:gd name="connsiteY40" fmla="*/ 1589809 h 3397827"/>
              <a:gd name="connsiteX41" fmla="*/ 41563 w 3855830"/>
              <a:gd name="connsiteY41" fmla="*/ 1485900 h 3397827"/>
              <a:gd name="connsiteX42" fmla="*/ 31173 w 3855830"/>
              <a:gd name="connsiteY42" fmla="*/ 1423554 h 3397827"/>
              <a:gd name="connsiteX43" fmla="*/ 20782 w 3855830"/>
              <a:gd name="connsiteY43" fmla="*/ 1381991 h 3397827"/>
              <a:gd name="connsiteX44" fmla="*/ 10391 w 3855830"/>
              <a:gd name="connsiteY44" fmla="*/ 1350818 h 3397827"/>
              <a:gd name="connsiteX45" fmla="*/ 0 w 3855830"/>
              <a:gd name="connsiteY45" fmla="*/ 1288473 h 3397827"/>
              <a:gd name="connsiteX46" fmla="*/ 20782 w 3855830"/>
              <a:gd name="connsiteY46" fmla="*/ 1132609 h 3397827"/>
              <a:gd name="connsiteX47" fmla="*/ 31173 w 3855830"/>
              <a:gd name="connsiteY47" fmla="*/ 1101436 h 3397827"/>
              <a:gd name="connsiteX48" fmla="*/ 51954 w 3855830"/>
              <a:gd name="connsiteY48" fmla="*/ 1070263 h 3397827"/>
              <a:gd name="connsiteX49" fmla="*/ 93518 w 3855830"/>
              <a:gd name="connsiteY49" fmla="*/ 1059873 h 3397827"/>
              <a:gd name="connsiteX50" fmla="*/ 218209 w 3855830"/>
              <a:gd name="connsiteY50" fmla="*/ 1111827 h 3397827"/>
              <a:gd name="connsiteX51" fmla="*/ 259773 w 3855830"/>
              <a:gd name="connsiteY51" fmla="*/ 1132609 h 3397827"/>
              <a:gd name="connsiteX52" fmla="*/ 322118 w 3855830"/>
              <a:gd name="connsiteY52" fmla="*/ 1205345 h 3397827"/>
              <a:gd name="connsiteX53" fmla="*/ 394854 w 3855830"/>
              <a:gd name="connsiteY53" fmla="*/ 1298863 h 3397827"/>
              <a:gd name="connsiteX54" fmla="*/ 426027 w 3855830"/>
              <a:gd name="connsiteY54" fmla="*/ 1371600 h 3397827"/>
              <a:gd name="connsiteX55" fmla="*/ 509154 w 3855830"/>
              <a:gd name="connsiteY55" fmla="*/ 1465118 h 3397827"/>
              <a:gd name="connsiteX56" fmla="*/ 561109 w 3855830"/>
              <a:gd name="connsiteY56" fmla="*/ 1537854 h 3397827"/>
              <a:gd name="connsiteX57" fmla="*/ 654627 w 3855830"/>
              <a:gd name="connsiteY57" fmla="*/ 1610591 h 3397827"/>
              <a:gd name="connsiteX58" fmla="*/ 727363 w 3855830"/>
              <a:gd name="connsiteY58" fmla="*/ 1672936 h 3397827"/>
              <a:gd name="connsiteX59" fmla="*/ 800100 w 3855830"/>
              <a:gd name="connsiteY59" fmla="*/ 1724891 h 3397827"/>
              <a:gd name="connsiteX60" fmla="*/ 841663 w 3855830"/>
              <a:gd name="connsiteY60" fmla="*/ 1756063 h 3397827"/>
              <a:gd name="connsiteX61" fmla="*/ 924791 w 3855830"/>
              <a:gd name="connsiteY61" fmla="*/ 1787236 h 3397827"/>
              <a:gd name="connsiteX62" fmla="*/ 1070263 w 3855830"/>
              <a:gd name="connsiteY62" fmla="*/ 1839191 h 3397827"/>
              <a:gd name="connsiteX63" fmla="*/ 1205345 w 3855830"/>
              <a:gd name="connsiteY63" fmla="*/ 1828800 h 3397827"/>
              <a:gd name="connsiteX64" fmla="*/ 1267691 w 3855830"/>
              <a:gd name="connsiteY64" fmla="*/ 1787236 h 3397827"/>
              <a:gd name="connsiteX65" fmla="*/ 1319645 w 3855830"/>
              <a:gd name="connsiteY65" fmla="*/ 1766454 h 3397827"/>
              <a:gd name="connsiteX66" fmla="*/ 1340427 w 3855830"/>
              <a:gd name="connsiteY66" fmla="*/ 1735282 h 3397827"/>
              <a:gd name="connsiteX67" fmla="*/ 1371600 w 3855830"/>
              <a:gd name="connsiteY67" fmla="*/ 1714500 h 3397827"/>
              <a:gd name="connsiteX68" fmla="*/ 1527463 w 3855830"/>
              <a:gd name="connsiteY68" fmla="*/ 1631373 h 3397827"/>
              <a:gd name="connsiteX69" fmla="*/ 1558636 w 3855830"/>
              <a:gd name="connsiteY69" fmla="*/ 1600200 h 3397827"/>
              <a:gd name="connsiteX70" fmla="*/ 1620982 w 3855830"/>
              <a:gd name="connsiteY70" fmla="*/ 1558636 h 3397827"/>
              <a:gd name="connsiteX71" fmla="*/ 1652154 w 3855830"/>
              <a:gd name="connsiteY71" fmla="*/ 1506682 h 3397827"/>
              <a:gd name="connsiteX72" fmla="*/ 1693718 w 3855830"/>
              <a:gd name="connsiteY72" fmla="*/ 1433945 h 3397827"/>
              <a:gd name="connsiteX73" fmla="*/ 1714500 w 3855830"/>
              <a:gd name="connsiteY73" fmla="*/ 1371600 h 3397827"/>
              <a:gd name="connsiteX74" fmla="*/ 1724891 w 3855830"/>
              <a:gd name="connsiteY74" fmla="*/ 1340427 h 3397827"/>
              <a:gd name="connsiteX75" fmla="*/ 1735282 w 3855830"/>
              <a:gd name="connsiteY75" fmla="*/ 1309254 h 3397827"/>
              <a:gd name="connsiteX76" fmla="*/ 1724891 w 3855830"/>
              <a:gd name="connsiteY76" fmla="*/ 1018309 h 3397827"/>
              <a:gd name="connsiteX77" fmla="*/ 1714500 w 3855830"/>
              <a:gd name="connsiteY77" fmla="*/ 987136 h 3397827"/>
              <a:gd name="connsiteX78" fmla="*/ 1704109 w 3855830"/>
              <a:gd name="connsiteY78" fmla="*/ 945573 h 3397827"/>
              <a:gd name="connsiteX79" fmla="*/ 1693718 w 3855830"/>
              <a:gd name="connsiteY79" fmla="*/ 883227 h 3397827"/>
              <a:gd name="connsiteX80" fmla="*/ 1641763 w 3855830"/>
              <a:gd name="connsiteY80" fmla="*/ 800100 h 3397827"/>
              <a:gd name="connsiteX81" fmla="*/ 1600200 w 3855830"/>
              <a:gd name="connsiteY81" fmla="*/ 737754 h 3397827"/>
              <a:gd name="connsiteX82" fmla="*/ 1579418 w 3855830"/>
              <a:gd name="connsiteY82" fmla="*/ 706582 h 3397827"/>
              <a:gd name="connsiteX83" fmla="*/ 1506682 w 3855830"/>
              <a:gd name="connsiteY83" fmla="*/ 633845 h 3397827"/>
              <a:gd name="connsiteX84" fmla="*/ 1475509 w 3855830"/>
              <a:gd name="connsiteY84" fmla="*/ 602673 h 3397827"/>
              <a:gd name="connsiteX85" fmla="*/ 1433945 w 3855830"/>
              <a:gd name="connsiteY85" fmla="*/ 581891 h 3397827"/>
              <a:gd name="connsiteX86" fmla="*/ 1371600 w 3855830"/>
              <a:gd name="connsiteY86" fmla="*/ 529936 h 3397827"/>
              <a:gd name="connsiteX87" fmla="*/ 1319645 w 3855830"/>
              <a:gd name="connsiteY87" fmla="*/ 477982 h 3397827"/>
              <a:gd name="connsiteX88" fmla="*/ 1226127 w 3855830"/>
              <a:gd name="connsiteY88" fmla="*/ 415636 h 3397827"/>
              <a:gd name="connsiteX89" fmla="*/ 1194954 w 3855830"/>
              <a:gd name="connsiteY89" fmla="*/ 394854 h 3397827"/>
              <a:gd name="connsiteX90" fmla="*/ 1153391 w 3855830"/>
              <a:gd name="connsiteY90" fmla="*/ 363682 h 3397827"/>
              <a:gd name="connsiteX91" fmla="*/ 1122218 w 3855830"/>
              <a:gd name="connsiteY91" fmla="*/ 353291 h 3397827"/>
              <a:gd name="connsiteX92" fmla="*/ 1049482 w 3855830"/>
              <a:gd name="connsiteY92" fmla="*/ 322118 h 3397827"/>
              <a:gd name="connsiteX93" fmla="*/ 1018309 w 3855830"/>
              <a:gd name="connsiteY93" fmla="*/ 301336 h 3397827"/>
              <a:gd name="connsiteX94" fmla="*/ 1007918 w 3855830"/>
              <a:gd name="connsiteY94" fmla="*/ 270163 h 3397827"/>
              <a:gd name="connsiteX95" fmla="*/ 997527 w 3855830"/>
              <a:gd name="connsiteY95" fmla="*/ 197427 h 3397827"/>
              <a:gd name="connsiteX96" fmla="*/ 1018309 w 3855830"/>
              <a:gd name="connsiteY96" fmla="*/ 93518 h 3397827"/>
              <a:gd name="connsiteX97" fmla="*/ 1028700 w 3855830"/>
              <a:gd name="connsiteY97" fmla="*/ 62345 h 3397827"/>
              <a:gd name="connsiteX98" fmla="*/ 1059873 w 3855830"/>
              <a:gd name="connsiteY98" fmla="*/ 41563 h 3397827"/>
              <a:gd name="connsiteX99" fmla="*/ 1101436 w 3855830"/>
              <a:gd name="connsiteY99" fmla="*/ 20782 h 3397827"/>
              <a:gd name="connsiteX100" fmla="*/ 1174173 w 3855830"/>
              <a:gd name="connsiteY100" fmla="*/ 0 h 3397827"/>
              <a:gd name="connsiteX101" fmla="*/ 1319645 w 3855830"/>
              <a:gd name="connsiteY101" fmla="*/ 10391 h 3397827"/>
              <a:gd name="connsiteX102" fmla="*/ 1381991 w 3855830"/>
              <a:gd name="connsiteY102" fmla="*/ 31173 h 3397827"/>
              <a:gd name="connsiteX103" fmla="*/ 1413163 w 3855830"/>
              <a:gd name="connsiteY103" fmla="*/ 41563 h 3397827"/>
              <a:gd name="connsiteX104" fmla="*/ 1475509 w 3855830"/>
              <a:gd name="connsiteY104" fmla="*/ 72736 h 3397827"/>
              <a:gd name="connsiteX105" fmla="*/ 1506682 w 3855830"/>
              <a:gd name="connsiteY105" fmla="*/ 93518 h 3397827"/>
              <a:gd name="connsiteX106" fmla="*/ 1569027 w 3855830"/>
              <a:gd name="connsiteY106" fmla="*/ 124691 h 3397827"/>
              <a:gd name="connsiteX107" fmla="*/ 1589809 w 3855830"/>
              <a:gd name="connsiteY107" fmla="*/ 155863 h 3397827"/>
              <a:gd name="connsiteX108" fmla="*/ 1714500 w 3855830"/>
              <a:gd name="connsiteY108" fmla="*/ 238991 h 3397827"/>
              <a:gd name="connsiteX109" fmla="*/ 1797627 w 3855830"/>
              <a:gd name="connsiteY109" fmla="*/ 332509 h 3397827"/>
              <a:gd name="connsiteX110" fmla="*/ 1828800 w 3855830"/>
              <a:gd name="connsiteY110" fmla="*/ 353291 h 3397827"/>
              <a:gd name="connsiteX111" fmla="*/ 1849582 w 3855830"/>
              <a:gd name="connsiteY111" fmla="*/ 384463 h 3397827"/>
              <a:gd name="connsiteX112" fmla="*/ 1880754 w 3855830"/>
              <a:gd name="connsiteY112" fmla="*/ 415636 h 3397827"/>
              <a:gd name="connsiteX113" fmla="*/ 1911927 w 3855830"/>
              <a:gd name="connsiteY113" fmla="*/ 467591 h 3397827"/>
              <a:gd name="connsiteX114" fmla="*/ 1943100 w 3855830"/>
              <a:gd name="connsiteY114" fmla="*/ 509154 h 3397827"/>
              <a:gd name="connsiteX115" fmla="*/ 1953491 w 3855830"/>
              <a:gd name="connsiteY115" fmla="*/ 540327 h 3397827"/>
              <a:gd name="connsiteX116" fmla="*/ 1984663 w 3855830"/>
              <a:gd name="connsiteY116" fmla="*/ 581891 h 3397827"/>
              <a:gd name="connsiteX117" fmla="*/ 2005445 w 3855830"/>
              <a:gd name="connsiteY117" fmla="*/ 665018 h 3397827"/>
              <a:gd name="connsiteX118" fmla="*/ 2036618 w 3855830"/>
              <a:gd name="connsiteY118" fmla="*/ 727363 h 3397827"/>
              <a:gd name="connsiteX119" fmla="*/ 2057400 w 3855830"/>
              <a:gd name="connsiteY119" fmla="*/ 768927 h 3397827"/>
              <a:gd name="connsiteX120" fmla="*/ 2078182 w 3855830"/>
              <a:gd name="connsiteY120" fmla="*/ 841663 h 3397827"/>
              <a:gd name="connsiteX121" fmla="*/ 2088573 w 3855830"/>
              <a:gd name="connsiteY121" fmla="*/ 872836 h 3397827"/>
              <a:gd name="connsiteX122" fmla="*/ 2109354 w 3855830"/>
              <a:gd name="connsiteY122" fmla="*/ 904009 h 3397827"/>
              <a:gd name="connsiteX123" fmla="*/ 2119745 w 3855830"/>
              <a:gd name="connsiteY123" fmla="*/ 987136 h 3397827"/>
              <a:gd name="connsiteX124" fmla="*/ 2130136 w 3855830"/>
              <a:gd name="connsiteY124" fmla="*/ 1018309 h 3397827"/>
              <a:gd name="connsiteX125" fmla="*/ 2140527 w 3855830"/>
              <a:gd name="connsiteY125" fmla="*/ 1101436 h 3397827"/>
              <a:gd name="connsiteX126" fmla="*/ 2161309 w 3855830"/>
              <a:gd name="connsiteY126" fmla="*/ 1163782 h 3397827"/>
              <a:gd name="connsiteX127" fmla="*/ 2192482 w 3855830"/>
              <a:gd name="connsiteY127" fmla="*/ 1174173 h 3397827"/>
              <a:gd name="connsiteX128" fmla="*/ 2275609 w 3855830"/>
              <a:gd name="connsiteY128" fmla="*/ 1101436 h 3397827"/>
              <a:gd name="connsiteX129" fmla="*/ 2337954 w 3855830"/>
              <a:gd name="connsiteY129" fmla="*/ 1080654 h 3397827"/>
              <a:gd name="connsiteX130" fmla="*/ 2504209 w 3855830"/>
              <a:gd name="connsiteY130" fmla="*/ 1101436 h 3397827"/>
              <a:gd name="connsiteX131" fmla="*/ 2535382 w 3855830"/>
              <a:gd name="connsiteY131" fmla="*/ 1122218 h 3397827"/>
              <a:gd name="connsiteX132" fmla="*/ 2576945 w 3855830"/>
              <a:gd name="connsiteY132" fmla="*/ 1132609 h 3397827"/>
              <a:gd name="connsiteX133" fmla="*/ 2608118 w 3855830"/>
              <a:gd name="connsiteY133" fmla="*/ 1143000 h 3397827"/>
              <a:gd name="connsiteX134" fmla="*/ 2971800 w 3855830"/>
              <a:gd name="connsiteY134" fmla="*/ 1132609 h 3397827"/>
              <a:gd name="connsiteX135" fmla="*/ 3002973 w 3855830"/>
              <a:gd name="connsiteY135" fmla="*/ 1163782 h 3397827"/>
              <a:gd name="connsiteX136" fmla="*/ 3075709 w 3855830"/>
              <a:gd name="connsiteY136" fmla="*/ 1236518 h 3397827"/>
              <a:gd name="connsiteX137" fmla="*/ 3169227 w 3855830"/>
              <a:gd name="connsiteY137" fmla="*/ 1226127 h 3397827"/>
              <a:gd name="connsiteX138" fmla="*/ 3200400 w 3855830"/>
              <a:gd name="connsiteY138" fmla="*/ 1215736 h 3397827"/>
              <a:gd name="connsiteX139" fmla="*/ 3241963 w 3855830"/>
              <a:gd name="connsiteY139" fmla="*/ 1205345 h 3397827"/>
              <a:gd name="connsiteX140" fmla="*/ 3356263 w 3855830"/>
              <a:gd name="connsiteY140" fmla="*/ 1184563 h 3397827"/>
              <a:gd name="connsiteX141" fmla="*/ 3439391 w 3855830"/>
              <a:gd name="connsiteY141" fmla="*/ 1194954 h 3397827"/>
              <a:gd name="connsiteX142" fmla="*/ 3470563 w 3855830"/>
              <a:gd name="connsiteY142" fmla="*/ 1215736 h 3397827"/>
              <a:gd name="connsiteX143" fmla="*/ 3574473 w 3855830"/>
              <a:gd name="connsiteY143" fmla="*/ 1226127 h 3397827"/>
              <a:gd name="connsiteX144" fmla="*/ 3616036 w 3855830"/>
              <a:gd name="connsiteY144" fmla="*/ 1236518 h 3397827"/>
              <a:gd name="connsiteX145" fmla="*/ 3636818 w 3855830"/>
              <a:gd name="connsiteY145" fmla="*/ 1267691 h 3397827"/>
              <a:gd name="connsiteX146" fmla="*/ 3667991 w 3855830"/>
              <a:gd name="connsiteY146" fmla="*/ 1309254 h 3397827"/>
              <a:gd name="connsiteX147" fmla="*/ 3709554 w 3855830"/>
              <a:gd name="connsiteY147" fmla="*/ 1371600 h 3397827"/>
              <a:gd name="connsiteX148" fmla="*/ 3792682 w 3855830"/>
              <a:gd name="connsiteY148" fmla="*/ 1485900 h 3397827"/>
              <a:gd name="connsiteX149" fmla="*/ 3803073 w 3855830"/>
              <a:gd name="connsiteY149" fmla="*/ 1527463 h 3397827"/>
              <a:gd name="connsiteX150" fmla="*/ 3823854 w 3855830"/>
              <a:gd name="connsiteY150" fmla="*/ 1589809 h 3397827"/>
              <a:gd name="connsiteX151" fmla="*/ 3844636 w 3855830"/>
              <a:gd name="connsiteY151" fmla="*/ 1662545 h 3397827"/>
              <a:gd name="connsiteX152" fmla="*/ 3844636 w 3855830"/>
              <a:gd name="connsiteY152" fmla="*/ 2088573 h 3397827"/>
              <a:gd name="connsiteX153" fmla="*/ 3834245 w 3855830"/>
              <a:gd name="connsiteY153" fmla="*/ 2150918 h 3397827"/>
              <a:gd name="connsiteX154" fmla="*/ 3792682 w 3855830"/>
              <a:gd name="connsiteY154" fmla="*/ 2234045 h 3397827"/>
              <a:gd name="connsiteX155" fmla="*/ 3771900 w 3855830"/>
              <a:gd name="connsiteY155" fmla="*/ 2275609 h 3397827"/>
              <a:gd name="connsiteX156" fmla="*/ 3761509 w 3855830"/>
              <a:gd name="connsiteY156" fmla="*/ 2306782 h 3397827"/>
              <a:gd name="connsiteX157" fmla="*/ 3730336 w 3855830"/>
              <a:gd name="connsiteY157" fmla="*/ 2337954 h 3397827"/>
              <a:gd name="connsiteX158" fmla="*/ 3709554 w 3855830"/>
              <a:gd name="connsiteY158" fmla="*/ 2369127 h 3397827"/>
              <a:gd name="connsiteX159" fmla="*/ 3678382 w 3855830"/>
              <a:gd name="connsiteY159" fmla="*/ 2410691 h 3397827"/>
              <a:gd name="connsiteX160" fmla="*/ 3657600 w 3855830"/>
              <a:gd name="connsiteY160" fmla="*/ 2441863 h 3397827"/>
              <a:gd name="connsiteX161" fmla="*/ 3626427 w 3855830"/>
              <a:gd name="connsiteY161" fmla="*/ 2473036 h 3397827"/>
              <a:gd name="connsiteX162" fmla="*/ 3584863 w 3855830"/>
              <a:gd name="connsiteY162" fmla="*/ 2535382 h 3397827"/>
              <a:gd name="connsiteX163" fmla="*/ 3564082 w 3855830"/>
              <a:gd name="connsiteY163" fmla="*/ 2576945 h 3397827"/>
              <a:gd name="connsiteX164" fmla="*/ 3512127 w 3855830"/>
              <a:gd name="connsiteY164" fmla="*/ 2649682 h 3397827"/>
              <a:gd name="connsiteX165" fmla="*/ 3480954 w 3855830"/>
              <a:gd name="connsiteY165" fmla="*/ 2774373 h 3397827"/>
              <a:gd name="connsiteX166" fmla="*/ 3470563 w 3855830"/>
              <a:gd name="connsiteY166" fmla="*/ 2805545 h 3397827"/>
              <a:gd name="connsiteX167" fmla="*/ 3491345 w 3855830"/>
              <a:gd name="connsiteY167" fmla="*/ 3065318 h 3397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3855830" h="3397827">
                <a:moveTo>
                  <a:pt x="2389909" y="3397827"/>
                </a:moveTo>
                <a:cubicBezTo>
                  <a:pt x="2372591" y="3380509"/>
                  <a:pt x="2358018" y="3359918"/>
                  <a:pt x="2337954" y="3345873"/>
                </a:cubicBezTo>
                <a:cubicBezTo>
                  <a:pt x="2322674" y="3335177"/>
                  <a:pt x="2303529" y="3331465"/>
                  <a:pt x="2286000" y="3325091"/>
                </a:cubicBezTo>
                <a:cubicBezTo>
                  <a:pt x="2258892" y="3315233"/>
                  <a:pt x="2213102" y="3299556"/>
                  <a:pt x="2182091" y="3293918"/>
                </a:cubicBezTo>
                <a:cubicBezTo>
                  <a:pt x="2157994" y="3289537"/>
                  <a:pt x="2133600" y="3286991"/>
                  <a:pt x="2109354" y="3283527"/>
                </a:cubicBezTo>
                <a:cubicBezTo>
                  <a:pt x="2092036" y="3276600"/>
                  <a:pt x="2074965" y="3269018"/>
                  <a:pt x="2057400" y="3262745"/>
                </a:cubicBezTo>
                <a:cubicBezTo>
                  <a:pt x="2029338" y="3252723"/>
                  <a:pt x="1947190" y="3228422"/>
                  <a:pt x="1911927" y="3210791"/>
                </a:cubicBezTo>
                <a:cubicBezTo>
                  <a:pt x="1893863" y="3201759"/>
                  <a:pt x="1878037" y="3188650"/>
                  <a:pt x="1859973" y="3179618"/>
                </a:cubicBezTo>
                <a:cubicBezTo>
                  <a:pt x="1843290" y="3171276"/>
                  <a:pt x="1824701" y="3167178"/>
                  <a:pt x="1808018" y="3158836"/>
                </a:cubicBezTo>
                <a:cubicBezTo>
                  <a:pt x="1703668" y="3106661"/>
                  <a:pt x="1862792" y="3171919"/>
                  <a:pt x="1735282" y="3117273"/>
                </a:cubicBezTo>
                <a:cubicBezTo>
                  <a:pt x="1725215" y="3112958"/>
                  <a:pt x="1713906" y="3111780"/>
                  <a:pt x="1704109" y="3106882"/>
                </a:cubicBezTo>
                <a:cubicBezTo>
                  <a:pt x="1686045" y="3097850"/>
                  <a:pt x="1670218" y="3084741"/>
                  <a:pt x="1652154" y="3075709"/>
                </a:cubicBezTo>
                <a:cubicBezTo>
                  <a:pt x="1642358" y="3070811"/>
                  <a:pt x="1630778" y="3070216"/>
                  <a:pt x="1620982" y="3065318"/>
                </a:cubicBezTo>
                <a:cubicBezTo>
                  <a:pt x="1609812" y="3059733"/>
                  <a:pt x="1600652" y="3050732"/>
                  <a:pt x="1589809" y="3044536"/>
                </a:cubicBezTo>
                <a:cubicBezTo>
                  <a:pt x="1553857" y="3023992"/>
                  <a:pt x="1552045" y="3025021"/>
                  <a:pt x="1517073" y="3013363"/>
                </a:cubicBezTo>
                <a:cubicBezTo>
                  <a:pt x="1482267" y="2987259"/>
                  <a:pt x="1463635" y="2971059"/>
                  <a:pt x="1423554" y="2951018"/>
                </a:cubicBezTo>
                <a:cubicBezTo>
                  <a:pt x="1363632" y="2921057"/>
                  <a:pt x="1420767" y="2964514"/>
                  <a:pt x="1361209" y="2919845"/>
                </a:cubicBezTo>
                <a:cubicBezTo>
                  <a:pt x="1329616" y="2896150"/>
                  <a:pt x="1298029" y="2872391"/>
                  <a:pt x="1267691" y="2847109"/>
                </a:cubicBezTo>
                <a:cubicBezTo>
                  <a:pt x="1256402" y="2837701"/>
                  <a:pt x="1247807" y="2825344"/>
                  <a:pt x="1236518" y="2815936"/>
                </a:cubicBezTo>
                <a:cubicBezTo>
                  <a:pt x="1210389" y="2794162"/>
                  <a:pt x="1194274" y="2791313"/>
                  <a:pt x="1163782" y="2774373"/>
                </a:cubicBezTo>
                <a:cubicBezTo>
                  <a:pt x="1146127" y="2764565"/>
                  <a:pt x="1129557" y="2752871"/>
                  <a:pt x="1111827" y="2743200"/>
                </a:cubicBezTo>
                <a:cubicBezTo>
                  <a:pt x="1091429" y="2732074"/>
                  <a:pt x="1069793" y="2723311"/>
                  <a:pt x="1049482" y="2712027"/>
                </a:cubicBezTo>
                <a:cubicBezTo>
                  <a:pt x="987838" y="2677780"/>
                  <a:pt x="1049368" y="2704149"/>
                  <a:pt x="976745" y="2649682"/>
                </a:cubicBezTo>
                <a:cubicBezTo>
                  <a:pt x="949575" y="2629305"/>
                  <a:pt x="925162" y="2626395"/>
                  <a:pt x="893618" y="2618509"/>
                </a:cubicBezTo>
                <a:cubicBezTo>
                  <a:pt x="876300" y="2601191"/>
                  <a:pt x="860095" y="2582682"/>
                  <a:pt x="841663" y="2566554"/>
                </a:cubicBezTo>
                <a:cubicBezTo>
                  <a:pt x="832265" y="2558331"/>
                  <a:pt x="819321" y="2554603"/>
                  <a:pt x="810491" y="2545773"/>
                </a:cubicBezTo>
                <a:cubicBezTo>
                  <a:pt x="801660" y="2536942"/>
                  <a:pt x="797704" y="2524194"/>
                  <a:pt x="789709" y="2514600"/>
                </a:cubicBezTo>
                <a:cubicBezTo>
                  <a:pt x="780301" y="2503311"/>
                  <a:pt x="767077" y="2495385"/>
                  <a:pt x="758536" y="2483427"/>
                </a:cubicBezTo>
                <a:cubicBezTo>
                  <a:pt x="749533" y="2470822"/>
                  <a:pt x="746757" y="2454468"/>
                  <a:pt x="737754" y="2441863"/>
                </a:cubicBezTo>
                <a:cubicBezTo>
                  <a:pt x="729213" y="2429905"/>
                  <a:pt x="715989" y="2421980"/>
                  <a:pt x="706582" y="2410691"/>
                </a:cubicBezTo>
                <a:cubicBezTo>
                  <a:pt x="681300" y="2380353"/>
                  <a:pt x="633845" y="2317173"/>
                  <a:pt x="633845" y="2317173"/>
                </a:cubicBezTo>
                <a:cubicBezTo>
                  <a:pt x="630381" y="2306782"/>
                  <a:pt x="628773" y="2295575"/>
                  <a:pt x="623454" y="2286000"/>
                </a:cubicBezTo>
                <a:cubicBezTo>
                  <a:pt x="581997" y="2211377"/>
                  <a:pt x="594694" y="2241344"/>
                  <a:pt x="550718" y="2192482"/>
                </a:cubicBezTo>
                <a:cubicBezTo>
                  <a:pt x="529356" y="2168746"/>
                  <a:pt x="508594" y="2144460"/>
                  <a:pt x="488373" y="2119745"/>
                </a:cubicBezTo>
                <a:cubicBezTo>
                  <a:pt x="385247" y="1993702"/>
                  <a:pt x="535890" y="2172711"/>
                  <a:pt x="426027" y="2026227"/>
                </a:cubicBezTo>
                <a:cubicBezTo>
                  <a:pt x="417210" y="2014471"/>
                  <a:pt x="404417" y="2006211"/>
                  <a:pt x="394854" y="1995054"/>
                </a:cubicBezTo>
                <a:cubicBezTo>
                  <a:pt x="364053" y="1959120"/>
                  <a:pt x="342893" y="1916372"/>
                  <a:pt x="311727" y="1880754"/>
                </a:cubicBezTo>
                <a:cubicBezTo>
                  <a:pt x="298825" y="1866009"/>
                  <a:pt x="282109" y="1854721"/>
                  <a:pt x="270163" y="1839191"/>
                </a:cubicBezTo>
                <a:cubicBezTo>
                  <a:pt x="247320" y="1809496"/>
                  <a:pt x="228600" y="1776846"/>
                  <a:pt x="207818" y="1745673"/>
                </a:cubicBezTo>
                <a:cubicBezTo>
                  <a:pt x="140253" y="1644325"/>
                  <a:pt x="246083" y="1801823"/>
                  <a:pt x="155863" y="1672936"/>
                </a:cubicBezTo>
                <a:cubicBezTo>
                  <a:pt x="102826" y="1597169"/>
                  <a:pt x="137355" y="1625961"/>
                  <a:pt x="83127" y="1589809"/>
                </a:cubicBezTo>
                <a:cubicBezTo>
                  <a:pt x="52120" y="1403767"/>
                  <a:pt x="99983" y="1631953"/>
                  <a:pt x="41563" y="1485900"/>
                </a:cubicBezTo>
                <a:cubicBezTo>
                  <a:pt x="33738" y="1466338"/>
                  <a:pt x="35305" y="1444213"/>
                  <a:pt x="31173" y="1423554"/>
                </a:cubicBezTo>
                <a:cubicBezTo>
                  <a:pt x="28372" y="1409551"/>
                  <a:pt x="24705" y="1395722"/>
                  <a:pt x="20782" y="1381991"/>
                </a:cubicBezTo>
                <a:cubicBezTo>
                  <a:pt x="17773" y="1371459"/>
                  <a:pt x="12767" y="1361510"/>
                  <a:pt x="10391" y="1350818"/>
                </a:cubicBezTo>
                <a:cubicBezTo>
                  <a:pt x="5821" y="1330251"/>
                  <a:pt x="3464" y="1309255"/>
                  <a:pt x="0" y="1288473"/>
                </a:cubicBezTo>
                <a:cubicBezTo>
                  <a:pt x="8171" y="1198592"/>
                  <a:pt x="2424" y="1196863"/>
                  <a:pt x="20782" y="1132609"/>
                </a:cubicBezTo>
                <a:cubicBezTo>
                  <a:pt x="23791" y="1122077"/>
                  <a:pt x="26275" y="1111233"/>
                  <a:pt x="31173" y="1101436"/>
                </a:cubicBezTo>
                <a:cubicBezTo>
                  <a:pt x="36758" y="1090266"/>
                  <a:pt x="41563" y="1077190"/>
                  <a:pt x="51954" y="1070263"/>
                </a:cubicBezTo>
                <a:cubicBezTo>
                  <a:pt x="63837" y="1062341"/>
                  <a:pt x="79663" y="1063336"/>
                  <a:pt x="93518" y="1059873"/>
                </a:cubicBezTo>
                <a:cubicBezTo>
                  <a:pt x="165137" y="1077776"/>
                  <a:pt x="122308" y="1063876"/>
                  <a:pt x="218209" y="1111827"/>
                </a:cubicBezTo>
                <a:lnTo>
                  <a:pt x="259773" y="1132609"/>
                </a:lnTo>
                <a:cubicBezTo>
                  <a:pt x="337130" y="1209968"/>
                  <a:pt x="242130" y="1112027"/>
                  <a:pt x="322118" y="1205345"/>
                </a:cubicBezTo>
                <a:cubicBezTo>
                  <a:pt x="351460" y="1239576"/>
                  <a:pt x="378270" y="1249110"/>
                  <a:pt x="394854" y="1298863"/>
                </a:cubicBezTo>
                <a:cubicBezTo>
                  <a:pt x="404955" y="1329166"/>
                  <a:pt x="407684" y="1342252"/>
                  <a:pt x="426027" y="1371600"/>
                </a:cubicBezTo>
                <a:cubicBezTo>
                  <a:pt x="459322" y="1424872"/>
                  <a:pt x="462735" y="1412067"/>
                  <a:pt x="509154" y="1465118"/>
                </a:cubicBezTo>
                <a:cubicBezTo>
                  <a:pt x="536162" y="1495985"/>
                  <a:pt x="527130" y="1506706"/>
                  <a:pt x="561109" y="1537854"/>
                </a:cubicBezTo>
                <a:cubicBezTo>
                  <a:pt x="590220" y="1564539"/>
                  <a:pt x="626702" y="1582667"/>
                  <a:pt x="654627" y="1610591"/>
                </a:cubicBezTo>
                <a:cubicBezTo>
                  <a:pt x="743301" y="1699262"/>
                  <a:pt x="620710" y="1579614"/>
                  <a:pt x="727363" y="1672936"/>
                </a:cubicBezTo>
                <a:cubicBezTo>
                  <a:pt x="788050" y="1726038"/>
                  <a:pt x="743979" y="1706184"/>
                  <a:pt x="800100" y="1724891"/>
                </a:cubicBezTo>
                <a:cubicBezTo>
                  <a:pt x="813954" y="1735282"/>
                  <a:pt x="826524" y="1747653"/>
                  <a:pt x="841663" y="1756063"/>
                </a:cubicBezTo>
                <a:cubicBezTo>
                  <a:pt x="900039" y="1788494"/>
                  <a:pt x="878124" y="1766495"/>
                  <a:pt x="924791" y="1787236"/>
                </a:cubicBezTo>
                <a:cubicBezTo>
                  <a:pt x="1037795" y="1837461"/>
                  <a:pt x="933724" y="1805056"/>
                  <a:pt x="1070263" y="1839191"/>
                </a:cubicBezTo>
                <a:cubicBezTo>
                  <a:pt x="1115290" y="1835727"/>
                  <a:pt x="1161672" y="1840293"/>
                  <a:pt x="1205345" y="1828800"/>
                </a:cubicBezTo>
                <a:cubicBezTo>
                  <a:pt x="1229499" y="1822444"/>
                  <a:pt x="1244501" y="1796512"/>
                  <a:pt x="1267691" y="1787236"/>
                </a:cubicBezTo>
                <a:lnTo>
                  <a:pt x="1319645" y="1766454"/>
                </a:lnTo>
                <a:cubicBezTo>
                  <a:pt x="1326572" y="1756063"/>
                  <a:pt x="1331596" y="1744112"/>
                  <a:pt x="1340427" y="1735282"/>
                </a:cubicBezTo>
                <a:cubicBezTo>
                  <a:pt x="1349258" y="1726451"/>
                  <a:pt x="1360604" y="1720421"/>
                  <a:pt x="1371600" y="1714500"/>
                </a:cubicBezTo>
                <a:cubicBezTo>
                  <a:pt x="1399955" y="1699232"/>
                  <a:pt x="1491127" y="1658625"/>
                  <a:pt x="1527463" y="1631373"/>
                </a:cubicBezTo>
                <a:cubicBezTo>
                  <a:pt x="1539219" y="1622556"/>
                  <a:pt x="1547036" y="1609222"/>
                  <a:pt x="1558636" y="1600200"/>
                </a:cubicBezTo>
                <a:cubicBezTo>
                  <a:pt x="1578352" y="1584866"/>
                  <a:pt x="1620982" y="1558636"/>
                  <a:pt x="1620982" y="1558636"/>
                </a:cubicBezTo>
                <a:cubicBezTo>
                  <a:pt x="1631373" y="1541318"/>
                  <a:pt x="1641450" y="1523808"/>
                  <a:pt x="1652154" y="1506682"/>
                </a:cubicBezTo>
                <a:cubicBezTo>
                  <a:pt x="1672983" y="1473356"/>
                  <a:pt x="1677950" y="1473364"/>
                  <a:pt x="1693718" y="1433945"/>
                </a:cubicBezTo>
                <a:cubicBezTo>
                  <a:pt x="1701854" y="1413606"/>
                  <a:pt x="1707573" y="1392382"/>
                  <a:pt x="1714500" y="1371600"/>
                </a:cubicBezTo>
                <a:lnTo>
                  <a:pt x="1724891" y="1340427"/>
                </a:lnTo>
                <a:lnTo>
                  <a:pt x="1735282" y="1309254"/>
                </a:lnTo>
                <a:cubicBezTo>
                  <a:pt x="1731818" y="1212272"/>
                  <a:pt x="1731139" y="1115151"/>
                  <a:pt x="1724891" y="1018309"/>
                </a:cubicBezTo>
                <a:cubicBezTo>
                  <a:pt x="1724186" y="1007379"/>
                  <a:pt x="1717509" y="997668"/>
                  <a:pt x="1714500" y="987136"/>
                </a:cubicBezTo>
                <a:cubicBezTo>
                  <a:pt x="1710577" y="973405"/>
                  <a:pt x="1706910" y="959576"/>
                  <a:pt x="1704109" y="945573"/>
                </a:cubicBezTo>
                <a:cubicBezTo>
                  <a:pt x="1699977" y="924913"/>
                  <a:pt x="1699772" y="903407"/>
                  <a:pt x="1693718" y="883227"/>
                </a:cubicBezTo>
                <a:cubicBezTo>
                  <a:pt x="1683349" y="848665"/>
                  <a:pt x="1661929" y="828908"/>
                  <a:pt x="1641763" y="800100"/>
                </a:cubicBezTo>
                <a:cubicBezTo>
                  <a:pt x="1627440" y="779638"/>
                  <a:pt x="1614055" y="758536"/>
                  <a:pt x="1600200" y="737754"/>
                </a:cubicBezTo>
                <a:cubicBezTo>
                  <a:pt x="1593273" y="727363"/>
                  <a:pt x="1588248" y="715413"/>
                  <a:pt x="1579418" y="706582"/>
                </a:cubicBezTo>
                <a:lnTo>
                  <a:pt x="1506682" y="633845"/>
                </a:lnTo>
                <a:cubicBezTo>
                  <a:pt x="1496291" y="623454"/>
                  <a:pt x="1488652" y="609245"/>
                  <a:pt x="1475509" y="602673"/>
                </a:cubicBezTo>
                <a:lnTo>
                  <a:pt x="1433945" y="581891"/>
                </a:lnTo>
                <a:cubicBezTo>
                  <a:pt x="1308865" y="456807"/>
                  <a:pt x="1487303" y="631175"/>
                  <a:pt x="1371600" y="529936"/>
                </a:cubicBezTo>
                <a:cubicBezTo>
                  <a:pt x="1353168" y="513808"/>
                  <a:pt x="1338600" y="493491"/>
                  <a:pt x="1319645" y="477982"/>
                </a:cubicBezTo>
                <a:cubicBezTo>
                  <a:pt x="1319640" y="477978"/>
                  <a:pt x="1241716" y="426029"/>
                  <a:pt x="1226127" y="415636"/>
                </a:cubicBezTo>
                <a:cubicBezTo>
                  <a:pt x="1215736" y="408709"/>
                  <a:pt x="1204945" y="402347"/>
                  <a:pt x="1194954" y="394854"/>
                </a:cubicBezTo>
                <a:cubicBezTo>
                  <a:pt x="1181100" y="384463"/>
                  <a:pt x="1168427" y="372274"/>
                  <a:pt x="1153391" y="363682"/>
                </a:cubicBezTo>
                <a:cubicBezTo>
                  <a:pt x="1143881" y="358248"/>
                  <a:pt x="1132015" y="358189"/>
                  <a:pt x="1122218" y="353291"/>
                </a:cubicBezTo>
                <a:cubicBezTo>
                  <a:pt x="1050458" y="317411"/>
                  <a:pt x="1135984" y="343744"/>
                  <a:pt x="1049482" y="322118"/>
                </a:cubicBezTo>
                <a:cubicBezTo>
                  <a:pt x="1039091" y="315191"/>
                  <a:pt x="1026110" y="311088"/>
                  <a:pt x="1018309" y="301336"/>
                </a:cubicBezTo>
                <a:cubicBezTo>
                  <a:pt x="1011467" y="292783"/>
                  <a:pt x="1010066" y="280903"/>
                  <a:pt x="1007918" y="270163"/>
                </a:cubicBezTo>
                <a:cubicBezTo>
                  <a:pt x="1003115" y="246147"/>
                  <a:pt x="1000991" y="221672"/>
                  <a:pt x="997527" y="197427"/>
                </a:cubicBezTo>
                <a:cubicBezTo>
                  <a:pt x="1005692" y="148437"/>
                  <a:pt x="1005908" y="136920"/>
                  <a:pt x="1018309" y="93518"/>
                </a:cubicBezTo>
                <a:cubicBezTo>
                  <a:pt x="1021318" y="82986"/>
                  <a:pt x="1021858" y="70898"/>
                  <a:pt x="1028700" y="62345"/>
                </a:cubicBezTo>
                <a:cubicBezTo>
                  <a:pt x="1036501" y="52593"/>
                  <a:pt x="1049030" y="47759"/>
                  <a:pt x="1059873" y="41563"/>
                </a:cubicBezTo>
                <a:cubicBezTo>
                  <a:pt x="1073322" y="33878"/>
                  <a:pt x="1087199" y="26884"/>
                  <a:pt x="1101436" y="20782"/>
                </a:cubicBezTo>
                <a:cubicBezTo>
                  <a:pt x="1122307" y="11838"/>
                  <a:pt x="1153080" y="5273"/>
                  <a:pt x="1174173" y="0"/>
                </a:cubicBezTo>
                <a:cubicBezTo>
                  <a:pt x="1222664" y="3464"/>
                  <a:pt x="1271569" y="3179"/>
                  <a:pt x="1319645" y="10391"/>
                </a:cubicBezTo>
                <a:cubicBezTo>
                  <a:pt x="1341309" y="13641"/>
                  <a:pt x="1361209" y="24246"/>
                  <a:pt x="1381991" y="31173"/>
                </a:cubicBezTo>
                <a:lnTo>
                  <a:pt x="1413163" y="41563"/>
                </a:lnTo>
                <a:cubicBezTo>
                  <a:pt x="1502500" y="101121"/>
                  <a:pt x="1389468" y="29715"/>
                  <a:pt x="1475509" y="72736"/>
                </a:cubicBezTo>
                <a:cubicBezTo>
                  <a:pt x="1486679" y="78321"/>
                  <a:pt x="1495512" y="87933"/>
                  <a:pt x="1506682" y="93518"/>
                </a:cubicBezTo>
                <a:cubicBezTo>
                  <a:pt x="1592722" y="136539"/>
                  <a:pt x="1479688" y="65132"/>
                  <a:pt x="1569027" y="124691"/>
                </a:cubicBezTo>
                <a:cubicBezTo>
                  <a:pt x="1575954" y="135082"/>
                  <a:pt x="1580215" y="147868"/>
                  <a:pt x="1589809" y="155863"/>
                </a:cubicBezTo>
                <a:cubicBezTo>
                  <a:pt x="1669124" y="221957"/>
                  <a:pt x="1603841" y="100667"/>
                  <a:pt x="1714500" y="238991"/>
                </a:cubicBezTo>
                <a:cubicBezTo>
                  <a:pt x="1744741" y="276792"/>
                  <a:pt x="1761197" y="301284"/>
                  <a:pt x="1797627" y="332509"/>
                </a:cubicBezTo>
                <a:cubicBezTo>
                  <a:pt x="1807109" y="340636"/>
                  <a:pt x="1818409" y="346364"/>
                  <a:pt x="1828800" y="353291"/>
                </a:cubicBezTo>
                <a:cubicBezTo>
                  <a:pt x="1835727" y="363682"/>
                  <a:pt x="1841587" y="374869"/>
                  <a:pt x="1849582" y="384463"/>
                </a:cubicBezTo>
                <a:cubicBezTo>
                  <a:pt x="1858989" y="395752"/>
                  <a:pt x="1871937" y="403880"/>
                  <a:pt x="1880754" y="415636"/>
                </a:cubicBezTo>
                <a:cubicBezTo>
                  <a:pt x="1892872" y="431793"/>
                  <a:pt x="1900724" y="450787"/>
                  <a:pt x="1911927" y="467591"/>
                </a:cubicBezTo>
                <a:cubicBezTo>
                  <a:pt x="1921533" y="482000"/>
                  <a:pt x="1932709" y="495300"/>
                  <a:pt x="1943100" y="509154"/>
                </a:cubicBezTo>
                <a:cubicBezTo>
                  <a:pt x="1946564" y="519545"/>
                  <a:pt x="1948057" y="530817"/>
                  <a:pt x="1953491" y="540327"/>
                </a:cubicBezTo>
                <a:cubicBezTo>
                  <a:pt x="1962083" y="555363"/>
                  <a:pt x="1978002" y="565905"/>
                  <a:pt x="1984663" y="581891"/>
                </a:cubicBezTo>
                <a:cubicBezTo>
                  <a:pt x="1995648" y="608256"/>
                  <a:pt x="1989602" y="641253"/>
                  <a:pt x="2005445" y="665018"/>
                </a:cubicBezTo>
                <a:cubicBezTo>
                  <a:pt x="2045382" y="724924"/>
                  <a:pt x="2010806" y="667136"/>
                  <a:pt x="2036618" y="727363"/>
                </a:cubicBezTo>
                <a:cubicBezTo>
                  <a:pt x="2042720" y="741601"/>
                  <a:pt x="2052106" y="754370"/>
                  <a:pt x="2057400" y="768927"/>
                </a:cubicBezTo>
                <a:cubicBezTo>
                  <a:pt x="2066017" y="792624"/>
                  <a:pt x="2070936" y="817511"/>
                  <a:pt x="2078182" y="841663"/>
                </a:cubicBezTo>
                <a:cubicBezTo>
                  <a:pt x="2081329" y="852154"/>
                  <a:pt x="2083675" y="863039"/>
                  <a:pt x="2088573" y="872836"/>
                </a:cubicBezTo>
                <a:cubicBezTo>
                  <a:pt x="2094158" y="884006"/>
                  <a:pt x="2102427" y="893618"/>
                  <a:pt x="2109354" y="904009"/>
                </a:cubicBezTo>
                <a:cubicBezTo>
                  <a:pt x="2112818" y="931718"/>
                  <a:pt x="2114750" y="959662"/>
                  <a:pt x="2119745" y="987136"/>
                </a:cubicBezTo>
                <a:cubicBezTo>
                  <a:pt x="2121704" y="997912"/>
                  <a:pt x="2128177" y="1007533"/>
                  <a:pt x="2130136" y="1018309"/>
                </a:cubicBezTo>
                <a:cubicBezTo>
                  <a:pt x="2135131" y="1045783"/>
                  <a:pt x="2134676" y="1074131"/>
                  <a:pt x="2140527" y="1101436"/>
                </a:cubicBezTo>
                <a:cubicBezTo>
                  <a:pt x="2145117" y="1122856"/>
                  <a:pt x="2140527" y="1156855"/>
                  <a:pt x="2161309" y="1163782"/>
                </a:cubicBezTo>
                <a:lnTo>
                  <a:pt x="2192482" y="1174173"/>
                </a:lnTo>
                <a:cubicBezTo>
                  <a:pt x="2216727" y="1137804"/>
                  <a:pt x="2223653" y="1118755"/>
                  <a:pt x="2275609" y="1101436"/>
                </a:cubicBezTo>
                <a:lnTo>
                  <a:pt x="2337954" y="1080654"/>
                </a:lnTo>
                <a:cubicBezTo>
                  <a:pt x="2350459" y="1081791"/>
                  <a:pt x="2469853" y="1088552"/>
                  <a:pt x="2504209" y="1101436"/>
                </a:cubicBezTo>
                <a:cubicBezTo>
                  <a:pt x="2515902" y="1105821"/>
                  <a:pt x="2523903" y="1117299"/>
                  <a:pt x="2535382" y="1122218"/>
                </a:cubicBezTo>
                <a:cubicBezTo>
                  <a:pt x="2548508" y="1127844"/>
                  <a:pt x="2563214" y="1128686"/>
                  <a:pt x="2576945" y="1132609"/>
                </a:cubicBezTo>
                <a:cubicBezTo>
                  <a:pt x="2587477" y="1135618"/>
                  <a:pt x="2597727" y="1139536"/>
                  <a:pt x="2608118" y="1143000"/>
                </a:cubicBezTo>
                <a:cubicBezTo>
                  <a:pt x="2739039" y="1077539"/>
                  <a:pt x="2680873" y="1098382"/>
                  <a:pt x="2971800" y="1132609"/>
                </a:cubicBezTo>
                <a:cubicBezTo>
                  <a:pt x="2986394" y="1134326"/>
                  <a:pt x="2993951" y="1152182"/>
                  <a:pt x="3002973" y="1163782"/>
                </a:cubicBezTo>
                <a:cubicBezTo>
                  <a:pt x="3061331" y="1238814"/>
                  <a:pt x="3016141" y="1216662"/>
                  <a:pt x="3075709" y="1236518"/>
                </a:cubicBezTo>
                <a:cubicBezTo>
                  <a:pt x="3106882" y="1233054"/>
                  <a:pt x="3138289" y="1231283"/>
                  <a:pt x="3169227" y="1226127"/>
                </a:cubicBezTo>
                <a:cubicBezTo>
                  <a:pt x="3180031" y="1224326"/>
                  <a:pt x="3189868" y="1218745"/>
                  <a:pt x="3200400" y="1215736"/>
                </a:cubicBezTo>
                <a:cubicBezTo>
                  <a:pt x="3214131" y="1211813"/>
                  <a:pt x="3228022" y="1208443"/>
                  <a:pt x="3241963" y="1205345"/>
                </a:cubicBezTo>
                <a:cubicBezTo>
                  <a:pt x="3285528" y="1195664"/>
                  <a:pt x="3311150" y="1192082"/>
                  <a:pt x="3356263" y="1184563"/>
                </a:cubicBezTo>
                <a:cubicBezTo>
                  <a:pt x="3383972" y="1188027"/>
                  <a:pt x="3412450" y="1187606"/>
                  <a:pt x="3439391" y="1194954"/>
                </a:cubicBezTo>
                <a:cubicBezTo>
                  <a:pt x="3451439" y="1198240"/>
                  <a:pt x="3458395" y="1212928"/>
                  <a:pt x="3470563" y="1215736"/>
                </a:cubicBezTo>
                <a:cubicBezTo>
                  <a:pt x="3504481" y="1223563"/>
                  <a:pt x="3539836" y="1222663"/>
                  <a:pt x="3574473" y="1226127"/>
                </a:cubicBezTo>
                <a:cubicBezTo>
                  <a:pt x="3588327" y="1229591"/>
                  <a:pt x="3604154" y="1228596"/>
                  <a:pt x="3616036" y="1236518"/>
                </a:cubicBezTo>
                <a:cubicBezTo>
                  <a:pt x="3626427" y="1243445"/>
                  <a:pt x="3629559" y="1257529"/>
                  <a:pt x="3636818" y="1267691"/>
                </a:cubicBezTo>
                <a:cubicBezTo>
                  <a:pt x="3646884" y="1281783"/>
                  <a:pt x="3657600" y="1295400"/>
                  <a:pt x="3667991" y="1309254"/>
                </a:cubicBezTo>
                <a:cubicBezTo>
                  <a:pt x="3686654" y="1365244"/>
                  <a:pt x="3665773" y="1318090"/>
                  <a:pt x="3709554" y="1371600"/>
                </a:cubicBezTo>
                <a:cubicBezTo>
                  <a:pt x="3751462" y="1422821"/>
                  <a:pt x="3762758" y="1441014"/>
                  <a:pt x="3792682" y="1485900"/>
                </a:cubicBezTo>
                <a:cubicBezTo>
                  <a:pt x="3796146" y="1499754"/>
                  <a:pt x="3798970" y="1513785"/>
                  <a:pt x="3803073" y="1527463"/>
                </a:cubicBezTo>
                <a:cubicBezTo>
                  <a:pt x="3809368" y="1548445"/>
                  <a:pt x="3818541" y="1568557"/>
                  <a:pt x="3823854" y="1589809"/>
                </a:cubicBezTo>
                <a:cubicBezTo>
                  <a:pt x="3836901" y="1641999"/>
                  <a:pt x="3829729" y="1617825"/>
                  <a:pt x="3844636" y="1662545"/>
                </a:cubicBezTo>
                <a:cubicBezTo>
                  <a:pt x="3857996" y="1876303"/>
                  <a:pt x="3861049" y="1834167"/>
                  <a:pt x="3844636" y="2088573"/>
                </a:cubicBezTo>
                <a:cubicBezTo>
                  <a:pt x="3843280" y="2109598"/>
                  <a:pt x="3841331" y="2131077"/>
                  <a:pt x="3834245" y="2150918"/>
                </a:cubicBezTo>
                <a:cubicBezTo>
                  <a:pt x="3823826" y="2180093"/>
                  <a:pt x="3806536" y="2206336"/>
                  <a:pt x="3792682" y="2234045"/>
                </a:cubicBezTo>
                <a:cubicBezTo>
                  <a:pt x="3785755" y="2247900"/>
                  <a:pt x="3776798" y="2260914"/>
                  <a:pt x="3771900" y="2275609"/>
                </a:cubicBezTo>
                <a:cubicBezTo>
                  <a:pt x="3768436" y="2286000"/>
                  <a:pt x="3767585" y="2297669"/>
                  <a:pt x="3761509" y="2306782"/>
                </a:cubicBezTo>
                <a:cubicBezTo>
                  <a:pt x="3753358" y="2319009"/>
                  <a:pt x="3739744" y="2326665"/>
                  <a:pt x="3730336" y="2337954"/>
                </a:cubicBezTo>
                <a:cubicBezTo>
                  <a:pt x="3722341" y="2347548"/>
                  <a:pt x="3716813" y="2358965"/>
                  <a:pt x="3709554" y="2369127"/>
                </a:cubicBezTo>
                <a:cubicBezTo>
                  <a:pt x="3699488" y="2383219"/>
                  <a:pt x="3688448" y="2396599"/>
                  <a:pt x="3678382" y="2410691"/>
                </a:cubicBezTo>
                <a:cubicBezTo>
                  <a:pt x="3671123" y="2420853"/>
                  <a:pt x="3665595" y="2432269"/>
                  <a:pt x="3657600" y="2441863"/>
                </a:cubicBezTo>
                <a:cubicBezTo>
                  <a:pt x="3648192" y="2453152"/>
                  <a:pt x="3636818" y="2462645"/>
                  <a:pt x="3626427" y="2473036"/>
                </a:cubicBezTo>
                <a:cubicBezTo>
                  <a:pt x="3604137" y="2539906"/>
                  <a:pt x="3633511" y="2467275"/>
                  <a:pt x="3584863" y="2535382"/>
                </a:cubicBezTo>
                <a:cubicBezTo>
                  <a:pt x="3575860" y="2547986"/>
                  <a:pt x="3573085" y="2564341"/>
                  <a:pt x="3564082" y="2576945"/>
                </a:cubicBezTo>
                <a:cubicBezTo>
                  <a:pt x="3493871" y="2675241"/>
                  <a:pt x="3569085" y="2535766"/>
                  <a:pt x="3512127" y="2649682"/>
                </a:cubicBezTo>
                <a:cubicBezTo>
                  <a:pt x="3498135" y="2733633"/>
                  <a:pt x="3508398" y="2692042"/>
                  <a:pt x="3480954" y="2774373"/>
                </a:cubicBezTo>
                <a:lnTo>
                  <a:pt x="3470563" y="2805545"/>
                </a:lnTo>
                <a:cubicBezTo>
                  <a:pt x="3481092" y="3068779"/>
                  <a:pt x="3394294" y="3065318"/>
                  <a:pt x="3491345" y="3065318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7834" name="ZoneTexte 9"/>
          <p:cNvSpPr txBox="1">
            <a:spLocks noChangeArrowheads="1"/>
          </p:cNvSpPr>
          <p:nvPr/>
        </p:nvSpPr>
        <p:spPr bwMode="auto">
          <a:xfrm>
            <a:off x="755650" y="30163"/>
            <a:ext cx="78724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2 doigts sur une forme: </a:t>
            </a:r>
            <a:r>
              <a:rPr lang="en-CA" altLang="en-US" smtClean="0">
                <a:solidFill>
                  <a:srgbClr val="000000"/>
                </a:solidFill>
              </a:rPr>
              <a:t>translation, rotation, changement d’échelle</a:t>
            </a:r>
            <a:endParaRPr lang="en-CA" altLang="en-US" sz="2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05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798888" y="1658937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4313238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rgbClr val="FF0000">
              <a:alpha val="50000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78856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9" name="Forme libre 8"/>
          <p:cNvSpPr/>
          <p:nvPr/>
        </p:nvSpPr>
        <p:spPr>
          <a:xfrm>
            <a:off x="3935413" y="1666875"/>
            <a:ext cx="1516062" cy="1433513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8858" name="ZoneTexte 1"/>
          <p:cNvSpPr txBox="1">
            <a:spLocks noChangeArrowheads="1"/>
          </p:cNvSpPr>
          <p:nvPr/>
        </p:nvSpPr>
        <p:spPr bwMode="auto">
          <a:xfrm>
            <a:off x="757238" y="30163"/>
            <a:ext cx="7870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En mode “lasso”: 1 doigt pour dessiner le lasso</a:t>
            </a:r>
          </a:p>
        </p:txBody>
      </p:sp>
      <p:sp>
        <p:nvSpPr>
          <p:cNvPr id="14" name="Forme libre 13"/>
          <p:cNvSpPr/>
          <p:nvPr/>
        </p:nvSpPr>
        <p:spPr>
          <a:xfrm flipH="1">
            <a:off x="0" y="1808163"/>
            <a:ext cx="1516063" cy="1431925"/>
          </a:xfrm>
          <a:custGeom>
            <a:avLst/>
            <a:gdLst>
              <a:gd name="connsiteX0" fmla="*/ 1911927 w 3190009"/>
              <a:gd name="connsiteY0" fmla="*/ 3013364 h 3013364"/>
              <a:gd name="connsiteX1" fmla="*/ 1787236 w 3190009"/>
              <a:gd name="connsiteY1" fmla="*/ 2971800 h 3013364"/>
              <a:gd name="connsiteX2" fmla="*/ 1766454 w 3190009"/>
              <a:gd name="connsiteY2" fmla="*/ 2940627 h 3013364"/>
              <a:gd name="connsiteX3" fmla="*/ 1693718 w 3190009"/>
              <a:gd name="connsiteY3" fmla="*/ 2888673 h 3013364"/>
              <a:gd name="connsiteX4" fmla="*/ 1652154 w 3190009"/>
              <a:gd name="connsiteY4" fmla="*/ 2857500 h 3013364"/>
              <a:gd name="connsiteX5" fmla="*/ 1620981 w 3190009"/>
              <a:gd name="connsiteY5" fmla="*/ 2815936 h 3013364"/>
              <a:gd name="connsiteX6" fmla="*/ 1548245 w 3190009"/>
              <a:gd name="connsiteY6" fmla="*/ 2763982 h 3013364"/>
              <a:gd name="connsiteX7" fmla="*/ 1485900 w 3190009"/>
              <a:gd name="connsiteY7" fmla="*/ 2691245 h 3013364"/>
              <a:gd name="connsiteX8" fmla="*/ 1454727 w 3190009"/>
              <a:gd name="connsiteY8" fmla="*/ 2670464 h 3013364"/>
              <a:gd name="connsiteX9" fmla="*/ 1402772 w 3190009"/>
              <a:gd name="connsiteY9" fmla="*/ 2608118 h 3013364"/>
              <a:gd name="connsiteX10" fmla="*/ 1340427 w 3190009"/>
              <a:gd name="connsiteY10" fmla="*/ 2545773 h 3013364"/>
              <a:gd name="connsiteX11" fmla="*/ 1278081 w 3190009"/>
              <a:gd name="connsiteY11" fmla="*/ 2462645 h 3013364"/>
              <a:gd name="connsiteX12" fmla="*/ 1215736 w 3190009"/>
              <a:gd name="connsiteY12" fmla="*/ 2369127 h 3013364"/>
              <a:gd name="connsiteX13" fmla="*/ 1184563 w 3190009"/>
              <a:gd name="connsiteY13" fmla="*/ 2327564 h 3013364"/>
              <a:gd name="connsiteX14" fmla="*/ 1132609 w 3190009"/>
              <a:gd name="connsiteY14" fmla="*/ 2223654 h 3013364"/>
              <a:gd name="connsiteX15" fmla="*/ 1101436 w 3190009"/>
              <a:gd name="connsiteY15" fmla="*/ 2119745 h 3013364"/>
              <a:gd name="connsiteX16" fmla="*/ 1091045 w 3190009"/>
              <a:gd name="connsiteY16" fmla="*/ 2088573 h 3013364"/>
              <a:gd name="connsiteX17" fmla="*/ 1080654 w 3190009"/>
              <a:gd name="connsiteY17" fmla="*/ 2036618 h 3013364"/>
              <a:gd name="connsiteX18" fmla="*/ 1059872 w 3190009"/>
              <a:gd name="connsiteY18" fmla="*/ 1870364 h 3013364"/>
              <a:gd name="connsiteX19" fmla="*/ 1049481 w 3190009"/>
              <a:gd name="connsiteY19" fmla="*/ 1839191 h 3013364"/>
              <a:gd name="connsiteX20" fmla="*/ 1039091 w 3190009"/>
              <a:gd name="connsiteY20" fmla="*/ 1756064 h 3013364"/>
              <a:gd name="connsiteX21" fmla="*/ 1028700 w 3190009"/>
              <a:gd name="connsiteY21" fmla="*/ 1724891 h 3013364"/>
              <a:gd name="connsiteX22" fmla="*/ 1018309 w 3190009"/>
              <a:gd name="connsiteY22" fmla="*/ 1641764 h 3013364"/>
              <a:gd name="connsiteX23" fmla="*/ 997527 w 3190009"/>
              <a:gd name="connsiteY23" fmla="*/ 1558636 h 3013364"/>
              <a:gd name="connsiteX24" fmla="*/ 966354 w 3190009"/>
              <a:gd name="connsiteY24" fmla="*/ 1381991 h 3013364"/>
              <a:gd name="connsiteX25" fmla="*/ 945572 w 3190009"/>
              <a:gd name="connsiteY25" fmla="*/ 1330036 h 3013364"/>
              <a:gd name="connsiteX26" fmla="*/ 872836 w 3190009"/>
              <a:gd name="connsiteY26" fmla="*/ 1215736 h 3013364"/>
              <a:gd name="connsiteX27" fmla="*/ 841663 w 3190009"/>
              <a:gd name="connsiteY27" fmla="*/ 1153391 h 3013364"/>
              <a:gd name="connsiteX28" fmla="*/ 748145 w 3190009"/>
              <a:gd name="connsiteY28" fmla="*/ 1059873 h 3013364"/>
              <a:gd name="connsiteX29" fmla="*/ 685800 w 3190009"/>
              <a:gd name="connsiteY29" fmla="*/ 987136 h 3013364"/>
              <a:gd name="connsiteX30" fmla="*/ 654627 w 3190009"/>
              <a:gd name="connsiteY30" fmla="*/ 945573 h 3013364"/>
              <a:gd name="connsiteX31" fmla="*/ 623454 w 3190009"/>
              <a:gd name="connsiteY31" fmla="*/ 924791 h 3013364"/>
              <a:gd name="connsiteX32" fmla="*/ 581891 w 3190009"/>
              <a:gd name="connsiteY32" fmla="*/ 883227 h 3013364"/>
              <a:gd name="connsiteX33" fmla="*/ 477981 w 3190009"/>
              <a:gd name="connsiteY33" fmla="*/ 810491 h 3013364"/>
              <a:gd name="connsiteX34" fmla="*/ 374072 w 3190009"/>
              <a:gd name="connsiteY34" fmla="*/ 727364 h 3013364"/>
              <a:gd name="connsiteX35" fmla="*/ 311727 w 3190009"/>
              <a:gd name="connsiteY35" fmla="*/ 665018 h 3013364"/>
              <a:gd name="connsiteX36" fmla="*/ 270163 w 3190009"/>
              <a:gd name="connsiteY36" fmla="*/ 633845 h 3013364"/>
              <a:gd name="connsiteX37" fmla="*/ 238991 w 3190009"/>
              <a:gd name="connsiteY37" fmla="*/ 592282 h 3013364"/>
              <a:gd name="connsiteX38" fmla="*/ 155863 w 3190009"/>
              <a:gd name="connsiteY38" fmla="*/ 467591 h 3013364"/>
              <a:gd name="connsiteX39" fmla="*/ 114300 w 3190009"/>
              <a:gd name="connsiteY39" fmla="*/ 415636 h 3013364"/>
              <a:gd name="connsiteX40" fmla="*/ 93518 w 3190009"/>
              <a:gd name="connsiteY40" fmla="*/ 374073 h 3013364"/>
              <a:gd name="connsiteX41" fmla="*/ 62345 w 3190009"/>
              <a:gd name="connsiteY41" fmla="*/ 322118 h 3013364"/>
              <a:gd name="connsiteX42" fmla="*/ 31172 w 3190009"/>
              <a:gd name="connsiteY42" fmla="*/ 238991 h 3013364"/>
              <a:gd name="connsiteX43" fmla="*/ 0 w 3190009"/>
              <a:gd name="connsiteY43" fmla="*/ 155864 h 3013364"/>
              <a:gd name="connsiteX44" fmla="*/ 10391 w 3190009"/>
              <a:gd name="connsiteY44" fmla="*/ 51954 h 3013364"/>
              <a:gd name="connsiteX45" fmla="*/ 41563 w 3190009"/>
              <a:gd name="connsiteY45" fmla="*/ 41564 h 3013364"/>
              <a:gd name="connsiteX46" fmla="*/ 83127 w 3190009"/>
              <a:gd name="connsiteY46" fmla="*/ 20782 h 3013364"/>
              <a:gd name="connsiteX47" fmla="*/ 228600 w 3190009"/>
              <a:gd name="connsiteY47" fmla="*/ 0 h 3013364"/>
              <a:gd name="connsiteX48" fmla="*/ 353291 w 3190009"/>
              <a:gd name="connsiteY48" fmla="*/ 41564 h 3013364"/>
              <a:gd name="connsiteX49" fmla="*/ 457200 w 3190009"/>
              <a:gd name="connsiteY49" fmla="*/ 145473 h 3013364"/>
              <a:gd name="connsiteX50" fmla="*/ 498763 w 3190009"/>
              <a:gd name="connsiteY50" fmla="*/ 187036 h 3013364"/>
              <a:gd name="connsiteX51" fmla="*/ 571500 w 3190009"/>
              <a:gd name="connsiteY51" fmla="*/ 238991 h 3013364"/>
              <a:gd name="connsiteX52" fmla="*/ 613063 w 3190009"/>
              <a:gd name="connsiteY52" fmla="*/ 270164 h 3013364"/>
              <a:gd name="connsiteX53" fmla="*/ 644236 w 3190009"/>
              <a:gd name="connsiteY53" fmla="*/ 290945 h 3013364"/>
              <a:gd name="connsiteX54" fmla="*/ 675409 w 3190009"/>
              <a:gd name="connsiteY54" fmla="*/ 322118 h 3013364"/>
              <a:gd name="connsiteX55" fmla="*/ 706581 w 3190009"/>
              <a:gd name="connsiteY55" fmla="*/ 384464 h 3013364"/>
              <a:gd name="connsiteX56" fmla="*/ 748145 w 3190009"/>
              <a:gd name="connsiteY56" fmla="*/ 446809 h 3013364"/>
              <a:gd name="connsiteX57" fmla="*/ 768927 w 3190009"/>
              <a:gd name="connsiteY57" fmla="*/ 477982 h 3013364"/>
              <a:gd name="connsiteX58" fmla="*/ 820881 w 3190009"/>
              <a:gd name="connsiteY58" fmla="*/ 561109 h 3013364"/>
              <a:gd name="connsiteX59" fmla="*/ 852054 w 3190009"/>
              <a:gd name="connsiteY59" fmla="*/ 613064 h 3013364"/>
              <a:gd name="connsiteX60" fmla="*/ 1028700 w 3190009"/>
              <a:gd name="connsiteY60" fmla="*/ 758536 h 3013364"/>
              <a:gd name="connsiteX61" fmla="*/ 1080654 w 3190009"/>
              <a:gd name="connsiteY61" fmla="*/ 810491 h 3013364"/>
              <a:gd name="connsiteX62" fmla="*/ 1153391 w 3190009"/>
              <a:gd name="connsiteY62" fmla="*/ 862445 h 3013364"/>
              <a:gd name="connsiteX63" fmla="*/ 1174172 w 3190009"/>
              <a:gd name="connsiteY63" fmla="*/ 893618 h 3013364"/>
              <a:gd name="connsiteX64" fmla="*/ 1205345 w 3190009"/>
              <a:gd name="connsiteY64" fmla="*/ 904009 h 3013364"/>
              <a:gd name="connsiteX65" fmla="*/ 1288472 w 3190009"/>
              <a:gd name="connsiteY65" fmla="*/ 924791 h 3013364"/>
              <a:gd name="connsiteX66" fmla="*/ 1454727 w 3190009"/>
              <a:gd name="connsiteY66" fmla="*/ 914400 h 3013364"/>
              <a:gd name="connsiteX67" fmla="*/ 1714500 w 3190009"/>
              <a:gd name="connsiteY67" fmla="*/ 935182 h 3013364"/>
              <a:gd name="connsiteX68" fmla="*/ 1735281 w 3190009"/>
              <a:gd name="connsiteY68" fmla="*/ 966354 h 3013364"/>
              <a:gd name="connsiteX69" fmla="*/ 1766454 w 3190009"/>
              <a:gd name="connsiteY69" fmla="*/ 976745 h 3013364"/>
              <a:gd name="connsiteX70" fmla="*/ 1797627 w 3190009"/>
              <a:gd name="connsiteY70" fmla="*/ 997527 h 3013364"/>
              <a:gd name="connsiteX71" fmla="*/ 1808018 w 3190009"/>
              <a:gd name="connsiteY71" fmla="*/ 1028700 h 3013364"/>
              <a:gd name="connsiteX72" fmla="*/ 1870363 w 3190009"/>
              <a:gd name="connsiteY72" fmla="*/ 1080654 h 3013364"/>
              <a:gd name="connsiteX73" fmla="*/ 1911927 w 3190009"/>
              <a:gd name="connsiteY73" fmla="*/ 1101436 h 3013364"/>
              <a:gd name="connsiteX74" fmla="*/ 1984663 w 3190009"/>
              <a:gd name="connsiteY74" fmla="*/ 1111827 h 3013364"/>
              <a:gd name="connsiteX75" fmla="*/ 2109354 w 3190009"/>
              <a:gd name="connsiteY75" fmla="*/ 1101436 h 3013364"/>
              <a:gd name="connsiteX76" fmla="*/ 2182091 w 3190009"/>
              <a:gd name="connsiteY76" fmla="*/ 1080654 h 3013364"/>
              <a:gd name="connsiteX77" fmla="*/ 2327563 w 3190009"/>
              <a:gd name="connsiteY77" fmla="*/ 1101436 h 3013364"/>
              <a:gd name="connsiteX78" fmla="*/ 2410691 w 3190009"/>
              <a:gd name="connsiteY78" fmla="*/ 1194954 h 3013364"/>
              <a:gd name="connsiteX79" fmla="*/ 2473036 w 3190009"/>
              <a:gd name="connsiteY79" fmla="*/ 1226127 h 3013364"/>
              <a:gd name="connsiteX80" fmla="*/ 2597727 w 3190009"/>
              <a:gd name="connsiteY80" fmla="*/ 1215736 h 3013364"/>
              <a:gd name="connsiteX81" fmla="*/ 2649681 w 3190009"/>
              <a:gd name="connsiteY81" fmla="*/ 1205345 h 3013364"/>
              <a:gd name="connsiteX82" fmla="*/ 2878281 w 3190009"/>
              <a:gd name="connsiteY82" fmla="*/ 1215736 h 3013364"/>
              <a:gd name="connsiteX83" fmla="*/ 2940627 w 3190009"/>
              <a:gd name="connsiteY83" fmla="*/ 1267691 h 3013364"/>
              <a:gd name="connsiteX84" fmla="*/ 3002972 w 3190009"/>
              <a:gd name="connsiteY84" fmla="*/ 1309254 h 3013364"/>
              <a:gd name="connsiteX85" fmla="*/ 3023754 w 3190009"/>
              <a:gd name="connsiteY85" fmla="*/ 1340427 h 3013364"/>
              <a:gd name="connsiteX86" fmla="*/ 3075709 w 3190009"/>
              <a:gd name="connsiteY86" fmla="*/ 1402773 h 3013364"/>
              <a:gd name="connsiteX87" fmla="*/ 3117272 w 3190009"/>
              <a:gd name="connsiteY87" fmla="*/ 1496291 h 3013364"/>
              <a:gd name="connsiteX88" fmla="*/ 3138054 w 3190009"/>
              <a:gd name="connsiteY88" fmla="*/ 1537854 h 3013364"/>
              <a:gd name="connsiteX89" fmla="*/ 3158836 w 3190009"/>
              <a:gd name="connsiteY89" fmla="*/ 1610591 h 3013364"/>
              <a:gd name="connsiteX90" fmla="*/ 3190009 w 3190009"/>
              <a:gd name="connsiteY90" fmla="*/ 1724891 h 3013364"/>
              <a:gd name="connsiteX91" fmla="*/ 3179618 w 3190009"/>
              <a:gd name="connsiteY91" fmla="*/ 1911927 h 3013364"/>
              <a:gd name="connsiteX92" fmla="*/ 3169227 w 3190009"/>
              <a:gd name="connsiteY92" fmla="*/ 1943100 h 3013364"/>
              <a:gd name="connsiteX93" fmla="*/ 3158836 w 3190009"/>
              <a:gd name="connsiteY93" fmla="*/ 1995054 h 3013364"/>
              <a:gd name="connsiteX94" fmla="*/ 3148445 w 3190009"/>
              <a:gd name="connsiteY94" fmla="*/ 2026227 h 3013364"/>
              <a:gd name="connsiteX95" fmla="*/ 3138054 w 3190009"/>
              <a:gd name="connsiteY95" fmla="*/ 2067791 h 3013364"/>
              <a:gd name="connsiteX96" fmla="*/ 3117272 w 3190009"/>
              <a:gd name="connsiteY96" fmla="*/ 2098964 h 3013364"/>
              <a:gd name="connsiteX97" fmla="*/ 3096491 w 3190009"/>
              <a:gd name="connsiteY97" fmla="*/ 2171700 h 3013364"/>
              <a:gd name="connsiteX98" fmla="*/ 3075709 w 3190009"/>
              <a:gd name="connsiteY98" fmla="*/ 2213264 h 3013364"/>
              <a:gd name="connsiteX99" fmla="*/ 3054927 w 3190009"/>
              <a:gd name="connsiteY99" fmla="*/ 2275609 h 3013364"/>
              <a:gd name="connsiteX100" fmla="*/ 3044536 w 3190009"/>
              <a:gd name="connsiteY100" fmla="*/ 2306782 h 3013364"/>
              <a:gd name="connsiteX101" fmla="*/ 3023754 w 3190009"/>
              <a:gd name="connsiteY101" fmla="*/ 2337954 h 3013364"/>
              <a:gd name="connsiteX102" fmla="*/ 3034145 w 3190009"/>
              <a:gd name="connsiteY102" fmla="*/ 2483427 h 3013364"/>
              <a:gd name="connsiteX103" fmla="*/ 3065318 w 3190009"/>
              <a:gd name="connsiteY103" fmla="*/ 2545773 h 3013364"/>
              <a:gd name="connsiteX104" fmla="*/ 3096491 w 3190009"/>
              <a:gd name="connsiteY104" fmla="*/ 2576945 h 3013364"/>
              <a:gd name="connsiteX105" fmla="*/ 3138054 w 3190009"/>
              <a:gd name="connsiteY105" fmla="*/ 2639291 h 3013364"/>
              <a:gd name="connsiteX106" fmla="*/ 3158836 w 3190009"/>
              <a:gd name="connsiteY106" fmla="*/ 2670464 h 3013364"/>
              <a:gd name="connsiteX107" fmla="*/ 3190009 w 3190009"/>
              <a:gd name="connsiteY107" fmla="*/ 2712027 h 3013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3190009" h="3013364">
                <a:moveTo>
                  <a:pt x="1911927" y="3013364"/>
                </a:moveTo>
                <a:cubicBezTo>
                  <a:pt x="1870363" y="2999509"/>
                  <a:pt x="1811539" y="3008254"/>
                  <a:pt x="1787236" y="2971800"/>
                </a:cubicBezTo>
                <a:cubicBezTo>
                  <a:pt x="1780309" y="2961409"/>
                  <a:pt x="1775285" y="2949458"/>
                  <a:pt x="1766454" y="2940627"/>
                </a:cubicBezTo>
                <a:cubicBezTo>
                  <a:pt x="1749466" y="2923639"/>
                  <a:pt x="1714375" y="2903428"/>
                  <a:pt x="1693718" y="2888673"/>
                </a:cubicBezTo>
                <a:cubicBezTo>
                  <a:pt x="1679625" y="2878607"/>
                  <a:pt x="1664400" y="2869746"/>
                  <a:pt x="1652154" y="2857500"/>
                </a:cubicBezTo>
                <a:cubicBezTo>
                  <a:pt x="1639908" y="2845254"/>
                  <a:pt x="1633227" y="2828182"/>
                  <a:pt x="1620981" y="2815936"/>
                </a:cubicBezTo>
                <a:cubicBezTo>
                  <a:pt x="1608093" y="2803048"/>
                  <a:pt x="1565944" y="2775781"/>
                  <a:pt x="1548245" y="2763982"/>
                </a:cubicBezTo>
                <a:cubicBezTo>
                  <a:pt x="1523734" y="2727215"/>
                  <a:pt x="1525093" y="2724839"/>
                  <a:pt x="1485900" y="2691245"/>
                </a:cubicBezTo>
                <a:cubicBezTo>
                  <a:pt x="1476418" y="2683118"/>
                  <a:pt x="1464321" y="2678459"/>
                  <a:pt x="1454727" y="2670464"/>
                </a:cubicBezTo>
                <a:cubicBezTo>
                  <a:pt x="1393813" y="2619703"/>
                  <a:pt x="1449476" y="2660660"/>
                  <a:pt x="1402772" y="2608118"/>
                </a:cubicBezTo>
                <a:cubicBezTo>
                  <a:pt x="1383247" y="2586152"/>
                  <a:pt x="1355548" y="2570974"/>
                  <a:pt x="1340427" y="2545773"/>
                </a:cubicBezTo>
                <a:cubicBezTo>
                  <a:pt x="1239221" y="2377097"/>
                  <a:pt x="1368990" y="2583857"/>
                  <a:pt x="1278081" y="2462645"/>
                </a:cubicBezTo>
                <a:cubicBezTo>
                  <a:pt x="1255602" y="2432673"/>
                  <a:pt x="1238215" y="2399099"/>
                  <a:pt x="1215736" y="2369127"/>
                </a:cubicBezTo>
                <a:cubicBezTo>
                  <a:pt x="1205345" y="2355273"/>
                  <a:pt x="1192856" y="2342767"/>
                  <a:pt x="1184563" y="2327564"/>
                </a:cubicBezTo>
                <a:cubicBezTo>
                  <a:pt x="1094330" y="2162136"/>
                  <a:pt x="1193656" y="2315224"/>
                  <a:pt x="1132609" y="2223654"/>
                </a:cubicBezTo>
                <a:cubicBezTo>
                  <a:pt x="1116905" y="2160841"/>
                  <a:pt x="1126733" y="2195636"/>
                  <a:pt x="1101436" y="2119745"/>
                </a:cubicBezTo>
                <a:cubicBezTo>
                  <a:pt x="1097972" y="2109354"/>
                  <a:pt x="1093193" y="2099313"/>
                  <a:pt x="1091045" y="2088573"/>
                </a:cubicBezTo>
                <a:lnTo>
                  <a:pt x="1080654" y="2036618"/>
                </a:lnTo>
                <a:cubicBezTo>
                  <a:pt x="1074201" y="1965638"/>
                  <a:pt x="1075210" y="1931714"/>
                  <a:pt x="1059872" y="1870364"/>
                </a:cubicBezTo>
                <a:cubicBezTo>
                  <a:pt x="1057215" y="1859738"/>
                  <a:pt x="1052945" y="1849582"/>
                  <a:pt x="1049481" y="1839191"/>
                </a:cubicBezTo>
                <a:cubicBezTo>
                  <a:pt x="1046018" y="1811482"/>
                  <a:pt x="1044086" y="1783538"/>
                  <a:pt x="1039091" y="1756064"/>
                </a:cubicBezTo>
                <a:cubicBezTo>
                  <a:pt x="1037132" y="1745288"/>
                  <a:pt x="1030659" y="1735667"/>
                  <a:pt x="1028700" y="1724891"/>
                </a:cubicBezTo>
                <a:cubicBezTo>
                  <a:pt x="1023705" y="1697417"/>
                  <a:pt x="1022555" y="1669364"/>
                  <a:pt x="1018309" y="1641764"/>
                </a:cubicBezTo>
                <a:cubicBezTo>
                  <a:pt x="1011144" y="1595190"/>
                  <a:pt x="1010170" y="1596566"/>
                  <a:pt x="997527" y="1558636"/>
                </a:cubicBezTo>
                <a:cubicBezTo>
                  <a:pt x="991996" y="1519921"/>
                  <a:pt x="977725" y="1410419"/>
                  <a:pt x="966354" y="1381991"/>
                </a:cubicBezTo>
                <a:cubicBezTo>
                  <a:pt x="959427" y="1364673"/>
                  <a:pt x="954504" y="1346411"/>
                  <a:pt x="945572" y="1330036"/>
                </a:cubicBezTo>
                <a:cubicBezTo>
                  <a:pt x="896151" y="1239431"/>
                  <a:pt x="914154" y="1298372"/>
                  <a:pt x="872836" y="1215736"/>
                </a:cubicBezTo>
                <a:cubicBezTo>
                  <a:pt x="853322" y="1176709"/>
                  <a:pt x="874420" y="1189125"/>
                  <a:pt x="841663" y="1153391"/>
                </a:cubicBezTo>
                <a:cubicBezTo>
                  <a:pt x="811874" y="1120894"/>
                  <a:pt x="772599" y="1096554"/>
                  <a:pt x="748145" y="1059873"/>
                </a:cubicBezTo>
                <a:cubicBezTo>
                  <a:pt x="703649" y="993128"/>
                  <a:pt x="756348" y="1067762"/>
                  <a:pt x="685800" y="987136"/>
                </a:cubicBezTo>
                <a:cubicBezTo>
                  <a:pt x="674396" y="974103"/>
                  <a:pt x="666873" y="957819"/>
                  <a:pt x="654627" y="945573"/>
                </a:cubicBezTo>
                <a:cubicBezTo>
                  <a:pt x="645796" y="936742"/>
                  <a:pt x="632936" y="932918"/>
                  <a:pt x="623454" y="924791"/>
                </a:cubicBezTo>
                <a:cubicBezTo>
                  <a:pt x="608578" y="912040"/>
                  <a:pt x="596636" y="896129"/>
                  <a:pt x="581891" y="883227"/>
                </a:cubicBezTo>
                <a:cubicBezTo>
                  <a:pt x="528303" y="836337"/>
                  <a:pt x="543260" y="862714"/>
                  <a:pt x="477981" y="810491"/>
                </a:cubicBezTo>
                <a:cubicBezTo>
                  <a:pt x="443345" y="782782"/>
                  <a:pt x="405436" y="758729"/>
                  <a:pt x="374072" y="727364"/>
                </a:cubicBezTo>
                <a:cubicBezTo>
                  <a:pt x="353290" y="706582"/>
                  <a:pt x="335239" y="682652"/>
                  <a:pt x="311727" y="665018"/>
                </a:cubicBezTo>
                <a:cubicBezTo>
                  <a:pt x="297872" y="654627"/>
                  <a:pt x="282409" y="646091"/>
                  <a:pt x="270163" y="633845"/>
                </a:cubicBezTo>
                <a:cubicBezTo>
                  <a:pt x="257917" y="621599"/>
                  <a:pt x="248802" y="606553"/>
                  <a:pt x="238991" y="592282"/>
                </a:cubicBezTo>
                <a:cubicBezTo>
                  <a:pt x="210691" y="551118"/>
                  <a:pt x="187068" y="506598"/>
                  <a:pt x="155863" y="467591"/>
                </a:cubicBezTo>
                <a:cubicBezTo>
                  <a:pt x="142009" y="450273"/>
                  <a:pt x="126602" y="434089"/>
                  <a:pt x="114300" y="415636"/>
                </a:cubicBezTo>
                <a:cubicBezTo>
                  <a:pt x="105708" y="402748"/>
                  <a:pt x="101041" y="387613"/>
                  <a:pt x="93518" y="374073"/>
                </a:cubicBezTo>
                <a:cubicBezTo>
                  <a:pt x="83710" y="356418"/>
                  <a:pt x="72736" y="339436"/>
                  <a:pt x="62345" y="322118"/>
                </a:cubicBezTo>
                <a:cubicBezTo>
                  <a:pt x="35673" y="215429"/>
                  <a:pt x="71925" y="347665"/>
                  <a:pt x="31172" y="238991"/>
                </a:cubicBezTo>
                <a:cubicBezTo>
                  <a:pt x="-11275" y="125799"/>
                  <a:pt x="57862" y="271591"/>
                  <a:pt x="0" y="155864"/>
                </a:cubicBezTo>
                <a:cubicBezTo>
                  <a:pt x="3464" y="121227"/>
                  <a:pt x="-1505" y="84668"/>
                  <a:pt x="10391" y="51954"/>
                </a:cubicBezTo>
                <a:cubicBezTo>
                  <a:pt x="14134" y="41661"/>
                  <a:pt x="31496" y="45878"/>
                  <a:pt x="41563" y="41564"/>
                </a:cubicBezTo>
                <a:cubicBezTo>
                  <a:pt x="55801" y="35462"/>
                  <a:pt x="68889" y="26884"/>
                  <a:pt x="83127" y="20782"/>
                </a:cubicBezTo>
                <a:cubicBezTo>
                  <a:pt x="131565" y="23"/>
                  <a:pt x="169857" y="5340"/>
                  <a:pt x="228600" y="0"/>
                </a:cubicBezTo>
                <a:cubicBezTo>
                  <a:pt x="257458" y="7214"/>
                  <a:pt x="323763" y="17404"/>
                  <a:pt x="353291" y="41564"/>
                </a:cubicBezTo>
                <a:lnTo>
                  <a:pt x="457200" y="145473"/>
                </a:lnTo>
                <a:cubicBezTo>
                  <a:pt x="471054" y="159327"/>
                  <a:pt x="483089" y="175280"/>
                  <a:pt x="498763" y="187036"/>
                </a:cubicBezTo>
                <a:cubicBezTo>
                  <a:pt x="634641" y="288944"/>
                  <a:pt x="465111" y="162998"/>
                  <a:pt x="571500" y="238991"/>
                </a:cubicBezTo>
                <a:cubicBezTo>
                  <a:pt x="585592" y="249057"/>
                  <a:pt x="598971" y="260098"/>
                  <a:pt x="613063" y="270164"/>
                </a:cubicBezTo>
                <a:cubicBezTo>
                  <a:pt x="623225" y="277423"/>
                  <a:pt x="634642" y="282950"/>
                  <a:pt x="644236" y="290945"/>
                </a:cubicBezTo>
                <a:cubicBezTo>
                  <a:pt x="655525" y="300352"/>
                  <a:pt x="665018" y="311727"/>
                  <a:pt x="675409" y="322118"/>
                </a:cubicBezTo>
                <a:cubicBezTo>
                  <a:pt x="685800" y="342900"/>
                  <a:pt x="694874" y="364394"/>
                  <a:pt x="706581" y="384464"/>
                </a:cubicBezTo>
                <a:cubicBezTo>
                  <a:pt x="719166" y="406038"/>
                  <a:pt x="734290" y="426027"/>
                  <a:pt x="748145" y="446809"/>
                </a:cubicBezTo>
                <a:cubicBezTo>
                  <a:pt x="755072" y="457200"/>
                  <a:pt x="763342" y="466812"/>
                  <a:pt x="768927" y="477982"/>
                </a:cubicBezTo>
                <a:cubicBezTo>
                  <a:pt x="809519" y="559164"/>
                  <a:pt x="766926" y="480176"/>
                  <a:pt x="820881" y="561109"/>
                </a:cubicBezTo>
                <a:cubicBezTo>
                  <a:pt x="832084" y="577914"/>
                  <a:pt x="839265" y="597433"/>
                  <a:pt x="852054" y="613064"/>
                </a:cubicBezTo>
                <a:cubicBezTo>
                  <a:pt x="900914" y="672781"/>
                  <a:pt x="965201" y="716203"/>
                  <a:pt x="1028700" y="758536"/>
                </a:cubicBezTo>
                <a:cubicBezTo>
                  <a:pt x="1068721" y="818570"/>
                  <a:pt x="1026777" y="764312"/>
                  <a:pt x="1080654" y="810491"/>
                </a:cubicBezTo>
                <a:cubicBezTo>
                  <a:pt x="1143410" y="864281"/>
                  <a:pt x="1096113" y="843352"/>
                  <a:pt x="1153391" y="862445"/>
                </a:cubicBezTo>
                <a:cubicBezTo>
                  <a:pt x="1160318" y="872836"/>
                  <a:pt x="1164420" y="885817"/>
                  <a:pt x="1174172" y="893618"/>
                </a:cubicBezTo>
                <a:cubicBezTo>
                  <a:pt x="1182725" y="900460"/>
                  <a:pt x="1194719" y="901352"/>
                  <a:pt x="1205345" y="904009"/>
                </a:cubicBezTo>
                <a:lnTo>
                  <a:pt x="1288472" y="924791"/>
                </a:lnTo>
                <a:cubicBezTo>
                  <a:pt x="1343890" y="921327"/>
                  <a:pt x="1399201" y="914400"/>
                  <a:pt x="1454727" y="914400"/>
                </a:cubicBezTo>
                <a:cubicBezTo>
                  <a:pt x="1661604" y="914400"/>
                  <a:pt x="1615653" y="902233"/>
                  <a:pt x="1714500" y="935182"/>
                </a:cubicBezTo>
                <a:cubicBezTo>
                  <a:pt x="1721427" y="945573"/>
                  <a:pt x="1725530" y="958553"/>
                  <a:pt x="1735281" y="966354"/>
                </a:cubicBezTo>
                <a:cubicBezTo>
                  <a:pt x="1743834" y="973196"/>
                  <a:pt x="1756657" y="971847"/>
                  <a:pt x="1766454" y="976745"/>
                </a:cubicBezTo>
                <a:cubicBezTo>
                  <a:pt x="1777624" y="982330"/>
                  <a:pt x="1787236" y="990600"/>
                  <a:pt x="1797627" y="997527"/>
                </a:cubicBezTo>
                <a:cubicBezTo>
                  <a:pt x="1801091" y="1007918"/>
                  <a:pt x="1801942" y="1019586"/>
                  <a:pt x="1808018" y="1028700"/>
                </a:cubicBezTo>
                <a:cubicBezTo>
                  <a:pt x="1821244" y="1048538"/>
                  <a:pt x="1849720" y="1068858"/>
                  <a:pt x="1870363" y="1080654"/>
                </a:cubicBezTo>
                <a:cubicBezTo>
                  <a:pt x="1883812" y="1088339"/>
                  <a:pt x="1896983" y="1097360"/>
                  <a:pt x="1911927" y="1101436"/>
                </a:cubicBezTo>
                <a:cubicBezTo>
                  <a:pt x="1935555" y="1107880"/>
                  <a:pt x="1960418" y="1108363"/>
                  <a:pt x="1984663" y="1111827"/>
                </a:cubicBezTo>
                <a:cubicBezTo>
                  <a:pt x="2026227" y="1108363"/>
                  <a:pt x="2067968" y="1106609"/>
                  <a:pt x="2109354" y="1101436"/>
                </a:cubicBezTo>
                <a:cubicBezTo>
                  <a:pt x="2130230" y="1098826"/>
                  <a:pt x="2161386" y="1087556"/>
                  <a:pt x="2182091" y="1080654"/>
                </a:cubicBezTo>
                <a:cubicBezTo>
                  <a:pt x="2230582" y="1087581"/>
                  <a:pt x="2282084" y="1083244"/>
                  <a:pt x="2327563" y="1101436"/>
                </a:cubicBezTo>
                <a:cubicBezTo>
                  <a:pt x="2400288" y="1130526"/>
                  <a:pt x="2372948" y="1157211"/>
                  <a:pt x="2410691" y="1194954"/>
                </a:cubicBezTo>
                <a:cubicBezTo>
                  <a:pt x="2430835" y="1215098"/>
                  <a:pt x="2447681" y="1217675"/>
                  <a:pt x="2473036" y="1226127"/>
                </a:cubicBezTo>
                <a:cubicBezTo>
                  <a:pt x="2514600" y="1222663"/>
                  <a:pt x="2556305" y="1220609"/>
                  <a:pt x="2597727" y="1215736"/>
                </a:cubicBezTo>
                <a:cubicBezTo>
                  <a:pt x="2615267" y="1213672"/>
                  <a:pt x="2632020" y="1205345"/>
                  <a:pt x="2649681" y="1205345"/>
                </a:cubicBezTo>
                <a:cubicBezTo>
                  <a:pt x="2725960" y="1205345"/>
                  <a:pt x="2802081" y="1212272"/>
                  <a:pt x="2878281" y="1215736"/>
                </a:cubicBezTo>
                <a:cubicBezTo>
                  <a:pt x="2944981" y="1237969"/>
                  <a:pt x="2872686" y="1207299"/>
                  <a:pt x="2940627" y="1267691"/>
                </a:cubicBezTo>
                <a:cubicBezTo>
                  <a:pt x="2959295" y="1284284"/>
                  <a:pt x="2982190" y="1295400"/>
                  <a:pt x="3002972" y="1309254"/>
                </a:cubicBezTo>
                <a:cubicBezTo>
                  <a:pt x="3009899" y="1319645"/>
                  <a:pt x="3015759" y="1330833"/>
                  <a:pt x="3023754" y="1340427"/>
                </a:cubicBezTo>
                <a:cubicBezTo>
                  <a:pt x="3062831" y="1387319"/>
                  <a:pt x="3047564" y="1353519"/>
                  <a:pt x="3075709" y="1402773"/>
                </a:cubicBezTo>
                <a:cubicBezTo>
                  <a:pt x="3101294" y="1447546"/>
                  <a:pt x="3095000" y="1446178"/>
                  <a:pt x="3117272" y="1496291"/>
                </a:cubicBezTo>
                <a:cubicBezTo>
                  <a:pt x="3123563" y="1510446"/>
                  <a:pt x="3131952" y="1523617"/>
                  <a:pt x="3138054" y="1537854"/>
                </a:cubicBezTo>
                <a:cubicBezTo>
                  <a:pt x="3149694" y="1565014"/>
                  <a:pt x="3150048" y="1581298"/>
                  <a:pt x="3158836" y="1610591"/>
                </a:cubicBezTo>
                <a:cubicBezTo>
                  <a:pt x="3190477" y="1716059"/>
                  <a:pt x="3171070" y="1630197"/>
                  <a:pt x="3190009" y="1724891"/>
                </a:cubicBezTo>
                <a:cubicBezTo>
                  <a:pt x="3186545" y="1787236"/>
                  <a:pt x="3185538" y="1849767"/>
                  <a:pt x="3179618" y="1911927"/>
                </a:cubicBezTo>
                <a:cubicBezTo>
                  <a:pt x="3178580" y="1922831"/>
                  <a:pt x="3171884" y="1932474"/>
                  <a:pt x="3169227" y="1943100"/>
                </a:cubicBezTo>
                <a:cubicBezTo>
                  <a:pt x="3164944" y="1960234"/>
                  <a:pt x="3163119" y="1977920"/>
                  <a:pt x="3158836" y="1995054"/>
                </a:cubicBezTo>
                <a:cubicBezTo>
                  <a:pt x="3156179" y="2005680"/>
                  <a:pt x="3151454" y="2015695"/>
                  <a:pt x="3148445" y="2026227"/>
                </a:cubicBezTo>
                <a:cubicBezTo>
                  <a:pt x="3144522" y="2039959"/>
                  <a:pt x="3143680" y="2054665"/>
                  <a:pt x="3138054" y="2067791"/>
                </a:cubicBezTo>
                <a:cubicBezTo>
                  <a:pt x="3133135" y="2079270"/>
                  <a:pt x="3122857" y="2087794"/>
                  <a:pt x="3117272" y="2098964"/>
                </a:cubicBezTo>
                <a:cubicBezTo>
                  <a:pt x="3104708" y="2124092"/>
                  <a:pt x="3106482" y="2145056"/>
                  <a:pt x="3096491" y="2171700"/>
                </a:cubicBezTo>
                <a:cubicBezTo>
                  <a:pt x="3091052" y="2186204"/>
                  <a:pt x="3081462" y="2198882"/>
                  <a:pt x="3075709" y="2213264"/>
                </a:cubicBezTo>
                <a:cubicBezTo>
                  <a:pt x="3067573" y="2233603"/>
                  <a:pt x="3061854" y="2254827"/>
                  <a:pt x="3054927" y="2275609"/>
                </a:cubicBezTo>
                <a:cubicBezTo>
                  <a:pt x="3051463" y="2286000"/>
                  <a:pt x="3050612" y="2297669"/>
                  <a:pt x="3044536" y="2306782"/>
                </a:cubicBezTo>
                <a:lnTo>
                  <a:pt x="3023754" y="2337954"/>
                </a:lnTo>
                <a:cubicBezTo>
                  <a:pt x="3027218" y="2386445"/>
                  <a:pt x="3028465" y="2435145"/>
                  <a:pt x="3034145" y="2483427"/>
                </a:cubicBezTo>
                <a:cubicBezTo>
                  <a:pt x="3036713" y="2505254"/>
                  <a:pt x="3051883" y="2529651"/>
                  <a:pt x="3065318" y="2545773"/>
                </a:cubicBezTo>
                <a:cubicBezTo>
                  <a:pt x="3074726" y="2557062"/>
                  <a:pt x="3087469" y="2565346"/>
                  <a:pt x="3096491" y="2576945"/>
                </a:cubicBezTo>
                <a:cubicBezTo>
                  <a:pt x="3111825" y="2596660"/>
                  <a:pt x="3124200" y="2618509"/>
                  <a:pt x="3138054" y="2639291"/>
                </a:cubicBezTo>
                <a:lnTo>
                  <a:pt x="3158836" y="2670464"/>
                </a:lnTo>
                <a:cubicBezTo>
                  <a:pt x="3182334" y="2705711"/>
                  <a:pt x="3170788" y="2692806"/>
                  <a:pt x="3190009" y="2712027"/>
                </a:cubicBezTo>
              </a:path>
            </a:pathLst>
          </a:cu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" name="Forme libre 2"/>
          <p:cNvSpPr/>
          <p:nvPr/>
        </p:nvSpPr>
        <p:spPr>
          <a:xfrm>
            <a:off x="2663825" y="1622425"/>
            <a:ext cx="4433888" cy="4184650"/>
          </a:xfrm>
          <a:custGeom>
            <a:avLst/>
            <a:gdLst>
              <a:gd name="connsiteX0" fmla="*/ 57150 w 4434840"/>
              <a:gd name="connsiteY0" fmla="*/ 1108710 h 4183380"/>
              <a:gd name="connsiteX1" fmla="*/ 34290 w 4434840"/>
              <a:gd name="connsiteY1" fmla="*/ 1165860 h 4183380"/>
              <a:gd name="connsiteX2" fmla="*/ 11430 w 4434840"/>
              <a:gd name="connsiteY2" fmla="*/ 1325880 h 4183380"/>
              <a:gd name="connsiteX3" fmla="*/ 0 w 4434840"/>
              <a:gd name="connsiteY3" fmla="*/ 1371600 h 4183380"/>
              <a:gd name="connsiteX4" fmla="*/ 11430 w 4434840"/>
              <a:gd name="connsiteY4" fmla="*/ 1600200 h 4183380"/>
              <a:gd name="connsiteX5" fmla="*/ 22860 w 4434840"/>
              <a:gd name="connsiteY5" fmla="*/ 1657350 h 4183380"/>
              <a:gd name="connsiteX6" fmla="*/ 34290 w 4434840"/>
              <a:gd name="connsiteY6" fmla="*/ 1760220 h 4183380"/>
              <a:gd name="connsiteX7" fmla="*/ 45720 w 4434840"/>
              <a:gd name="connsiteY7" fmla="*/ 1828800 h 4183380"/>
              <a:gd name="connsiteX8" fmla="*/ 57150 w 4434840"/>
              <a:gd name="connsiteY8" fmla="*/ 1908810 h 4183380"/>
              <a:gd name="connsiteX9" fmla="*/ 80010 w 4434840"/>
              <a:gd name="connsiteY9" fmla="*/ 1965960 h 4183380"/>
              <a:gd name="connsiteX10" fmla="*/ 102870 w 4434840"/>
              <a:gd name="connsiteY10" fmla="*/ 2034540 h 4183380"/>
              <a:gd name="connsiteX11" fmla="*/ 148590 w 4434840"/>
              <a:gd name="connsiteY11" fmla="*/ 2183130 h 4183380"/>
              <a:gd name="connsiteX12" fmla="*/ 160020 w 4434840"/>
              <a:gd name="connsiteY12" fmla="*/ 2263140 h 4183380"/>
              <a:gd name="connsiteX13" fmla="*/ 182880 w 4434840"/>
              <a:gd name="connsiteY13" fmla="*/ 2320290 h 4183380"/>
              <a:gd name="connsiteX14" fmla="*/ 217170 w 4434840"/>
              <a:gd name="connsiteY14" fmla="*/ 2423160 h 4183380"/>
              <a:gd name="connsiteX15" fmla="*/ 228600 w 4434840"/>
              <a:gd name="connsiteY15" fmla="*/ 2468880 h 4183380"/>
              <a:gd name="connsiteX16" fmla="*/ 251460 w 4434840"/>
              <a:gd name="connsiteY16" fmla="*/ 2503170 h 4183380"/>
              <a:gd name="connsiteX17" fmla="*/ 274320 w 4434840"/>
              <a:gd name="connsiteY17" fmla="*/ 2571750 h 4183380"/>
              <a:gd name="connsiteX18" fmla="*/ 308610 w 4434840"/>
              <a:gd name="connsiteY18" fmla="*/ 2640330 h 4183380"/>
              <a:gd name="connsiteX19" fmla="*/ 320040 w 4434840"/>
              <a:gd name="connsiteY19" fmla="*/ 2686050 h 4183380"/>
              <a:gd name="connsiteX20" fmla="*/ 377190 w 4434840"/>
              <a:gd name="connsiteY20" fmla="*/ 2800350 h 4183380"/>
              <a:gd name="connsiteX21" fmla="*/ 411480 w 4434840"/>
              <a:gd name="connsiteY21" fmla="*/ 2891790 h 4183380"/>
              <a:gd name="connsiteX22" fmla="*/ 422910 w 4434840"/>
              <a:gd name="connsiteY22" fmla="*/ 2926080 h 4183380"/>
              <a:gd name="connsiteX23" fmla="*/ 514350 w 4434840"/>
              <a:gd name="connsiteY23" fmla="*/ 3028950 h 4183380"/>
              <a:gd name="connsiteX24" fmla="*/ 548640 w 4434840"/>
              <a:gd name="connsiteY24" fmla="*/ 3086100 h 4183380"/>
              <a:gd name="connsiteX25" fmla="*/ 582930 w 4434840"/>
              <a:gd name="connsiteY25" fmla="*/ 3120390 h 4183380"/>
              <a:gd name="connsiteX26" fmla="*/ 617220 w 4434840"/>
              <a:gd name="connsiteY26" fmla="*/ 3177540 h 4183380"/>
              <a:gd name="connsiteX27" fmla="*/ 662940 w 4434840"/>
              <a:gd name="connsiteY27" fmla="*/ 3246120 h 4183380"/>
              <a:gd name="connsiteX28" fmla="*/ 742950 w 4434840"/>
              <a:gd name="connsiteY28" fmla="*/ 3348990 h 4183380"/>
              <a:gd name="connsiteX29" fmla="*/ 811530 w 4434840"/>
              <a:gd name="connsiteY29" fmla="*/ 3429000 h 4183380"/>
              <a:gd name="connsiteX30" fmla="*/ 948690 w 4434840"/>
              <a:gd name="connsiteY30" fmla="*/ 3623310 h 4183380"/>
              <a:gd name="connsiteX31" fmla="*/ 982980 w 4434840"/>
              <a:gd name="connsiteY31" fmla="*/ 3657600 h 4183380"/>
              <a:gd name="connsiteX32" fmla="*/ 1028700 w 4434840"/>
              <a:gd name="connsiteY32" fmla="*/ 3680460 h 4183380"/>
              <a:gd name="connsiteX33" fmla="*/ 1154430 w 4434840"/>
              <a:gd name="connsiteY33" fmla="*/ 3783330 h 4183380"/>
              <a:gd name="connsiteX34" fmla="*/ 1200150 w 4434840"/>
              <a:gd name="connsiteY34" fmla="*/ 3817620 h 4183380"/>
              <a:gd name="connsiteX35" fmla="*/ 1314450 w 4434840"/>
              <a:gd name="connsiteY35" fmla="*/ 3863340 h 4183380"/>
              <a:gd name="connsiteX36" fmla="*/ 1417320 w 4434840"/>
              <a:gd name="connsiteY36" fmla="*/ 3886200 h 4183380"/>
              <a:gd name="connsiteX37" fmla="*/ 1531620 w 4434840"/>
              <a:gd name="connsiteY37" fmla="*/ 3943350 h 4183380"/>
              <a:gd name="connsiteX38" fmla="*/ 1623060 w 4434840"/>
              <a:gd name="connsiteY38" fmla="*/ 3977640 h 4183380"/>
              <a:gd name="connsiteX39" fmla="*/ 1657350 w 4434840"/>
              <a:gd name="connsiteY39" fmla="*/ 3989070 h 4183380"/>
              <a:gd name="connsiteX40" fmla="*/ 1840230 w 4434840"/>
              <a:gd name="connsiteY40" fmla="*/ 4034790 h 4183380"/>
              <a:gd name="connsiteX41" fmla="*/ 2068830 w 4434840"/>
              <a:gd name="connsiteY41" fmla="*/ 4080510 h 4183380"/>
              <a:gd name="connsiteX42" fmla="*/ 2125980 w 4434840"/>
              <a:gd name="connsiteY42" fmla="*/ 4091940 h 4183380"/>
              <a:gd name="connsiteX43" fmla="*/ 2434590 w 4434840"/>
              <a:gd name="connsiteY43" fmla="*/ 4149090 h 4183380"/>
              <a:gd name="connsiteX44" fmla="*/ 2503170 w 4434840"/>
              <a:gd name="connsiteY44" fmla="*/ 4171950 h 4183380"/>
              <a:gd name="connsiteX45" fmla="*/ 2686050 w 4434840"/>
              <a:gd name="connsiteY45" fmla="*/ 4183380 h 4183380"/>
              <a:gd name="connsiteX46" fmla="*/ 3714750 w 4434840"/>
              <a:gd name="connsiteY46" fmla="*/ 4171950 h 4183380"/>
              <a:gd name="connsiteX47" fmla="*/ 3794760 w 4434840"/>
              <a:gd name="connsiteY47" fmla="*/ 4126230 h 4183380"/>
              <a:gd name="connsiteX48" fmla="*/ 3840480 w 4434840"/>
              <a:gd name="connsiteY48" fmla="*/ 4114800 h 4183380"/>
              <a:gd name="connsiteX49" fmla="*/ 3943350 w 4434840"/>
              <a:gd name="connsiteY49" fmla="*/ 4080510 h 4183380"/>
              <a:gd name="connsiteX50" fmla="*/ 4034790 w 4434840"/>
              <a:gd name="connsiteY50" fmla="*/ 4034790 h 4183380"/>
              <a:gd name="connsiteX51" fmla="*/ 4126230 w 4434840"/>
              <a:gd name="connsiteY51" fmla="*/ 4000500 h 4183380"/>
              <a:gd name="connsiteX52" fmla="*/ 4263390 w 4434840"/>
              <a:gd name="connsiteY52" fmla="*/ 3874770 h 4183380"/>
              <a:gd name="connsiteX53" fmla="*/ 4297680 w 4434840"/>
              <a:gd name="connsiteY53" fmla="*/ 3806190 h 4183380"/>
              <a:gd name="connsiteX54" fmla="*/ 4343400 w 4434840"/>
              <a:gd name="connsiteY54" fmla="*/ 3726180 h 4183380"/>
              <a:gd name="connsiteX55" fmla="*/ 4400550 w 4434840"/>
              <a:gd name="connsiteY55" fmla="*/ 3577590 h 4183380"/>
              <a:gd name="connsiteX56" fmla="*/ 4411980 w 4434840"/>
              <a:gd name="connsiteY56" fmla="*/ 3474720 h 4183380"/>
              <a:gd name="connsiteX57" fmla="*/ 4423410 w 4434840"/>
              <a:gd name="connsiteY57" fmla="*/ 3406140 h 4183380"/>
              <a:gd name="connsiteX58" fmla="*/ 4434840 w 4434840"/>
              <a:gd name="connsiteY58" fmla="*/ 3326130 h 4183380"/>
              <a:gd name="connsiteX59" fmla="*/ 4411980 w 4434840"/>
              <a:gd name="connsiteY59" fmla="*/ 2057400 h 4183380"/>
              <a:gd name="connsiteX60" fmla="*/ 4286250 w 4434840"/>
              <a:gd name="connsiteY60" fmla="*/ 1668780 h 4183380"/>
              <a:gd name="connsiteX61" fmla="*/ 4263390 w 4434840"/>
              <a:gd name="connsiteY61" fmla="*/ 1577340 h 4183380"/>
              <a:gd name="connsiteX62" fmla="*/ 4194810 w 4434840"/>
              <a:gd name="connsiteY62" fmla="*/ 1417320 h 4183380"/>
              <a:gd name="connsiteX63" fmla="*/ 4126230 w 4434840"/>
              <a:gd name="connsiteY63" fmla="*/ 1223010 h 4183380"/>
              <a:gd name="connsiteX64" fmla="*/ 4011930 w 4434840"/>
              <a:gd name="connsiteY64" fmla="*/ 937260 h 4183380"/>
              <a:gd name="connsiteX65" fmla="*/ 3920490 w 4434840"/>
              <a:gd name="connsiteY65" fmla="*/ 845820 h 4183380"/>
              <a:gd name="connsiteX66" fmla="*/ 3851910 w 4434840"/>
              <a:gd name="connsiteY66" fmla="*/ 731520 h 4183380"/>
              <a:gd name="connsiteX67" fmla="*/ 3714750 w 4434840"/>
              <a:gd name="connsiteY67" fmla="*/ 617220 h 4183380"/>
              <a:gd name="connsiteX68" fmla="*/ 3429000 w 4434840"/>
              <a:gd name="connsiteY68" fmla="*/ 468630 h 4183380"/>
              <a:gd name="connsiteX69" fmla="*/ 3337560 w 4434840"/>
              <a:gd name="connsiteY69" fmla="*/ 411480 h 4183380"/>
              <a:gd name="connsiteX70" fmla="*/ 3280410 w 4434840"/>
              <a:gd name="connsiteY70" fmla="*/ 388620 h 4183380"/>
              <a:gd name="connsiteX71" fmla="*/ 3063240 w 4434840"/>
              <a:gd name="connsiteY71" fmla="*/ 320040 h 4183380"/>
              <a:gd name="connsiteX72" fmla="*/ 2926080 w 4434840"/>
              <a:gd name="connsiteY72" fmla="*/ 262890 h 4183380"/>
              <a:gd name="connsiteX73" fmla="*/ 2754630 w 4434840"/>
              <a:gd name="connsiteY73" fmla="*/ 217170 h 4183380"/>
              <a:gd name="connsiteX74" fmla="*/ 2583180 w 4434840"/>
              <a:gd name="connsiteY74" fmla="*/ 148590 h 4183380"/>
              <a:gd name="connsiteX75" fmla="*/ 2491740 w 4434840"/>
              <a:gd name="connsiteY75" fmla="*/ 102870 h 4183380"/>
              <a:gd name="connsiteX76" fmla="*/ 2331720 w 4434840"/>
              <a:gd name="connsiteY76" fmla="*/ 68580 h 4183380"/>
              <a:gd name="connsiteX77" fmla="*/ 2286000 w 4434840"/>
              <a:gd name="connsiteY77" fmla="*/ 34290 h 4183380"/>
              <a:gd name="connsiteX78" fmla="*/ 2171700 w 4434840"/>
              <a:gd name="connsiteY78" fmla="*/ 22860 h 4183380"/>
              <a:gd name="connsiteX79" fmla="*/ 1874520 w 4434840"/>
              <a:gd name="connsiteY79" fmla="*/ 0 h 4183380"/>
              <a:gd name="connsiteX80" fmla="*/ 1337310 w 4434840"/>
              <a:gd name="connsiteY80" fmla="*/ 22860 h 4183380"/>
              <a:gd name="connsiteX81" fmla="*/ 1280160 w 4434840"/>
              <a:gd name="connsiteY81" fmla="*/ 34290 h 418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4434840" h="4183380">
                <a:moveTo>
                  <a:pt x="57150" y="1108710"/>
                </a:moveTo>
                <a:cubicBezTo>
                  <a:pt x="49530" y="1127760"/>
                  <a:pt x="38517" y="1145783"/>
                  <a:pt x="34290" y="1165860"/>
                </a:cubicBezTo>
                <a:cubicBezTo>
                  <a:pt x="23190" y="1218586"/>
                  <a:pt x="20288" y="1272732"/>
                  <a:pt x="11430" y="1325880"/>
                </a:cubicBezTo>
                <a:cubicBezTo>
                  <a:pt x="8847" y="1341375"/>
                  <a:pt x="3810" y="1356360"/>
                  <a:pt x="0" y="1371600"/>
                </a:cubicBezTo>
                <a:cubicBezTo>
                  <a:pt x="3810" y="1447800"/>
                  <a:pt x="5346" y="1524148"/>
                  <a:pt x="11430" y="1600200"/>
                </a:cubicBezTo>
                <a:cubicBezTo>
                  <a:pt x="12979" y="1619565"/>
                  <a:pt x="20113" y="1638118"/>
                  <a:pt x="22860" y="1657350"/>
                </a:cubicBezTo>
                <a:cubicBezTo>
                  <a:pt x="27739" y="1691504"/>
                  <a:pt x="29730" y="1726022"/>
                  <a:pt x="34290" y="1760220"/>
                </a:cubicBezTo>
                <a:cubicBezTo>
                  <a:pt x="37353" y="1783192"/>
                  <a:pt x="42196" y="1805894"/>
                  <a:pt x="45720" y="1828800"/>
                </a:cubicBezTo>
                <a:cubicBezTo>
                  <a:pt x="49817" y="1855427"/>
                  <a:pt x="50616" y="1882674"/>
                  <a:pt x="57150" y="1908810"/>
                </a:cubicBezTo>
                <a:cubicBezTo>
                  <a:pt x="62126" y="1928715"/>
                  <a:pt x="72998" y="1946678"/>
                  <a:pt x="80010" y="1965960"/>
                </a:cubicBezTo>
                <a:cubicBezTo>
                  <a:pt x="88245" y="1988606"/>
                  <a:pt x="97026" y="2011163"/>
                  <a:pt x="102870" y="2034540"/>
                </a:cubicBezTo>
                <a:cubicBezTo>
                  <a:pt x="138510" y="2177102"/>
                  <a:pt x="80831" y="2025026"/>
                  <a:pt x="148590" y="2183130"/>
                </a:cubicBezTo>
                <a:cubicBezTo>
                  <a:pt x="152400" y="2209800"/>
                  <a:pt x="153486" y="2237004"/>
                  <a:pt x="160020" y="2263140"/>
                </a:cubicBezTo>
                <a:cubicBezTo>
                  <a:pt x="164996" y="2283045"/>
                  <a:pt x="175979" y="2300968"/>
                  <a:pt x="182880" y="2320290"/>
                </a:cubicBezTo>
                <a:cubicBezTo>
                  <a:pt x="195037" y="2354329"/>
                  <a:pt x="206540" y="2388614"/>
                  <a:pt x="217170" y="2423160"/>
                </a:cubicBezTo>
                <a:cubicBezTo>
                  <a:pt x="221790" y="2438174"/>
                  <a:pt x="222412" y="2454441"/>
                  <a:pt x="228600" y="2468880"/>
                </a:cubicBezTo>
                <a:cubicBezTo>
                  <a:pt x="234011" y="2481506"/>
                  <a:pt x="245881" y="2490617"/>
                  <a:pt x="251460" y="2503170"/>
                </a:cubicBezTo>
                <a:cubicBezTo>
                  <a:pt x="261247" y="2525190"/>
                  <a:pt x="265052" y="2549507"/>
                  <a:pt x="274320" y="2571750"/>
                </a:cubicBezTo>
                <a:cubicBezTo>
                  <a:pt x="284150" y="2595342"/>
                  <a:pt x="299118" y="2616600"/>
                  <a:pt x="308610" y="2640330"/>
                </a:cubicBezTo>
                <a:cubicBezTo>
                  <a:pt x="314444" y="2654915"/>
                  <a:pt x="313852" y="2671611"/>
                  <a:pt x="320040" y="2686050"/>
                </a:cubicBezTo>
                <a:cubicBezTo>
                  <a:pt x="336820" y="2725203"/>
                  <a:pt x="366859" y="2759025"/>
                  <a:pt x="377190" y="2800350"/>
                </a:cubicBezTo>
                <a:cubicBezTo>
                  <a:pt x="398263" y="2884642"/>
                  <a:pt x="375618" y="2808111"/>
                  <a:pt x="411480" y="2891790"/>
                </a:cubicBezTo>
                <a:cubicBezTo>
                  <a:pt x="416226" y="2902864"/>
                  <a:pt x="416932" y="2915619"/>
                  <a:pt x="422910" y="2926080"/>
                </a:cubicBezTo>
                <a:cubicBezTo>
                  <a:pt x="456287" y="2984490"/>
                  <a:pt x="467881" y="2970863"/>
                  <a:pt x="514350" y="3028950"/>
                </a:cubicBezTo>
                <a:cubicBezTo>
                  <a:pt x="528228" y="3046298"/>
                  <a:pt x="535310" y="3068327"/>
                  <a:pt x="548640" y="3086100"/>
                </a:cubicBezTo>
                <a:cubicBezTo>
                  <a:pt x="558339" y="3099032"/>
                  <a:pt x="573231" y="3107458"/>
                  <a:pt x="582930" y="3120390"/>
                </a:cubicBezTo>
                <a:cubicBezTo>
                  <a:pt x="596260" y="3138163"/>
                  <a:pt x="605293" y="3158797"/>
                  <a:pt x="617220" y="3177540"/>
                </a:cubicBezTo>
                <a:cubicBezTo>
                  <a:pt x="631970" y="3200719"/>
                  <a:pt x="646693" y="3223965"/>
                  <a:pt x="662940" y="3246120"/>
                </a:cubicBezTo>
                <a:cubicBezTo>
                  <a:pt x="688629" y="3281151"/>
                  <a:pt x="720600" y="3311740"/>
                  <a:pt x="742950" y="3348990"/>
                </a:cubicBezTo>
                <a:cubicBezTo>
                  <a:pt x="784308" y="3417920"/>
                  <a:pt x="758755" y="3393817"/>
                  <a:pt x="811530" y="3429000"/>
                </a:cubicBezTo>
                <a:cubicBezTo>
                  <a:pt x="852136" y="3510212"/>
                  <a:pt x="861408" y="3536028"/>
                  <a:pt x="948690" y="3623310"/>
                </a:cubicBezTo>
                <a:cubicBezTo>
                  <a:pt x="960120" y="3634740"/>
                  <a:pt x="969826" y="3648205"/>
                  <a:pt x="982980" y="3657600"/>
                </a:cubicBezTo>
                <a:cubicBezTo>
                  <a:pt x="996845" y="3667504"/>
                  <a:pt x="1014960" y="3670384"/>
                  <a:pt x="1028700" y="3680460"/>
                </a:cubicBezTo>
                <a:cubicBezTo>
                  <a:pt x="1072367" y="3712483"/>
                  <a:pt x="1112146" y="3749503"/>
                  <a:pt x="1154430" y="3783330"/>
                </a:cubicBezTo>
                <a:cubicBezTo>
                  <a:pt x="1169306" y="3795230"/>
                  <a:pt x="1182640" y="3810116"/>
                  <a:pt x="1200150" y="3817620"/>
                </a:cubicBezTo>
                <a:cubicBezTo>
                  <a:pt x="1211071" y="3822300"/>
                  <a:pt x="1285919" y="3857000"/>
                  <a:pt x="1314450" y="3863340"/>
                </a:cubicBezTo>
                <a:cubicBezTo>
                  <a:pt x="1394652" y="3881163"/>
                  <a:pt x="1361181" y="3865148"/>
                  <a:pt x="1417320" y="3886200"/>
                </a:cubicBezTo>
                <a:cubicBezTo>
                  <a:pt x="1583075" y="3948358"/>
                  <a:pt x="1361616" y="3864886"/>
                  <a:pt x="1531620" y="3943350"/>
                </a:cubicBezTo>
                <a:cubicBezTo>
                  <a:pt x="1561176" y="3956991"/>
                  <a:pt x="1592467" y="3966515"/>
                  <a:pt x="1623060" y="3977640"/>
                </a:cubicBezTo>
                <a:cubicBezTo>
                  <a:pt x="1634383" y="3981757"/>
                  <a:pt x="1645698" y="3986004"/>
                  <a:pt x="1657350" y="3989070"/>
                </a:cubicBezTo>
                <a:cubicBezTo>
                  <a:pt x="1718117" y="4005061"/>
                  <a:pt x="1778614" y="4022467"/>
                  <a:pt x="1840230" y="4034790"/>
                </a:cubicBezTo>
                <a:lnTo>
                  <a:pt x="2068830" y="4080510"/>
                </a:lnTo>
                <a:cubicBezTo>
                  <a:pt x="2087880" y="4084320"/>
                  <a:pt x="2107372" y="4086358"/>
                  <a:pt x="2125980" y="4091940"/>
                </a:cubicBezTo>
                <a:cubicBezTo>
                  <a:pt x="2302746" y="4144970"/>
                  <a:pt x="2200775" y="4121582"/>
                  <a:pt x="2434590" y="4149090"/>
                </a:cubicBezTo>
                <a:cubicBezTo>
                  <a:pt x="2457450" y="4156710"/>
                  <a:pt x="2479294" y="4168694"/>
                  <a:pt x="2503170" y="4171950"/>
                </a:cubicBezTo>
                <a:cubicBezTo>
                  <a:pt x="2563689" y="4180203"/>
                  <a:pt x="2624971" y="4183380"/>
                  <a:pt x="2686050" y="4183380"/>
                </a:cubicBezTo>
                <a:cubicBezTo>
                  <a:pt x="3028971" y="4183380"/>
                  <a:pt x="3371850" y="4175760"/>
                  <a:pt x="3714750" y="4171950"/>
                </a:cubicBezTo>
                <a:cubicBezTo>
                  <a:pt x="3741420" y="4156710"/>
                  <a:pt x="3766796" y="4138941"/>
                  <a:pt x="3794760" y="4126230"/>
                </a:cubicBezTo>
                <a:cubicBezTo>
                  <a:pt x="3809061" y="4119730"/>
                  <a:pt x="3825466" y="4119420"/>
                  <a:pt x="3840480" y="4114800"/>
                </a:cubicBezTo>
                <a:cubicBezTo>
                  <a:pt x="3875026" y="4104170"/>
                  <a:pt x="3909928" y="4094272"/>
                  <a:pt x="3943350" y="4080510"/>
                </a:cubicBezTo>
                <a:cubicBezTo>
                  <a:pt x="3974861" y="4067535"/>
                  <a:pt x="4003569" y="4048449"/>
                  <a:pt x="4034790" y="4034790"/>
                </a:cubicBezTo>
                <a:cubicBezTo>
                  <a:pt x="4064613" y="4021742"/>
                  <a:pt x="4095750" y="4011930"/>
                  <a:pt x="4126230" y="4000500"/>
                </a:cubicBezTo>
                <a:cubicBezTo>
                  <a:pt x="4175086" y="3961415"/>
                  <a:pt x="4224486" y="3925345"/>
                  <a:pt x="4263390" y="3874770"/>
                </a:cubicBezTo>
                <a:cubicBezTo>
                  <a:pt x="4278973" y="3854512"/>
                  <a:pt x="4285563" y="3828693"/>
                  <a:pt x="4297680" y="3806190"/>
                </a:cubicBezTo>
                <a:cubicBezTo>
                  <a:pt x="4312243" y="3779144"/>
                  <a:pt x="4330795" y="3754192"/>
                  <a:pt x="4343400" y="3726180"/>
                </a:cubicBezTo>
                <a:cubicBezTo>
                  <a:pt x="4365177" y="3677787"/>
                  <a:pt x="4400550" y="3577590"/>
                  <a:pt x="4400550" y="3577590"/>
                </a:cubicBezTo>
                <a:cubicBezTo>
                  <a:pt x="4404360" y="3543300"/>
                  <a:pt x="4407420" y="3508918"/>
                  <a:pt x="4411980" y="3474720"/>
                </a:cubicBezTo>
                <a:cubicBezTo>
                  <a:pt x="4415043" y="3451748"/>
                  <a:pt x="4419886" y="3429046"/>
                  <a:pt x="4423410" y="3406140"/>
                </a:cubicBezTo>
                <a:cubicBezTo>
                  <a:pt x="4427507" y="3379513"/>
                  <a:pt x="4431030" y="3352800"/>
                  <a:pt x="4434840" y="3326130"/>
                </a:cubicBezTo>
                <a:cubicBezTo>
                  <a:pt x="4427220" y="2903220"/>
                  <a:pt x="4431333" y="2479936"/>
                  <a:pt x="4411980" y="2057400"/>
                </a:cubicBezTo>
                <a:cubicBezTo>
                  <a:pt x="4400984" y="1817330"/>
                  <a:pt x="4365389" y="1862230"/>
                  <a:pt x="4286250" y="1668780"/>
                </a:cubicBezTo>
                <a:cubicBezTo>
                  <a:pt x="4274354" y="1639701"/>
                  <a:pt x="4274127" y="1606866"/>
                  <a:pt x="4263390" y="1577340"/>
                </a:cubicBezTo>
                <a:cubicBezTo>
                  <a:pt x="4243558" y="1522802"/>
                  <a:pt x="4215759" y="1471439"/>
                  <a:pt x="4194810" y="1417320"/>
                </a:cubicBezTo>
                <a:cubicBezTo>
                  <a:pt x="4170015" y="1353266"/>
                  <a:pt x="4147950" y="1288171"/>
                  <a:pt x="4126230" y="1223010"/>
                </a:cubicBezTo>
                <a:cubicBezTo>
                  <a:pt x="4087287" y="1106182"/>
                  <a:pt x="4087406" y="1052990"/>
                  <a:pt x="4011930" y="937260"/>
                </a:cubicBezTo>
                <a:cubicBezTo>
                  <a:pt x="3988383" y="901155"/>
                  <a:pt x="3946954" y="879845"/>
                  <a:pt x="3920490" y="845820"/>
                </a:cubicBezTo>
                <a:cubicBezTo>
                  <a:pt x="3893211" y="810748"/>
                  <a:pt x="3877735" y="767676"/>
                  <a:pt x="3851910" y="731520"/>
                </a:cubicBezTo>
                <a:cubicBezTo>
                  <a:pt x="3826458" y="695888"/>
                  <a:pt x="3739977" y="633274"/>
                  <a:pt x="3714750" y="617220"/>
                </a:cubicBezTo>
                <a:cubicBezTo>
                  <a:pt x="3474668" y="464440"/>
                  <a:pt x="3640701" y="580051"/>
                  <a:pt x="3429000" y="468630"/>
                </a:cubicBezTo>
                <a:cubicBezTo>
                  <a:pt x="3397193" y="451889"/>
                  <a:pt x="3369207" y="428521"/>
                  <a:pt x="3337560" y="411480"/>
                </a:cubicBezTo>
                <a:cubicBezTo>
                  <a:pt x="3319495" y="401753"/>
                  <a:pt x="3299875" y="395108"/>
                  <a:pt x="3280410" y="388620"/>
                </a:cubicBezTo>
                <a:cubicBezTo>
                  <a:pt x="3208392" y="364614"/>
                  <a:pt x="3134783" y="345426"/>
                  <a:pt x="3063240" y="320040"/>
                </a:cubicBezTo>
                <a:cubicBezTo>
                  <a:pt x="3016562" y="303477"/>
                  <a:pt x="2973068" y="278553"/>
                  <a:pt x="2926080" y="262890"/>
                </a:cubicBezTo>
                <a:cubicBezTo>
                  <a:pt x="2869968" y="244186"/>
                  <a:pt x="2810742" y="235874"/>
                  <a:pt x="2754630" y="217170"/>
                </a:cubicBezTo>
                <a:cubicBezTo>
                  <a:pt x="2696236" y="197705"/>
                  <a:pt x="2639628" y="173133"/>
                  <a:pt x="2583180" y="148590"/>
                </a:cubicBezTo>
                <a:cubicBezTo>
                  <a:pt x="2551928" y="135002"/>
                  <a:pt x="2524213" y="113202"/>
                  <a:pt x="2491740" y="102870"/>
                </a:cubicBezTo>
                <a:cubicBezTo>
                  <a:pt x="2439757" y="86330"/>
                  <a:pt x="2385060" y="80010"/>
                  <a:pt x="2331720" y="68580"/>
                </a:cubicBezTo>
                <a:cubicBezTo>
                  <a:pt x="2316480" y="57150"/>
                  <a:pt x="2304317" y="39523"/>
                  <a:pt x="2286000" y="34290"/>
                </a:cubicBezTo>
                <a:cubicBezTo>
                  <a:pt x="2249183" y="23771"/>
                  <a:pt x="2209858" y="26040"/>
                  <a:pt x="2171700" y="22860"/>
                </a:cubicBezTo>
                <a:lnTo>
                  <a:pt x="1874520" y="0"/>
                </a:lnTo>
                <a:lnTo>
                  <a:pt x="1337310" y="22860"/>
                </a:lnTo>
                <a:cubicBezTo>
                  <a:pt x="1317915" y="23979"/>
                  <a:pt x="1280160" y="34290"/>
                  <a:pt x="1280160" y="34290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63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8313" y="476250"/>
            <a:ext cx="8207375" cy="5976938"/>
          </a:xfrm>
          <a:prstGeom prst="roundRect">
            <a:avLst>
              <a:gd name="adj" fmla="val 9400"/>
            </a:avLst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550" y="981075"/>
            <a:ext cx="7200900" cy="496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3" name="Forme libre 2"/>
          <p:cNvSpPr/>
          <p:nvPr/>
        </p:nvSpPr>
        <p:spPr>
          <a:xfrm>
            <a:off x="2732088" y="2228850"/>
            <a:ext cx="3965575" cy="3178175"/>
          </a:xfrm>
          <a:custGeom>
            <a:avLst/>
            <a:gdLst>
              <a:gd name="connsiteX0" fmla="*/ 1131570 w 3966210"/>
              <a:gd name="connsiteY0" fmla="*/ 0 h 3177540"/>
              <a:gd name="connsiteX1" fmla="*/ 0 w 3966210"/>
              <a:gd name="connsiteY1" fmla="*/ 1097280 h 3177540"/>
              <a:gd name="connsiteX2" fmla="*/ 1543050 w 3966210"/>
              <a:gd name="connsiteY2" fmla="*/ 3143250 h 3177540"/>
              <a:gd name="connsiteX3" fmla="*/ 3966210 w 3966210"/>
              <a:gd name="connsiteY3" fmla="*/ 3177540 h 3177540"/>
              <a:gd name="connsiteX4" fmla="*/ 3931920 w 3966210"/>
              <a:gd name="connsiteY4" fmla="*/ 2125980 h 3177540"/>
              <a:gd name="connsiteX5" fmla="*/ 2240280 w 3966210"/>
              <a:gd name="connsiteY5" fmla="*/ 228600 h 3177540"/>
              <a:gd name="connsiteX6" fmla="*/ 1131570 w 3966210"/>
              <a:gd name="connsiteY6" fmla="*/ 0 h 3177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6210" h="3177540">
                <a:moveTo>
                  <a:pt x="1131570" y="0"/>
                </a:moveTo>
                <a:lnTo>
                  <a:pt x="0" y="1097280"/>
                </a:lnTo>
                <a:lnTo>
                  <a:pt x="1543050" y="3143250"/>
                </a:lnTo>
                <a:lnTo>
                  <a:pt x="3966210" y="3177540"/>
                </a:lnTo>
                <a:lnTo>
                  <a:pt x="3931920" y="2125980"/>
                </a:lnTo>
                <a:lnTo>
                  <a:pt x="2240280" y="228600"/>
                </a:lnTo>
                <a:lnTo>
                  <a:pt x="1131570" y="0"/>
                </a:lnTo>
                <a:close/>
              </a:path>
            </a:pathLst>
          </a:custGeom>
          <a:solidFill>
            <a:srgbClr val="FF0000">
              <a:alpha val="25000"/>
            </a:srgb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539875" y="2662238"/>
            <a:ext cx="865188" cy="2268537"/>
          </a:xfrm>
          <a:custGeom>
            <a:avLst/>
            <a:gdLst>
              <a:gd name="connsiteX0" fmla="*/ 22860 w 640080"/>
              <a:gd name="connsiteY0" fmla="*/ 1668780 h 1680210"/>
              <a:gd name="connsiteX1" fmla="*/ 0 w 640080"/>
              <a:gd name="connsiteY1" fmla="*/ 0 h 1680210"/>
              <a:gd name="connsiteX2" fmla="*/ 628650 w 640080"/>
              <a:gd name="connsiteY2" fmla="*/ 834390 h 1680210"/>
              <a:gd name="connsiteX3" fmla="*/ 640080 w 640080"/>
              <a:gd name="connsiteY3" fmla="*/ 1680210 h 1680210"/>
              <a:gd name="connsiteX4" fmla="*/ 22860 w 640080"/>
              <a:gd name="connsiteY4" fmla="*/ 1668780 h 168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0" h="1680210">
                <a:moveTo>
                  <a:pt x="22860" y="1668780"/>
                </a:moveTo>
                <a:lnTo>
                  <a:pt x="0" y="0"/>
                </a:lnTo>
                <a:lnTo>
                  <a:pt x="628650" y="834390"/>
                </a:lnTo>
                <a:lnTo>
                  <a:pt x="640080" y="1680210"/>
                </a:lnTo>
                <a:lnTo>
                  <a:pt x="22860" y="166878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 rot="16981004">
            <a:off x="3798888" y="1658937"/>
            <a:ext cx="1244600" cy="2854325"/>
          </a:xfrm>
          <a:custGeom>
            <a:avLst/>
            <a:gdLst>
              <a:gd name="connsiteX0" fmla="*/ 0 w 811530"/>
              <a:gd name="connsiteY0" fmla="*/ 0 h 1863090"/>
              <a:gd name="connsiteX1" fmla="*/ 80010 w 811530"/>
              <a:gd name="connsiteY1" fmla="*/ 1863090 h 1863090"/>
              <a:gd name="connsiteX2" fmla="*/ 811530 w 811530"/>
              <a:gd name="connsiteY2" fmla="*/ 1154430 h 1863090"/>
              <a:gd name="connsiteX3" fmla="*/ 788670 w 811530"/>
              <a:gd name="connsiteY3" fmla="*/ 525780 h 1863090"/>
              <a:gd name="connsiteX4" fmla="*/ 0 w 811530"/>
              <a:gd name="connsiteY4" fmla="*/ 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30" h="1863090">
                <a:moveTo>
                  <a:pt x="0" y="0"/>
                </a:moveTo>
                <a:lnTo>
                  <a:pt x="80010" y="1863090"/>
                </a:lnTo>
                <a:lnTo>
                  <a:pt x="811530" y="1154430"/>
                </a:lnTo>
                <a:lnTo>
                  <a:pt x="788670" y="5257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4313238" y="4392613"/>
            <a:ext cx="2274887" cy="879475"/>
          </a:xfrm>
          <a:custGeom>
            <a:avLst/>
            <a:gdLst>
              <a:gd name="connsiteX0" fmla="*/ 0 w 2274570"/>
              <a:gd name="connsiteY0" fmla="*/ 0 h 880110"/>
              <a:gd name="connsiteX1" fmla="*/ 11430 w 2274570"/>
              <a:gd name="connsiteY1" fmla="*/ 857250 h 880110"/>
              <a:gd name="connsiteX2" fmla="*/ 2274570 w 2274570"/>
              <a:gd name="connsiteY2" fmla="*/ 880110 h 880110"/>
              <a:gd name="connsiteX3" fmla="*/ 2228850 w 2274570"/>
              <a:gd name="connsiteY3" fmla="*/ 45720 h 880110"/>
              <a:gd name="connsiteX4" fmla="*/ 0 w 2274570"/>
              <a:gd name="connsiteY4" fmla="*/ 0 h 88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4570" h="880110">
                <a:moveTo>
                  <a:pt x="0" y="0"/>
                </a:moveTo>
                <a:lnTo>
                  <a:pt x="11430" y="857250"/>
                </a:lnTo>
                <a:lnTo>
                  <a:pt x="2274570" y="880110"/>
                </a:lnTo>
                <a:lnTo>
                  <a:pt x="222885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9500" y="1125538"/>
            <a:ext cx="936625" cy="935037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FFFFFF"/>
              </a:solidFill>
            </a:endParaRPr>
          </a:p>
        </p:txBody>
      </p:sp>
      <p:sp>
        <p:nvSpPr>
          <p:cNvPr id="79881" name="ZoneTexte 6"/>
          <p:cNvSpPr txBox="1">
            <a:spLocks noChangeArrowheads="1"/>
          </p:cNvSpPr>
          <p:nvPr/>
        </p:nvSpPr>
        <p:spPr bwMode="auto">
          <a:xfrm>
            <a:off x="1116013" y="1408113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000" smtClean="0">
                <a:solidFill>
                  <a:srgbClr val="000000"/>
                </a:solidFill>
              </a:rPr>
              <a:t>Lasso</a:t>
            </a:r>
          </a:p>
        </p:txBody>
      </p:sp>
      <p:sp>
        <p:nvSpPr>
          <p:cNvPr id="79882" name="ZoneTexte 1"/>
          <p:cNvSpPr txBox="1">
            <a:spLocks noChangeArrowheads="1"/>
          </p:cNvSpPr>
          <p:nvPr/>
        </p:nvSpPr>
        <p:spPr bwMode="auto">
          <a:xfrm>
            <a:off x="757238" y="30163"/>
            <a:ext cx="7870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CA" altLang="en-US" sz="2400" smtClean="0">
                <a:solidFill>
                  <a:srgbClr val="000000"/>
                </a:solidFill>
              </a:rPr>
              <a:t>La sélection actuelle, après relâchement du lasso</a:t>
            </a:r>
          </a:p>
        </p:txBody>
      </p:sp>
    </p:spTree>
    <p:extLst>
      <p:ext uri="{BB962C8B-B14F-4D97-AF65-F5344CB8AC3E}">
        <p14:creationId xmlns:p14="http://schemas.microsoft.com/office/powerpoint/2010/main" val="359492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r>
              <a:rPr lang="en-CA" altLang="en-US" smtClean="0"/>
              <a:t>Fonctionnalités à rajouter pour votre travail pratique …</a:t>
            </a:r>
          </a:p>
        </p:txBody>
      </p:sp>
    </p:spTree>
    <p:extLst>
      <p:ext uri="{BB962C8B-B14F-4D97-AF65-F5344CB8AC3E}">
        <p14:creationId xmlns:p14="http://schemas.microsoft.com/office/powerpoint/2010/main" val="367666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1818</Words>
  <Application>Microsoft Office PowerPoint</Application>
  <PresentationFormat>Affichage à l'écran (4:3)</PresentationFormat>
  <Paragraphs>340</Paragraphs>
  <Slides>46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46</vt:i4>
      </vt:variant>
    </vt:vector>
  </HeadingPairs>
  <TitlesOfParts>
    <vt:vector size="48" baseType="lpstr">
      <vt:lpstr>Thème Office</vt:lpstr>
      <vt:lpstr>Default Design</vt:lpstr>
      <vt:lpstr>GTI 350 Travail pratique Android sur tablettes Xoom de Motorola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Fonctionnalités à rajouter pour votre travail pratique …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Points alloués pour le travail pratique</vt:lpstr>
      <vt:lpstr>Consignes pour travailler avec les Xooms</vt:lpstr>
      <vt:lpstr>Consignes pour travailler avec les Xooms</vt:lpstr>
      <vt:lpstr>Quelques classes de base et routines qui vous seront disponibles …</vt:lpstr>
      <vt:lpstr>Point2D</vt:lpstr>
      <vt:lpstr>Vector2D</vt:lpstr>
      <vt:lpstr>Point2DUtil</vt:lpstr>
      <vt:lpstr>Point2DUtil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Point2DUtil</vt:lpstr>
      <vt:lpstr>Comment rajouter une marge autour d’un polygone convexe ?</vt:lpstr>
      <vt:lpstr>Point2DUtil</vt:lpstr>
      <vt:lpstr>Présentation PowerPoint</vt:lpstr>
      <vt:lpstr>Présentation PowerPoint</vt:lpstr>
      <vt:lpstr>Point2DUtil</vt:lpstr>
      <vt:lpstr>Transformation en fonction du déplacement de un point</vt:lpstr>
      <vt:lpstr>Transformation en fonction du déplacement de un point</vt:lpstr>
      <vt:lpstr>Point2DUtil</vt:lpstr>
      <vt:lpstr>Transformation en fonction du déplacement de deux points</vt:lpstr>
      <vt:lpstr>Transformation en fonction du déplacement de deux points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GTI 350 Travail pratique Android sur tablettes Xoom de Motorola</dc:title>
  <dc:creator>mjm</dc:creator>
  <cp:lastModifiedBy>mjm</cp:lastModifiedBy>
  <cp:revision>3</cp:revision>
  <dcterms:created xsi:type="dcterms:W3CDTF">2013-09-24T20:29:20Z</dcterms:created>
  <dcterms:modified xsi:type="dcterms:W3CDTF">2014-05-27T21:51:06Z</dcterms:modified>
</cp:coreProperties>
</file>