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7" r:id="rId3"/>
    <p:sldMasterId id="2147483699" r:id="rId4"/>
    <p:sldMasterId id="2147483711" r:id="rId5"/>
    <p:sldMasterId id="2147483723" r:id="rId6"/>
  </p:sldMasterIdLst>
  <p:notesMasterIdLst>
    <p:notesMasterId r:id="rId185"/>
  </p:notesMasterIdLst>
  <p:sldIdLst>
    <p:sldId id="256" r:id="rId7"/>
    <p:sldId id="369" r:id="rId8"/>
    <p:sldId id="486" r:id="rId9"/>
    <p:sldId id="490" r:id="rId10"/>
    <p:sldId id="370" r:id="rId11"/>
    <p:sldId id="557" r:id="rId12"/>
    <p:sldId id="371" r:id="rId13"/>
    <p:sldId id="535" r:id="rId14"/>
    <p:sldId id="393" r:id="rId15"/>
    <p:sldId id="372" r:id="rId16"/>
    <p:sldId id="440" r:id="rId17"/>
    <p:sldId id="432" r:id="rId18"/>
    <p:sldId id="433" r:id="rId19"/>
    <p:sldId id="435" r:id="rId20"/>
    <p:sldId id="428" r:id="rId21"/>
    <p:sldId id="545" r:id="rId22"/>
    <p:sldId id="373" r:id="rId23"/>
    <p:sldId id="551" r:id="rId24"/>
    <p:sldId id="434" r:id="rId25"/>
    <p:sldId id="442" r:id="rId26"/>
    <p:sldId id="591" r:id="rId27"/>
    <p:sldId id="592" r:id="rId28"/>
    <p:sldId id="593" r:id="rId29"/>
    <p:sldId id="594" r:id="rId30"/>
    <p:sldId id="595" r:id="rId31"/>
    <p:sldId id="596" r:id="rId32"/>
    <p:sldId id="597" r:id="rId33"/>
    <p:sldId id="598" r:id="rId34"/>
    <p:sldId id="374" r:id="rId35"/>
    <p:sldId id="478" r:id="rId36"/>
    <p:sldId id="375" r:id="rId37"/>
    <p:sldId id="377" r:id="rId38"/>
    <p:sldId id="510" r:id="rId39"/>
    <p:sldId id="544" r:id="rId40"/>
    <p:sldId id="493" r:id="rId41"/>
    <p:sldId id="276" r:id="rId42"/>
    <p:sldId id="280" r:id="rId43"/>
    <p:sldId id="589" r:id="rId44"/>
    <p:sldId id="590" r:id="rId45"/>
    <p:sldId id="282" r:id="rId46"/>
    <p:sldId id="487" r:id="rId47"/>
    <p:sldId id="496" r:id="rId48"/>
    <p:sldId id="497" r:id="rId49"/>
    <p:sldId id="483" r:id="rId50"/>
    <p:sldId id="527" r:id="rId51"/>
    <p:sldId id="492" r:id="rId52"/>
    <p:sldId id="558" r:id="rId53"/>
    <p:sldId id="559" r:id="rId54"/>
    <p:sldId id="560" r:id="rId55"/>
    <p:sldId id="561" r:id="rId56"/>
    <p:sldId id="562" r:id="rId57"/>
    <p:sldId id="563" r:id="rId58"/>
    <p:sldId id="564" r:id="rId59"/>
    <p:sldId id="565" r:id="rId60"/>
    <p:sldId id="566" r:id="rId61"/>
    <p:sldId id="498" r:id="rId62"/>
    <p:sldId id="549" r:id="rId63"/>
    <p:sldId id="550" r:id="rId64"/>
    <p:sldId id="289" r:id="rId65"/>
    <p:sldId id="386" r:id="rId66"/>
    <p:sldId id="479" r:id="rId67"/>
    <p:sldId id="480" r:id="rId68"/>
    <p:sldId id="511" r:id="rId69"/>
    <p:sldId id="448" r:id="rId70"/>
    <p:sldId id="484" r:id="rId71"/>
    <p:sldId id="277" r:id="rId72"/>
    <p:sldId id="424" r:id="rId73"/>
    <p:sldId id="532" r:id="rId74"/>
    <p:sldId id="533" r:id="rId75"/>
    <p:sldId id="530" r:id="rId76"/>
    <p:sldId id="534" r:id="rId77"/>
    <p:sldId id="528" r:id="rId78"/>
    <p:sldId id="529" r:id="rId79"/>
    <p:sldId id="531" r:id="rId80"/>
    <p:sldId id="586" r:id="rId81"/>
    <p:sldId id="552" r:id="rId82"/>
    <p:sldId id="581" r:id="rId83"/>
    <p:sldId id="425" r:id="rId84"/>
    <p:sldId id="290" r:id="rId85"/>
    <p:sldId id="292" r:id="rId86"/>
    <p:sldId id="464" r:id="rId87"/>
    <p:sldId id="293" r:id="rId88"/>
    <p:sldId id="294" r:id="rId89"/>
    <p:sldId id="295" r:id="rId90"/>
    <p:sldId id="296" r:id="rId91"/>
    <p:sldId id="298" r:id="rId92"/>
    <p:sldId id="297" r:id="rId93"/>
    <p:sldId id="462" r:id="rId94"/>
    <p:sldId id="537" r:id="rId95"/>
    <p:sldId id="465" r:id="rId96"/>
    <p:sldId id="466" r:id="rId97"/>
    <p:sldId id="467" r:id="rId98"/>
    <p:sldId id="468" r:id="rId99"/>
    <p:sldId id="469" r:id="rId100"/>
    <p:sldId id="470" r:id="rId101"/>
    <p:sldId id="475" r:id="rId102"/>
    <p:sldId id="471" r:id="rId103"/>
    <p:sldId id="444" r:id="rId104"/>
    <p:sldId id="412" r:id="rId105"/>
    <p:sldId id="261" r:id="rId106"/>
    <p:sldId id="538" r:id="rId107"/>
    <p:sldId id="262" r:id="rId108"/>
    <p:sldId id="265" r:id="rId109"/>
    <p:sldId id="489" r:id="rId110"/>
    <p:sldId id="583" r:id="rId111"/>
    <p:sldId id="266" r:id="rId112"/>
    <p:sldId id="453" r:id="rId113"/>
    <p:sldId id="458" r:id="rId114"/>
    <p:sldId id="459" r:id="rId115"/>
    <p:sldId id="460" r:id="rId116"/>
    <p:sldId id="454" r:id="rId117"/>
    <p:sldId id="568" r:id="rId118"/>
    <p:sldId id="438" r:id="rId119"/>
    <p:sldId id="439" r:id="rId120"/>
    <p:sldId id="476" r:id="rId121"/>
    <p:sldId id="582" r:id="rId122"/>
    <p:sldId id="481" r:id="rId123"/>
    <p:sldId id="482" r:id="rId124"/>
    <p:sldId id="436" r:id="rId125"/>
    <p:sldId id="437" r:id="rId126"/>
    <p:sldId id="451" r:id="rId127"/>
    <p:sldId id="513" r:id="rId128"/>
    <p:sldId id="512" r:id="rId129"/>
    <p:sldId id="318" r:id="rId130"/>
    <p:sldId id="584" r:id="rId131"/>
    <p:sldId id="585" r:id="rId132"/>
    <p:sldId id="539" r:id="rId133"/>
    <p:sldId id="319" r:id="rId134"/>
    <p:sldId id="449" r:id="rId135"/>
    <p:sldId id="477" r:id="rId136"/>
    <p:sldId id="406" r:id="rId137"/>
    <p:sldId id="407" r:id="rId138"/>
    <p:sldId id="509" r:id="rId139"/>
    <p:sldId id="587" r:id="rId140"/>
    <p:sldId id="546" r:id="rId141"/>
    <p:sldId id="548" r:id="rId142"/>
    <p:sldId id="423" r:id="rId143"/>
    <p:sldId id="450" r:id="rId144"/>
    <p:sldId id="485" r:id="rId145"/>
    <p:sldId id="567" r:id="rId146"/>
    <p:sldId id="427" r:id="rId147"/>
    <p:sldId id="394" r:id="rId148"/>
    <p:sldId id="409" r:id="rId149"/>
    <p:sldId id="260" r:id="rId150"/>
    <p:sldId id="383" r:id="rId151"/>
    <p:sldId id="473" r:id="rId152"/>
    <p:sldId id="392" r:id="rId153"/>
    <p:sldId id="461" r:id="rId154"/>
    <p:sldId id="259" r:id="rId155"/>
    <p:sldId id="472" r:id="rId156"/>
    <p:sldId id="413" r:id="rId157"/>
    <p:sldId id="554" r:id="rId158"/>
    <p:sldId id="555" r:id="rId159"/>
    <p:sldId id="556" r:id="rId160"/>
    <p:sldId id="316" r:id="rId161"/>
    <p:sldId id="414" r:id="rId162"/>
    <p:sldId id="420" r:id="rId163"/>
    <p:sldId id="419" r:id="rId164"/>
    <p:sldId id="418" r:id="rId165"/>
    <p:sldId id="417" r:id="rId166"/>
    <p:sldId id="416" r:id="rId167"/>
    <p:sldId id="415" r:id="rId168"/>
    <p:sldId id="421" r:id="rId169"/>
    <p:sldId id="536" r:id="rId170"/>
    <p:sldId id="553" r:id="rId171"/>
    <p:sldId id="569" r:id="rId172"/>
    <p:sldId id="588" r:id="rId173"/>
    <p:sldId id="570" r:id="rId174"/>
    <p:sldId id="571" r:id="rId175"/>
    <p:sldId id="572" r:id="rId176"/>
    <p:sldId id="573" r:id="rId177"/>
    <p:sldId id="574" r:id="rId178"/>
    <p:sldId id="575" r:id="rId179"/>
    <p:sldId id="576" r:id="rId180"/>
    <p:sldId id="577" r:id="rId181"/>
    <p:sldId id="578" r:id="rId182"/>
    <p:sldId id="579" r:id="rId183"/>
    <p:sldId id="580" r:id="rId184"/>
  </p:sldIdLst>
  <p:sldSz cx="9144000" cy="6858000" type="screen4x3"/>
  <p:notesSz cx="6858000" cy="9144000"/>
  <p:defaultTextStyle>
    <a:defPPr>
      <a:defRPr lang="fr-F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8080"/>
    <a:srgbClr val="40FF40"/>
    <a:srgbClr val="80FF80"/>
    <a:srgbClr val="808080"/>
    <a:srgbClr val="00FFFF"/>
    <a:srgbClr val="00FF00"/>
    <a:srgbClr val="FF00FF"/>
    <a:srgbClr val="FFFF00"/>
    <a:srgbClr val="E0E0E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620"/>
    <p:restoredTop sz="96245" autoAdjust="0"/>
  </p:normalViewPr>
  <p:slideViewPr>
    <p:cSldViewPr snapToGrid="0">
      <p:cViewPr varScale="1">
        <p:scale>
          <a:sx n="110" d="100"/>
          <a:sy n="110" d="100"/>
        </p:scale>
        <p:origin x="424" y="80"/>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31520"/>
    </p:cViewPr>
  </p:sorterViewPr>
  <p:gridSpacing cx="45005" cy="45005"/>
</p:viewPr>
</file>

<file path=ppt/_rels/presentation.xml.rels><?xml version="1.0" encoding="UTF-8" standalone="yes"?>
<Relationships xmlns="http://schemas.openxmlformats.org/package/2006/relationships"><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63" Type="http://schemas.openxmlformats.org/officeDocument/2006/relationships/slide" Target="slides/slide57.xml"/><Relationship Id="rId84" Type="http://schemas.openxmlformats.org/officeDocument/2006/relationships/slide" Target="slides/slide78.xml"/><Relationship Id="rId138" Type="http://schemas.openxmlformats.org/officeDocument/2006/relationships/slide" Target="slides/slide132.xml"/><Relationship Id="rId159" Type="http://schemas.openxmlformats.org/officeDocument/2006/relationships/slide" Target="slides/slide153.xml"/><Relationship Id="rId170" Type="http://schemas.openxmlformats.org/officeDocument/2006/relationships/slide" Target="slides/slide164.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53" Type="http://schemas.openxmlformats.org/officeDocument/2006/relationships/slide" Target="slides/slide47.xml"/><Relationship Id="rId74" Type="http://schemas.openxmlformats.org/officeDocument/2006/relationships/slide" Target="slides/slide68.xml"/><Relationship Id="rId128" Type="http://schemas.openxmlformats.org/officeDocument/2006/relationships/slide" Target="slides/slide122.xml"/><Relationship Id="rId149" Type="http://schemas.openxmlformats.org/officeDocument/2006/relationships/slide" Target="slides/slide143.xml"/><Relationship Id="rId5" Type="http://schemas.openxmlformats.org/officeDocument/2006/relationships/slideMaster" Target="slideMasters/slideMaster5.xml"/><Relationship Id="rId95" Type="http://schemas.openxmlformats.org/officeDocument/2006/relationships/slide" Target="slides/slide89.xml"/><Relationship Id="rId160" Type="http://schemas.openxmlformats.org/officeDocument/2006/relationships/slide" Target="slides/slide154.xml"/><Relationship Id="rId181" Type="http://schemas.openxmlformats.org/officeDocument/2006/relationships/slide" Target="slides/slide175.xml"/><Relationship Id="rId22" Type="http://schemas.openxmlformats.org/officeDocument/2006/relationships/slide" Target="slides/slide16.xml"/><Relationship Id="rId43" Type="http://schemas.openxmlformats.org/officeDocument/2006/relationships/slide" Target="slides/slide37.xml"/><Relationship Id="rId64" Type="http://schemas.openxmlformats.org/officeDocument/2006/relationships/slide" Target="slides/slide58.xml"/><Relationship Id="rId118" Type="http://schemas.openxmlformats.org/officeDocument/2006/relationships/slide" Target="slides/slide112.xml"/><Relationship Id="rId139" Type="http://schemas.openxmlformats.org/officeDocument/2006/relationships/slide" Target="slides/slide133.xml"/><Relationship Id="rId85" Type="http://schemas.openxmlformats.org/officeDocument/2006/relationships/slide" Target="slides/slide79.xml"/><Relationship Id="rId150" Type="http://schemas.openxmlformats.org/officeDocument/2006/relationships/slide" Target="slides/slide144.xml"/><Relationship Id="rId171" Type="http://schemas.openxmlformats.org/officeDocument/2006/relationships/slide" Target="slides/slide165.xml"/><Relationship Id="rId12" Type="http://schemas.openxmlformats.org/officeDocument/2006/relationships/slide" Target="slides/slide6.xml"/><Relationship Id="rId33" Type="http://schemas.openxmlformats.org/officeDocument/2006/relationships/slide" Target="slides/slide27.xml"/><Relationship Id="rId108" Type="http://schemas.openxmlformats.org/officeDocument/2006/relationships/slide" Target="slides/slide102.xml"/><Relationship Id="rId129" Type="http://schemas.openxmlformats.org/officeDocument/2006/relationships/slide" Target="slides/slide123.xml"/><Relationship Id="rId54" Type="http://schemas.openxmlformats.org/officeDocument/2006/relationships/slide" Target="slides/slide48.xml"/><Relationship Id="rId75" Type="http://schemas.openxmlformats.org/officeDocument/2006/relationships/slide" Target="slides/slide69.xml"/><Relationship Id="rId96" Type="http://schemas.openxmlformats.org/officeDocument/2006/relationships/slide" Target="slides/slide90.xml"/><Relationship Id="rId140" Type="http://schemas.openxmlformats.org/officeDocument/2006/relationships/slide" Target="slides/slide134.xml"/><Relationship Id="rId161" Type="http://schemas.openxmlformats.org/officeDocument/2006/relationships/slide" Target="slides/slide155.xml"/><Relationship Id="rId182" Type="http://schemas.openxmlformats.org/officeDocument/2006/relationships/slide" Target="slides/slide176.xml"/><Relationship Id="rId6" Type="http://schemas.openxmlformats.org/officeDocument/2006/relationships/slideMaster" Target="slideMasters/slideMaster6.xml"/><Relationship Id="rId23" Type="http://schemas.openxmlformats.org/officeDocument/2006/relationships/slide" Target="slides/slide17.xml"/><Relationship Id="rId119" Type="http://schemas.openxmlformats.org/officeDocument/2006/relationships/slide" Target="slides/slide113.xml"/><Relationship Id="rId44" Type="http://schemas.openxmlformats.org/officeDocument/2006/relationships/slide" Target="slides/slide38.xml"/><Relationship Id="rId65" Type="http://schemas.openxmlformats.org/officeDocument/2006/relationships/slide" Target="slides/slide59.xml"/><Relationship Id="rId86" Type="http://schemas.openxmlformats.org/officeDocument/2006/relationships/slide" Target="slides/slide80.xml"/><Relationship Id="rId130" Type="http://schemas.openxmlformats.org/officeDocument/2006/relationships/slide" Target="slides/slide124.xml"/><Relationship Id="rId151" Type="http://schemas.openxmlformats.org/officeDocument/2006/relationships/slide" Target="slides/slide145.xml"/><Relationship Id="rId172" Type="http://schemas.openxmlformats.org/officeDocument/2006/relationships/slide" Target="slides/slide166.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slide" Target="slides/slide119.xml"/><Relationship Id="rId141" Type="http://schemas.openxmlformats.org/officeDocument/2006/relationships/slide" Target="slides/slide135.xml"/><Relationship Id="rId146" Type="http://schemas.openxmlformats.org/officeDocument/2006/relationships/slide" Target="slides/slide140.xml"/><Relationship Id="rId167" Type="http://schemas.openxmlformats.org/officeDocument/2006/relationships/slide" Target="slides/slide161.xml"/><Relationship Id="rId188" Type="http://schemas.openxmlformats.org/officeDocument/2006/relationships/theme" Target="theme/theme1.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162" Type="http://schemas.openxmlformats.org/officeDocument/2006/relationships/slide" Target="slides/slide156.xml"/><Relationship Id="rId183" Type="http://schemas.openxmlformats.org/officeDocument/2006/relationships/slide" Target="slides/slide177.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131" Type="http://schemas.openxmlformats.org/officeDocument/2006/relationships/slide" Target="slides/slide125.xml"/><Relationship Id="rId136" Type="http://schemas.openxmlformats.org/officeDocument/2006/relationships/slide" Target="slides/slide130.xml"/><Relationship Id="rId157" Type="http://schemas.openxmlformats.org/officeDocument/2006/relationships/slide" Target="slides/slide151.xml"/><Relationship Id="rId178" Type="http://schemas.openxmlformats.org/officeDocument/2006/relationships/slide" Target="slides/slide172.xml"/><Relationship Id="rId61" Type="http://schemas.openxmlformats.org/officeDocument/2006/relationships/slide" Target="slides/slide55.xml"/><Relationship Id="rId82" Type="http://schemas.openxmlformats.org/officeDocument/2006/relationships/slide" Target="slides/slide76.xml"/><Relationship Id="rId152" Type="http://schemas.openxmlformats.org/officeDocument/2006/relationships/slide" Target="slides/slide146.xml"/><Relationship Id="rId173" Type="http://schemas.openxmlformats.org/officeDocument/2006/relationships/slide" Target="slides/slide167.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slide" Target="slides/slide120.xml"/><Relationship Id="rId147" Type="http://schemas.openxmlformats.org/officeDocument/2006/relationships/slide" Target="slides/slide141.xml"/><Relationship Id="rId168" Type="http://schemas.openxmlformats.org/officeDocument/2006/relationships/slide" Target="slides/slide162.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142" Type="http://schemas.openxmlformats.org/officeDocument/2006/relationships/slide" Target="slides/slide136.xml"/><Relationship Id="rId163" Type="http://schemas.openxmlformats.org/officeDocument/2006/relationships/slide" Target="slides/slide157.xml"/><Relationship Id="rId184" Type="http://schemas.openxmlformats.org/officeDocument/2006/relationships/slide" Target="slides/slide178.xml"/><Relationship Id="rId189" Type="http://schemas.openxmlformats.org/officeDocument/2006/relationships/tableStyles" Target="tableStyles.xml"/><Relationship Id="rId3" Type="http://schemas.openxmlformats.org/officeDocument/2006/relationships/slideMaster" Target="slideMasters/slideMaster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137" Type="http://schemas.openxmlformats.org/officeDocument/2006/relationships/slide" Target="slides/slide131.xml"/><Relationship Id="rId158" Type="http://schemas.openxmlformats.org/officeDocument/2006/relationships/slide" Target="slides/slide152.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32" Type="http://schemas.openxmlformats.org/officeDocument/2006/relationships/slide" Target="slides/slide126.xml"/><Relationship Id="rId153" Type="http://schemas.openxmlformats.org/officeDocument/2006/relationships/slide" Target="slides/slide147.xml"/><Relationship Id="rId174" Type="http://schemas.openxmlformats.org/officeDocument/2006/relationships/slide" Target="slides/slide168.xml"/><Relationship Id="rId179" Type="http://schemas.openxmlformats.org/officeDocument/2006/relationships/slide" Target="slides/slide173.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43" Type="http://schemas.openxmlformats.org/officeDocument/2006/relationships/slide" Target="slides/slide137.xml"/><Relationship Id="rId148" Type="http://schemas.openxmlformats.org/officeDocument/2006/relationships/slide" Target="slides/slide142.xml"/><Relationship Id="rId164" Type="http://schemas.openxmlformats.org/officeDocument/2006/relationships/slide" Target="slides/slide158.xml"/><Relationship Id="rId169" Type="http://schemas.openxmlformats.org/officeDocument/2006/relationships/slide" Target="slides/slide163.xml"/><Relationship Id="rId18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80" Type="http://schemas.openxmlformats.org/officeDocument/2006/relationships/slide" Target="slides/slide174.xml"/><Relationship Id="rId26" Type="http://schemas.openxmlformats.org/officeDocument/2006/relationships/slide" Target="slides/slide20.xml"/><Relationship Id="rId47" Type="http://schemas.openxmlformats.org/officeDocument/2006/relationships/slide" Target="slides/slide41.xml"/><Relationship Id="rId68" Type="http://schemas.openxmlformats.org/officeDocument/2006/relationships/slide" Target="slides/slide62.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slide" Target="slides/slide127.xml"/><Relationship Id="rId154" Type="http://schemas.openxmlformats.org/officeDocument/2006/relationships/slide" Target="slides/slide148.xml"/><Relationship Id="rId175" Type="http://schemas.openxmlformats.org/officeDocument/2006/relationships/slide" Target="slides/slide169.xml"/><Relationship Id="rId16" Type="http://schemas.openxmlformats.org/officeDocument/2006/relationships/slide" Target="slides/slide10.xml"/><Relationship Id="rId37" Type="http://schemas.openxmlformats.org/officeDocument/2006/relationships/slide" Target="slides/slide31.xml"/><Relationship Id="rId58" Type="http://schemas.openxmlformats.org/officeDocument/2006/relationships/slide" Target="slides/slide52.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44" Type="http://schemas.openxmlformats.org/officeDocument/2006/relationships/slide" Target="slides/slide138.xml"/><Relationship Id="rId90" Type="http://schemas.openxmlformats.org/officeDocument/2006/relationships/slide" Target="slides/slide84.xml"/><Relationship Id="rId165" Type="http://schemas.openxmlformats.org/officeDocument/2006/relationships/slide" Target="slides/slide159.xml"/><Relationship Id="rId186" Type="http://schemas.openxmlformats.org/officeDocument/2006/relationships/presProps" Target="presProps.xml"/><Relationship Id="rId27" Type="http://schemas.openxmlformats.org/officeDocument/2006/relationships/slide" Target="slides/slide21.xml"/><Relationship Id="rId48" Type="http://schemas.openxmlformats.org/officeDocument/2006/relationships/slide" Target="slides/slide42.xml"/><Relationship Id="rId69" Type="http://schemas.openxmlformats.org/officeDocument/2006/relationships/slide" Target="slides/slide63.xml"/><Relationship Id="rId113" Type="http://schemas.openxmlformats.org/officeDocument/2006/relationships/slide" Target="slides/slide107.xml"/><Relationship Id="rId134" Type="http://schemas.openxmlformats.org/officeDocument/2006/relationships/slide" Target="slides/slide128.xml"/><Relationship Id="rId80" Type="http://schemas.openxmlformats.org/officeDocument/2006/relationships/slide" Target="slides/slide74.xml"/><Relationship Id="rId155" Type="http://schemas.openxmlformats.org/officeDocument/2006/relationships/slide" Target="slides/slide149.xml"/><Relationship Id="rId176" Type="http://schemas.openxmlformats.org/officeDocument/2006/relationships/slide" Target="slides/slide170.xml"/><Relationship Id="rId17" Type="http://schemas.openxmlformats.org/officeDocument/2006/relationships/slide" Target="slides/slide11.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24" Type="http://schemas.openxmlformats.org/officeDocument/2006/relationships/slide" Target="slides/slide118.xml"/><Relationship Id="rId70" Type="http://schemas.openxmlformats.org/officeDocument/2006/relationships/slide" Target="slides/slide64.xml"/><Relationship Id="rId91" Type="http://schemas.openxmlformats.org/officeDocument/2006/relationships/slide" Target="slides/slide85.xml"/><Relationship Id="rId145" Type="http://schemas.openxmlformats.org/officeDocument/2006/relationships/slide" Target="slides/slide139.xml"/><Relationship Id="rId166" Type="http://schemas.openxmlformats.org/officeDocument/2006/relationships/slide" Target="slides/slide160.xml"/><Relationship Id="rId187" Type="http://schemas.openxmlformats.org/officeDocument/2006/relationships/viewProps" Target="viewProps.xml"/><Relationship Id="rId1" Type="http://schemas.openxmlformats.org/officeDocument/2006/relationships/slideMaster" Target="slideMasters/slideMaster1.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60" Type="http://schemas.openxmlformats.org/officeDocument/2006/relationships/slide" Target="slides/slide54.xml"/><Relationship Id="rId81" Type="http://schemas.openxmlformats.org/officeDocument/2006/relationships/slide" Target="slides/slide75.xml"/><Relationship Id="rId135" Type="http://schemas.openxmlformats.org/officeDocument/2006/relationships/slide" Target="slides/slide129.xml"/><Relationship Id="rId156" Type="http://schemas.openxmlformats.org/officeDocument/2006/relationships/slide" Target="slides/slide150.xml"/><Relationship Id="rId177" Type="http://schemas.openxmlformats.org/officeDocument/2006/relationships/slide" Target="slides/slide17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fr-CA"/>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BF382CDF-1012-46B3-A044-7F0222B6FA76}" type="datetimeFigureOut">
              <a:rPr lang="fr-FR"/>
              <a:pPr>
                <a:defRPr/>
              </a:pPr>
              <a:t>06/03/2018</a:t>
            </a:fld>
            <a:endParaRPr lang="fr-CA"/>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fr-CA" noProof="0" smtClean="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noProof="0" smtClean="0"/>
              <a:t>Cliquez pour modifier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endParaRPr lang="fr-CA" noProof="0" smtClean="0"/>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fr-CA"/>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0DD356D7-8187-4390-B94B-6F996BB6F372}" type="slidenum">
              <a:rPr lang="fr-CA"/>
              <a:pPr>
                <a:defRPr/>
              </a:pPr>
              <a:t>‹#›</a:t>
            </a:fld>
            <a:endParaRPr lang="fr-CA"/>
          </a:p>
        </p:txBody>
      </p:sp>
    </p:spTree>
    <p:extLst>
      <p:ext uri="{BB962C8B-B14F-4D97-AF65-F5344CB8AC3E}">
        <p14:creationId xmlns:p14="http://schemas.microsoft.com/office/powerpoint/2010/main" val="191145008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0DD356D7-8187-4390-B94B-6F996BB6F372}" type="slidenum">
              <a:rPr lang="fr-CA" smtClean="0"/>
              <a:pPr>
                <a:defRPr/>
              </a:pPr>
              <a:t>1</a:t>
            </a:fld>
            <a:endParaRPr lang="fr-CA"/>
          </a:p>
        </p:txBody>
      </p:sp>
    </p:spTree>
    <p:extLst>
      <p:ext uri="{BB962C8B-B14F-4D97-AF65-F5344CB8AC3E}">
        <p14:creationId xmlns:p14="http://schemas.microsoft.com/office/powerpoint/2010/main" val="19395397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0DD356D7-8187-4390-B94B-6F996BB6F372}" type="slidenum">
              <a:rPr lang="fr-CA" smtClean="0"/>
              <a:pPr>
                <a:defRPr/>
              </a:pPr>
              <a:t>15</a:t>
            </a:fld>
            <a:endParaRPr lang="fr-CA"/>
          </a:p>
        </p:txBody>
      </p:sp>
    </p:spTree>
    <p:extLst>
      <p:ext uri="{BB962C8B-B14F-4D97-AF65-F5344CB8AC3E}">
        <p14:creationId xmlns:p14="http://schemas.microsoft.com/office/powerpoint/2010/main" val="16794750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30EC2CE3-C334-406F-9DB7-8A41F64EC9F6}"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3859774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http://www.smartmoney.com/map-of-the-market/</a:t>
            </a:r>
          </a:p>
        </p:txBody>
      </p:sp>
    </p:spTree>
    <p:extLst>
      <p:ext uri="{BB962C8B-B14F-4D97-AF65-F5344CB8AC3E}">
        <p14:creationId xmlns:p14="http://schemas.microsoft.com/office/powerpoint/2010/main" val="35326295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TODO: Redo this image only using colors that have distinct names, and show 1-pixel thick strips of the colors side-by-side, not just spaced out.</a:t>
            </a:r>
          </a:p>
          <a:p>
            <a:endParaRPr lang="en-US" altLang="en-US" smtClean="0"/>
          </a:p>
        </p:txBody>
      </p:sp>
    </p:spTree>
    <p:extLst>
      <p:ext uri="{BB962C8B-B14F-4D97-AF65-F5344CB8AC3E}">
        <p14:creationId xmlns:p14="http://schemas.microsoft.com/office/powerpoint/2010/main" val="41482305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EEE4861-EBF9-4E08-9D96-B67CC4F7EE70}" type="slidenum">
              <a:rPr lang="en-US" smtClean="0"/>
              <a:pPr fontAlgn="base">
                <a:spcBef>
                  <a:spcPct val="0"/>
                </a:spcBef>
                <a:spcAft>
                  <a:spcPct val="0"/>
                </a:spcAft>
                <a:defRPr/>
              </a:pPr>
              <a:t>100</a:t>
            </a:fld>
            <a:endParaRPr lang="en-US" smtClean="0"/>
          </a:p>
        </p:txBody>
      </p:sp>
      <p:sp>
        <p:nvSpPr>
          <p:cNvPr id="1392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Note that recent interest into designing websites has meant graphic designers have become more interested in interaction, and there are now people who call themselves interaction designers, information designers, etc.</a:t>
            </a:r>
          </a:p>
          <a:p>
            <a:pPr eaLnBrk="1" hangingPunct="1">
              <a:spcBef>
                <a:spcPct val="0"/>
              </a:spcBef>
            </a:pPr>
            <a:endParaRPr lang="en-US" altLang="en-US" smtClean="0"/>
          </a:p>
        </p:txBody>
      </p:sp>
    </p:spTree>
    <p:extLst>
      <p:ext uri="{BB962C8B-B14F-4D97-AF65-F5344CB8AC3E}">
        <p14:creationId xmlns:p14="http://schemas.microsoft.com/office/powerpoint/2010/main" val="41674315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F649C79-D506-47BC-B2B6-59E6AF15D23A}" type="slidenum">
              <a:rPr lang="en-US" smtClean="0"/>
              <a:pPr fontAlgn="base">
                <a:spcBef>
                  <a:spcPct val="0"/>
                </a:spcBef>
                <a:spcAft>
                  <a:spcPct val="0"/>
                </a:spcAft>
                <a:defRPr/>
              </a:pPr>
              <a:t>102</a:t>
            </a:fld>
            <a:endParaRPr lang="en-US" smtClean="0"/>
          </a:p>
        </p:txBody>
      </p:sp>
      <p:sp>
        <p:nvSpPr>
          <p:cNvPr id="1402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Now, I may not have much artistic talent, but thankfully I did find some theory in the books that I could learn from.</a:t>
            </a:r>
          </a:p>
          <a:p>
            <a:pPr eaLnBrk="1" hangingPunct="1">
              <a:spcBef>
                <a:spcPct val="0"/>
              </a:spcBef>
            </a:pPr>
            <a:r>
              <a:rPr lang="en-US" altLang="en-US" smtClean="0"/>
              <a:t>For example, the elements used to create visual designs have been identified and studied.</a:t>
            </a:r>
          </a:p>
          <a:p>
            <a:pPr eaLnBrk="1" hangingPunct="1">
              <a:spcBef>
                <a:spcPct val="0"/>
              </a:spcBef>
            </a:pPr>
            <a:endParaRPr lang="en-CA" altLang="en-US" smtClean="0"/>
          </a:p>
          <a:p>
            <a:pPr eaLnBrk="1" hangingPunct="1">
              <a:spcBef>
                <a:spcPct val="0"/>
              </a:spcBef>
            </a:pPr>
            <a:r>
              <a:rPr lang="en-CA" altLang="en-US" smtClean="0"/>
              <a:t>BTW: have we identified the “elements of interaction” ?  Can we propose a list ?</a:t>
            </a:r>
          </a:p>
          <a:p>
            <a:pPr eaLnBrk="1" hangingPunct="1">
              <a:spcBef>
                <a:spcPct val="0"/>
              </a:spcBef>
            </a:pPr>
            <a:endParaRPr lang="en-US" altLang="en-US" smtClean="0"/>
          </a:p>
        </p:txBody>
      </p:sp>
    </p:spTree>
    <p:extLst>
      <p:ext uri="{BB962C8B-B14F-4D97-AF65-F5344CB8AC3E}">
        <p14:creationId xmlns:p14="http://schemas.microsoft.com/office/powerpoint/2010/main" val="8273066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604F6A3-48F3-4242-B4C9-10D1D35F7D18}" type="slidenum">
              <a:rPr lang="en-US" smtClean="0"/>
              <a:pPr fontAlgn="base">
                <a:spcBef>
                  <a:spcPct val="0"/>
                </a:spcBef>
                <a:spcAft>
                  <a:spcPct val="0"/>
                </a:spcAft>
                <a:defRPr/>
              </a:pPr>
              <a:t>103</a:t>
            </a:fld>
            <a:endParaRPr lang="en-US" smtClean="0"/>
          </a:p>
        </p:txBody>
      </p:sp>
      <p:sp>
        <p:nvSpPr>
          <p:cNvPr id="1423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4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Quoting Arnheim:</a:t>
            </a:r>
          </a:p>
          <a:p>
            <a:pPr eaLnBrk="1" hangingPunct="1">
              <a:spcBef>
                <a:spcPct val="0"/>
              </a:spcBef>
            </a:pPr>
            <a:r>
              <a:rPr lang="en-US" altLang="en-US" smtClean="0"/>
              <a:t>In a, relations are neither clearly rightangular nor clearly oblique.</a:t>
            </a:r>
          </a:p>
          <a:p>
            <a:pPr eaLnBrk="1" hangingPunct="1">
              <a:spcBef>
                <a:spcPct val="0"/>
              </a:spcBef>
            </a:pPr>
            <a:r>
              <a:rPr lang="en-US" altLang="en-US" smtClean="0"/>
              <a:t>The 4 lines are not sufficiently different in length to assure the eye they are unequal.</a:t>
            </a:r>
          </a:p>
          <a:p>
            <a:pPr eaLnBrk="1" hangingPunct="1">
              <a:spcBef>
                <a:spcPct val="0"/>
              </a:spcBef>
            </a:pPr>
            <a:r>
              <a:rPr lang="en-US" altLang="en-US" smtClean="0"/>
              <a:t>The pattern, adrift in space, approaches on the one hand the symmetry of a crosslike figure of vertical-horizontal orientation, and on the other the shape of a kind of kite with a diagonal symmetry axis.</a:t>
            </a:r>
          </a:p>
          <a:p>
            <a:pPr eaLnBrk="1" hangingPunct="1">
              <a:spcBef>
                <a:spcPct val="0"/>
              </a:spcBef>
            </a:pPr>
            <a:r>
              <a:rPr lang="en-US" altLang="en-US" smtClean="0"/>
              <a:t>Neither interpretation, however, is conclusive; neither admits of the reassuring clarity conveyed by b.</a:t>
            </a:r>
          </a:p>
          <a:p>
            <a:pPr eaLnBrk="1" hangingPunct="1">
              <a:spcBef>
                <a:spcPct val="0"/>
              </a:spcBef>
            </a:pPr>
            <a:endParaRPr lang="en-US" altLang="en-US" smtClean="0"/>
          </a:p>
          <a:p>
            <a:pPr eaLnBrk="1" hangingPunct="1">
              <a:spcBef>
                <a:spcPct val="0"/>
              </a:spcBef>
            </a:pPr>
            <a:r>
              <a:rPr lang="en-US" altLang="en-US" smtClean="0"/>
              <a:t>Ref: Rudolf Arnheim, Art and Visual Perception, p. 22</a:t>
            </a:r>
          </a:p>
          <a:p>
            <a:pPr eaLnBrk="1" hangingPunct="1">
              <a:spcBef>
                <a:spcPct val="0"/>
              </a:spcBef>
            </a:pPr>
            <a:endParaRPr lang="en-US" altLang="en-US" smtClean="0"/>
          </a:p>
        </p:txBody>
      </p:sp>
    </p:spTree>
    <p:extLst>
      <p:ext uri="{BB962C8B-B14F-4D97-AF65-F5344CB8AC3E}">
        <p14:creationId xmlns:p14="http://schemas.microsoft.com/office/powerpoint/2010/main" val="15330477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3E40C9C-7039-42AC-A1BC-BF0808FE920D}" type="slidenum">
              <a:rPr lang="en-US" smtClean="0"/>
              <a:pPr fontAlgn="base">
                <a:spcBef>
                  <a:spcPct val="0"/>
                </a:spcBef>
                <a:spcAft>
                  <a:spcPct val="0"/>
                </a:spcAft>
                <a:defRPr/>
              </a:pPr>
              <a:t>106</a:t>
            </a:fld>
            <a:endParaRPr lang="en-US" smtClean="0"/>
          </a:p>
        </p:txBody>
      </p:sp>
      <p:sp>
        <p:nvSpPr>
          <p:cNvPr id="1433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CA" altLang="en-US" smtClean="0"/>
              <a:t>BTW: one pitfall in UI design is to treat the interface too much like a picture or painting, and to not focus enough on interactivity.</a:t>
            </a:r>
          </a:p>
          <a:p>
            <a:pPr eaLnBrk="1" hangingPunct="1">
              <a:spcBef>
                <a:spcPct val="0"/>
              </a:spcBef>
            </a:pPr>
            <a:endParaRPr lang="en-US" altLang="en-US" smtClean="0"/>
          </a:p>
        </p:txBody>
      </p:sp>
    </p:spTree>
    <p:extLst>
      <p:ext uri="{BB962C8B-B14F-4D97-AF65-F5344CB8AC3E}">
        <p14:creationId xmlns:p14="http://schemas.microsoft.com/office/powerpoint/2010/main" val="5276216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CA"/>
          </a:p>
        </p:txBody>
      </p:sp>
      <p:sp>
        <p:nvSpPr>
          <p:cNvPr id="4" name="Espace réservé de la date 3"/>
          <p:cNvSpPr>
            <a:spLocks noGrp="1"/>
          </p:cNvSpPr>
          <p:nvPr>
            <p:ph type="dt" sz="half" idx="10"/>
          </p:nvPr>
        </p:nvSpPr>
        <p:spPr/>
        <p:txBody>
          <a:bodyPr/>
          <a:lstStyle>
            <a:lvl1pPr>
              <a:defRPr/>
            </a:lvl1pPr>
          </a:lstStyle>
          <a:p>
            <a:pPr>
              <a:defRPr/>
            </a:pPr>
            <a:fld id="{60D895B5-2EB8-46B3-9329-CAD8D55692B6}" type="datetimeFigureOut">
              <a:rPr lang="fr-FR"/>
              <a:pPr>
                <a:defRPr/>
              </a:pPr>
              <a:t>06/03/2018</a:t>
            </a:fld>
            <a:endParaRPr lang="fr-CA"/>
          </a:p>
        </p:txBody>
      </p:sp>
      <p:sp>
        <p:nvSpPr>
          <p:cNvPr id="5" name="Espace réservé du pied de page 4"/>
          <p:cNvSpPr>
            <a:spLocks noGrp="1"/>
          </p:cNvSpPr>
          <p:nvPr>
            <p:ph type="ftr" sz="quarter" idx="11"/>
          </p:nvPr>
        </p:nvSpPr>
        <p:spPr/>
        <p:txBody>
          <a:bodyPr/>
          <a:lstStyle>
            <a:lvl1pPr>
              <a:defRPr/>
            </a:lvl1pPr>
          </a:lstStyle>
          <a:p>
            <a:pPr>
              <a:defRPr/>
            </a:pPr>
            <a:endParaRPr lang="fr-CA"/>
          </a:p>
        </p:txBody>
      </p:sp>
      <p:sp>
        <p:nvSpPr>
          <p:cNvPr id="6" name="Espace réservé du numéro de diapositive 5"/>
          <p:cNvSpPr>
            <a:spLocks noGrp="1"/>
          </p:cNvSpPr>
          <p:nvPr>
            <p:ph type="sldNum" sz="quarter" idx="12"/>
          </p:nvPr>
        </p:nvSpPr>
        <p:spPr/>
        <p:txBody>
          <a:bodyPr/>
          <a:lstStyle>
            <a:lvl1pPr>
              <a:defRPr/>
            </a:lvl1pPr>
          </a:lstStyle>
          <a:p>
            <a:pPr>
              <a:defRPr/>
            </a:pPr>
            <a:fld id="{E599006D-7238-47D4-B474-F2A25B474A63}" type="slidenum">
              <a:rPr lang="fr-CA"/>
              <a:pPr>
                <a:defRPr/>
              </a:pPr>
              <a:t>‹#›</a:t>
            </a:fld>
            <a:endParaRPr lang="fr-CA"/>
          </a:p>
        </p:txBody>
      </p:sp>
    </p:spTree>
    <p:extLst>
      <p:ext uri="{BB962C8B-B14F-4D97-AF65-F5344CB8AC3E}">
        <p14:creationId xmlns:p14="http://schemas.microsoft.com/office/powerpoint/2010/main" val="27820777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e la date 3"/>
          <p:cNvSpPr>
            <a:spLocks noGrp="1"/>
          </p:cNvSpPr>
          <p:nvPr>
            <p:ph type="dt" sz="half" idx="10"/>
          </p:nvPr>
        </p:nvSpPr>
        <p:spPr/>
        <p:txBody>
          <a:bodyPr/>
          <a:lstStyle>
            <a:lvl1pPr>
              <a:defRPr/>
            </a:lvl1pPr>
          </a:lstStyle>
          <a:p>
            <a:pPr>
              <a:defRPr/>
            </a:pPr>
            <a:fld id="{896E27C0-EA09-4058-8A83-9887D71451AE}" type="datetimeFigureOut">
              <a:rPr lang="fr-FR"/>
              <a:pPr>
                <a:defRPr/>
              </a:pPr>
              <a:t>06/03/2018</a:t>
            </a:fld>
            <a:endParaRPr lang="fr-CA"/>
          </a:p>
        </p:txBody>
      </p:sp>
      <p:sp>
        <p:nvSpPr>
          <p:cNvPr id="5" name="Espace réservé du pied de page 4"/>
          <p:cNvSpPr>
            <a:spLocks noGrp="1"/>
          </p:cNvSpPr>
          <p:nvPr>
            <p:ph type="ftr" sz="quarter" idx="11"/>
          </p:nvPr>
        </p:nvSpPr>
        <p:spPr/>
        <p:txBody>
          <a:bodyPr/>
          <a:lstStyle>
            <a:lvl1pPr>
              <a:defRPr/>
            </a:lvl1pPr>
          </a:lstStyle>
          <a:p>
            <a:pPr>
              <a:defRPr/>
            </a:pPr>
            <a:endParaRPr lang="fr-CA"/>
          </a:p>
        </p:txBody>
      </p:sp>
      <p:sp>
        <p:nvSpPr>
          <p:cNvPr id="6" name="Espace réservé du numéro de diapositive 5"/>
          <p:cNvSpPr>
            <a:spLocks noGrp="1"/>
          </p:cNvSpPr>
          <p:nvPr>
            <p:ph type="sldNum" sz="quarter" idx="12"/>
          </p:nvPr>
        </p:nvSpPr>
        <p:spPr/>
        <p:txBody>
          <a:bodyPr/>
          <a:lstStyle>
            <a:lvl1pPr>
              <a:defRPr/>
            </a:lvl1pPr>
          </a:lstStyle>
          <a:p>
            <a:pPr>
              <a:defRPr/>
            </a:pPr>
            <a:fld id="{24899EF4-C6DF-455D-8BF8-41A945DF0448}" type="slidenum">
              <a:rPr lang="fr-CA"/>
              <a:pPr>
                <a:defRPr/>
              </a:pPr>
              <a:t>‹#›</a:t>
            </a:fld>
            <a:endParaRPr lang="fr-CA"/>
          </a:p>
        </p:txBody>
      </p:sp>
    </p:spTree>
    <p:extLst>
      <p:ext uri="{BB962C8B-B14F-4D97-AF65-F5344CB8AC3E}">
        <p14:creationId xmlns:p14="http://schemas.microsoft.com/office/powerpoint/2010/main" val="22663284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CA"/>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e la date 3"/>
          <p:cNvSpPr>
            <a:spLocks noGrp="1"/>
          </p:cNvSpPr>
          <p:nvPr>
            <p:ph type="dt" sz="half" idx="10"/>
          </p:nvPr>
        </p:nvSpPr>
        <p:spPr/>
        <p:txBody>
          <a:bodyPr/>
          <a:lstStyle>
            <a:lvl1pPr>
              <a:defRPr/>
            </a:lvl1pPr>
          </a:lstStyle>
          <a:p>
            <a:pPr>
              <a:defRPr/>
            </a:pPr>
            <a:fld id="{4FA0AEAE-AE22-4EA7-AFA7-A3E1B98ED8EB}" type="datetimeFigureOut">
              <a:rPr lang="fr-FR"/>
              <a:pPr>
                <a:defRPr/>
              </a:pPr>
              <a:t>06/03/2018</a:t>
            </a:fld>
            <a:endParaRPr lang="fr-CA"/>
          </a:p>
        </p:txBody>
      </p:sp>
      <p:sp>
        <p:nvSpPr>
          <p:cNvPr id="5" name="Espace réservé du pied de page 4"/>
          <p:cNvSpPr>
            <a:spLocks noGrp="1"/>
          </p:cNvSpPr>
          <p:nvPr>
            <p:ph type="ftr" sz="quarter" idx="11"/>
          </p:nvPr>
        </p:nvSpPr>
        <p:spPr/>
        <p:txBody>
          <a:bodyPr/>
          <a:lstStyle>
            <a:lvl1pPr>
              <a:defRPr/>
            </a:lvl1pPr>
          </a:lstStyle>
          <a:p>
            <a:pPr>
              <a:defRPr/>
            </a:pPr>
            <a:endParaRPr lang="fr-CA"/>
          </a:p>
        </p:txBody>
      </p:sp>
      <p:sp>
        <p:nvSpPr>
          <p:cNvPr id="6" name="Espace réservé du numéro de diapositive 5"/>
          <p:cNvSpPr>
            <a:spLocks noGrp="1"/>
          </p:cNvSpPr>
          <p:nvPr>
            <p:ph type="sldNum" sz="quarter" idx="12"/>
          </p:nvPr>
        </p:nvSpPr>
        <p:spPr/>
        <p:txBody>
          <a:bodyPr/>
          <a:lstStyle>
            <a:lvl1pPr>
              <a:defRPr/>
            </a:lvl1pPr>
          </a:lstStyle>
          <a:p>
            <a:pPr>
              <a:defRPr/>
            </a:pPr>
            <a:fld id="{C8501982-0333-492C-B5BD-7807A9D4EDEF}" type="slidenum">
              <a:rPr lang="fr-CA"/>
              <a:pPr>
                <a:defRPr/>
              </a:pPr>
              <a:t>‹#›</a:t>
            </a:fld>
            <a:endParaRPr lang="fr-CA"/>
          </a:p>
        </p:txBody>
      </p:sp>
    </p:spTree>
    <p:extLst>
      <p:ext uri="{BB962C8B-B14F-4D97-AF65-F5344CB8AC3E}">
        <p14:creationId xmlns:p14="http://schemas.microsoft.com/office/powerpoint/2010/main" val="22174104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fr-CA"/>
          </a:p>
        </p:txBody>
      </p:sp>
      <p:sp>
        <p:nvSpPr>
          <p:cNvPr id="4" name="Rectangle 5"/>
          <p:cNvSpPr>
            <a:spLocks noGrp="1" noChangeArrowheads="1"/>
          </p:cNvSpPr>
          <p:nvPr>
            <p:ph type="ftr" sz="quarter" idx="10"/>
          </p:nvPr>
        </p:nvSpPr>
        <p:spPr>
          <a:ln/>
        </p:spPr>
        <p:txBody>
          <a:bodyPr/>
          <a:lstStyle>
            <a:lvl1pPr>
              <a:defRPr/>
            </a:lvl1pPr>
          </a:lstStyle>
          <a:p>
            <a:pPr>
              <a:defRPr/>
            </a:pPr>
            <a:r>
              <a:rPr lang="en-US"/>
              <a:t>—————————————————————————————————————————— </a:t>
            </a:r>
            <a:r>
              <a:rPr lang="en-US" sz="1200"/>
              <a:t>Design of Interactive Computational Media Sep.-Dec. 2002          ©1992-2002, Ronald M. Baecker           Slide 6.</a:t>
            </a:r>
            <a:fld id="{60304B16-2463-41DF-9964-0A7D5DD7A2F1}" type="slidenum">
              <a:rPr lang="en-US" sz="1200"/>
              <a:pPr>
                <a:defRPr/>
              </a:pPr>
              <a:t>‹#›</a:t>
            </a:fld>
            <a:endParaRPr lang="en-US"/>
          </a:p>
        </p:txBody>
      </p:sp>
    </p:spTree>
    <p:extLst>
      <p:ext uri="{BB962C8B-B14F-4D97-AF65-F5344CB8AC3E}">
        <p14:creationId xmlns:p14="http://schemas.microsoft.com/office/powerpoint/2010/main" val="17807311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5"/>
          <p:cNvSpPr>
            <a:spLocks noGrp="1" noChangeArrowheads="1"/>
          </p:cNvSpPr>
          <p:nvPr>
            <p:ph type="ftr" sz="quarter" idx="10"/>
          </p:nvPr>
        </p:nvSpPr>
        <p:spPr>
          <a:ln/>
        </p:spPr>
        <p:txBody>
          <a:bodyPr/>
          <a:lstStyle>
            <a:lvl1pPr>
              <a:defRPr/>
            </a:lvl1pPr>
          </a:lstStyle>
          <a:p>
            <a:pPr>
              <a:defRPr/>
            </a:pPr>
            <a:r>
              <a:rPr lang="en-US"/>
              <a:t>—————————————————————————————————————————— </a:t>
            </a:r>
            <a:r>
              <a:rPr lang="en-US" sz="1200"/>
              <a:t>Design of Interactive Computational Media Sep.-Dec. 2002          ©1992-2002, Ronald M. Baecker           Slide 6.</a:t>
            </a:r>
            <a:fld id="{61DD41C7-7A0B-4514-B928-F44DE4E10395}" type="slidenum">
              <a:rPr lang="en-US" sz="1200"/>
              <a:pPr>
                <a:defRPr/>
              </a:pPr>
              <a:t>‹#›</a:t>
            </a:fld>
            <a:endParaRPr lang="en-US"/>
          </a:p>
        </p:txBody>
      </p:sp>
    </p:spTree>
    <p:extLst>
      <p:ext uri="{BB962C8B-B14F-4D97-AF65-F5344CB8AC3E}">
        <p14:creationId xmlns:p14="http://schemas.microsoft.com/office/powerpoint/2010/main" val="30574665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5"/>
          <p:cNvSpPr>
            <a:spLocks noGrp="1" noChangeArrowheads="1"/>
          </p:cNvSpPr>
          <p:nvPr>
            <p:ph type="ftr" sz="quarter" idx="10"/>
          </p:nvPr>
        </p:nvSpPr>
        <p:spPr>
          <a:ln/>
        </p:spPr>
        <p:txBody>
          <a:bodyPr/>
          <a:lstStyle>
            <a:lvl1pPr>
              <a:defRPr/>
            </a:lvl1pPr>
          </a:lstStyle>
          <a:p>
            <a:pPr>
              <a:defRPr/>
            </a:pPr>
            <a:r>
              <a:rPr lang="en-US"/>
              <a:t>—————————————————————————————————————————— </a:t>
            </a:r>
            <a:r>
              <a:rPr lang="en-US" sz="1200"/>
              <a:t>Design of Interactive Computational Media Sep.-Dec. 2002          ©1992-2002, Ronald M. Baecker           Slide 6.</a:t>
            </a:r>
            <a:fld id="{C3DDAEEC-ED6F-41CE-B343-398DD16A0E26}" type="slidenum">
              <a:rPr lang="en-US" sz="1200"/>
              <a:pPr>
                <a:defRPr/>
              </a:pPr>
              <a:t>‹#›</a:t>
            </a:fld>
            <a:endParaRPr lang="en-US"/>
          </a:p>
        </p:txBody>
      </p:sp>
    </p:spTree>
    <p:extLst>
      <p:ext uri="{BB962C8B-B14F-4D97-AF65-F5344CB8AC3E}">
        <p14:creationId xmlns:p14="http://schemas.microsoft.com/office/powerpoint/2010/main" val="1992651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u contenu 2"/>
          <p:cNvSpPr>
            <a:spLocks noGrp="1"/>
          </p:cNvSpPr>
          <p:nvPr>
            <p:ph sz="half" idx="1"/>
          </p:nvPr>
        </p:nvSpPr>
        <p:spPr>
          <a:xfrm>
            <a:off x="685800" y="1371600"/>
            <a:ext cx="38100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648200" y="1371600"/>
            <a:ext cx="38100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Rectangle 5"/>
          <p:cNvSpPr>
            <a:spLocks noGrp="1" noChangeArrowheads="1"/>
          </p:cNvSpPr>
          <p:nvPr>
            <p:ph type="ftr" sz="quarter" idx="10"/>
          </p:nvPr>
        </p:nvSpPr>
        <p:spPr>
          <a:ln/>
        </p:spPr>
        <p:txBody>
          <a:bodyPr/>
          <a:lstStyle>
            <a:lvl1pPr>
              <a:defRPr/>
            </a:lvl1pPr>
          </a:lstStyle>
          <a:p>
            <a:pPr>
              <a:defRPr/>
            </a:pPr>
            <a:r>
              <a:rPr lang="en-US"/>
              <a:t>—————————————————————————————————————————— </a:t>
            </a:r>
            <a:r>
              <a:rPr lang="en-US" sz="1200"/>
              <a:t>Design of Interactive Computational Media Sep.-Dec. 2002          ©1992-2002, Ronald M. Baecker           Slide 6.</a:t>
            </a:r>
            <a:fld id="{0242ABFE-803B-4E0A-BE3B-B7C75D4F1B44}" type="slidenum">
              <a:rPr lang="en-US" sz="1200"/>
              <a:pPr>
                <a:defRPr/>
              </a:pPr>
              <a:t>‹#›</a:t>
            </a:fld>
            <a:endParaRPr lang="en-US"/>
          </a:p>
        </p:txBody>
      </p:sp>
    </p:spTree>
    <p:extLst>
      <p:ext uri="{BB962C8B-B14F-4D97-AF65-F5344CB8AC3E}">
        <p14:creationId xmlns:p14="http://schemas.microsoft.com/office/powerpoint/2010/main" val="18895063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pour modifier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Rectangle 5"/>
          <p:cNvSpPr>
            <a:spLocks noGrp="1" noChangeArrowheads="1"/>
          </p:cNvSpPr>
          <p:nvPr>
            <p:ph type="ftr" sz="quarter" idx="10"/>
          </p:nvPr>
        </p:nvSpPr>
        <p:spPr>
          <a:ln/>
        </p:spPr>
        <p:txBody>
          <a:bodyPr/>
          <a:lstStyle>
            <a:lvl1pPr>
              <a:defRPr/>
            </a:lvl1pPr>
          </a:lstStyle>
          <a:p>
            <a:pPr>
              <a:defRPr/>
            </a:pPr>
            <a:r>
              <a:rPr lang="en-US"/>
              <a:t>—————————————————————————————————————————— </a:t>
            </a:r>
            <a:r>
              <a:rPr lang="en-US" sz="1200"/>
              <a:t>Design of Interactive Computational Media Sep.-Dec. 2002          ©1992-2002, Ronald M. Baecker           Slide 6.</a:t>
            </a:r>
            <a:fld id="{B5857A50-9406-4CED-9B76-42FD0A3C6143}" type="slidenum">
              <a:rPr lang="en-US" sz="1200"/>
              <a:pPr>
                <a:defRPr/>
              </a:pPr>
              <a:t>‹#›</a:t>
            </a:fld>
            <a:endParaRPr lang="en-US"/>
          </a:p>
        </p:txBody>
      </p:sp>
    </p:spTree>
    <p:extLst>
      <p:ext uri="{BB962C8B-B14F-4D97-AF65-F5344CB8AC3E}">
        <p14:creationId xmlns:p14="http://schemas.microsoft.com/office/powerpoint/2010/main" val="1542556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Rectangle 5"/>
          <p:cNvSpPr>
            <a:spLocks noGrp="1" noChangeArrowheads="1"/>
          </p:cNvSpPr>
          <p:nvPr>
            <p:ph type="ftr" sz="quarter" idx="10"/>
          </p:nvPr>
        </p:nvSpPr>
        <p:spPr>
          <a:ln/>
        </p:spPr>
        <p:txBody>
          <a:bodyPr/>
          <a:lstStyle>
            <a:lvl1pPr>
              <a:defRPr/>
            </a:lvl1pPr>
          </a:lstStyle>
          <a:p>
            <a:pPr>
              <a:defRPr/>
            </a:pPr>
            <a:r>
              <a:rPr lang="en-US"/>
              <a:t>—————————————————————————————————————————— </a:t>
            </a:r>
            <a:r>
              <a:rPr lang="en-US" sz="1200"/>
              <a:t>Design of Interactive Computational Media Sep.-Dec. 2002          ©1992-2002, Ronald M. Baecker           Slide 6.</a:t>
            </a:r>
            <a:fld id="{A5841072-A893-4885-981D-50A27FD9CDB0}" type="slidenum">
              <a:rPr lang="en-US" sz="1200"/>
              <a:pPr>
                <a:defRPr/>
              </a:pPr>
              <a:t>‹#›</a:t>
            </a:fld>
            <a:endParaRPr lang="en-US"/>
          </a:p>
        </p:txBody>
      </p:sp>
    </p:spTree>
    <p:extLst>
      <p:ext uri="{BB962C8B-B14F-4D97-AF65-F5344CB8AC3E}">
        <p14:creationId xmlns:p14="http://schemas.microsoft.com/office/powerpoint/2010/main" val="26826885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r>
              <a:rPr lang="en-US"/>
              <a:t>—————————————————————————————————————————— </a:t>
            </a:r>
            <a:r>
              <a:rPr lang="en-US" sz="1200"/>
              <a:t>Design of Interactive Computational Media Sep.-Dec. 2002          ©1992-2002, Ronald M. Baecker           Slide 6.</a:t>
            </a:r>
            <a:fld id="{E9E2EE2A-7AFA-4492-B7DD-6CD7883669AE}" type="slidenum">
              <a:rPr lang="en-US" sz="1200"/>
              <a:pPr>
                <a:defRPr/>
              </a:pPr>
              <a:t>‹#›</a:t>
            </a:fld>
            <a:endParaRPr lang="en-US"/>
          </a:p>
        </p:txBody>
      </p:sp>
    </p:spTree>
    <p:extLst>
      <p:ext uri="{BB962C8B-B14F-4D97-AF65-F5344CB8AC3E}">
        <p14:creationId xmlns:p14="http://schemas.microsoft.com/office/powerpoint/2010/main" val="38870218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5"/>
          <p:cNvSpPr>
            <a:spLocks noGrp="1" noChangeArrowheads="1"/>
          </p:cNvSpPr>
          <p:nvPr>
            <p:ph type="ftr" sz="quarter" idx="10"/>
          </p:nvPr>
        </p:nvSpPr>
        <p:spPr>
          <a:ln/>
        </p:spPr>
        <p:txBody>
          <a:bodyPr/>
          <a:lstStyle>
            <a:lvl1pPr>
              <a:defRPr/>
            </a:lvl1pPr>
          </a:lstStyle>
          <a:p>
            <a:pPr>
              <a:defRPr/>
            </a:pPr>
            <a:r>
              <a:rPr lang="en-US"/>
              <a:t>—————————————————————————————————————————— </a:t>
            </a:r>
            <a:r>
              <a:rPr lang="en-US" sz="1200"/>
              <a:t>Design of Interactive Computational Media Sep.-Dec. 2002          ©1992-2002, Ronald M. Baecker           Slide 6.</a:t>
            </a:r>
            <a:fld id="{2D738F27-9069-4F2F-870C-33EBC1609EC4}" type="slidenum">
              <a:rPr lang="en-US" sz="1200"/>
              <a:pPr>
                <a:defRPr/>
              </a:pPr>
              <a:t>‹#›</a:t>
            </a:fld>
            <a:endParaRPr lang="en-US"/>
          </a:p>
        </p:txBody>
      </p:sp>
    </p:spTree>
    <p:extLst>
      <p:ext uri="{BB962C8B-B14F-4D97-AF65-F5344CB8AC3E}">
        <p14:creationId xmlns:p14="http://schemas.microsoft.com/office/powerpoint/2010/main" val="10238409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e la date 3"/>
          <p:cNvSpPr>
            <a:spLocks noGrp="1"/>
          </p:cNvSpPr>
          <p:nvPr>
            <p:ph type="dt" sz="half" idx="10"/>
          </p:nvPr>
        </p:nvSpPr>
        <p:spPr/>
        <p:txBody>
          <a:bodyPr/>
          <a:lstStyle>
            <a:lvl1pPr>
              <a:defRPr/>
            </a:lvl1pPr>
          </a:lstStyle>
          <a:p>
            <a:pPr>
              <a:defRPr/>
            </a:pPr>
            <a:fld id="{C8908020-A5BA-4ADC-A712-838A0DC947F5}" type="datetimeFigureOut">
              <a:rPr lang="fr-FR"/>
              <a:pPr>
                <a:defRPr/>
              </a:pPr>
              <a:t>06/03/2018</a:t>
            </a:fld>
            <a:endParaRPr lang="fr-CA"/>
          </a:p>
        </p:txBody>
      </p:sp>
      <p:sp>
        <p:nvSpPr>
          <p:cNvPr id="5" name="Espace réservé du pied de page 4"/>
          <p:cNvSpPr>
            <a:spLocks noGrp="1"/>
          </p:cNvSpPr>
          <p:nvPr>
            <p:ph type="ftr" sz="quarter" idx="11"/>
          </p:nvPr>
        </p:nvSpPr>
        <p:spPr/>
        <p:txBody>
          <a:bodyPr/>
          <a:lstStyle>
            <a:lvl1pPr>
              <a:defRPr/>
            </a:lvl1pPr>
          </a:lstStyle>
          <a:p>
            <a:pPr>
              <a:defRPr/>
            </a:pPr>
            <a:endParaRPr lang="fr-CA"/>
          </a:p>
        </p:txBody>
      </p:sp>
      <p:sp>
        <p:nvSpPr>
          <p:cNvPr id="6" name="Espace réservé du numéro de diapositive 5"/>
          <p:cNvSpPr>
            <a:spLocks noGrp="1"/>
          </p:cNvSpPr>
          <p:nvPr>
            <p:ph type="sldNum" sz="quarter" idx="12"/>
          </p:nvPr>
        </p:nvSpPr>
        <p:spPr/>
        <p:txBody>
          <a:bodyPr/>
          <a:lstStyle>
            <a:lvl1pPr>
              <a:defRPr/>
            </a:lvl1pPr>
          </a:lstStyle>
          <a:p>
            <a:pPr>
              <a:defRPr/>
            </a:pPr>
            <a:fld id="{29F2C844-AF6F-4966-AF18-3F8964168B72}" type="slidenum">
              <a:rPr lang="fr-CA"/>
              <a:pPr>
                <a:defRPr/>
              </a:pPr>
              <a:t>‹#›</a:t>
            </a:fld>
            <a:endParaRPr lang="fr-CA"/>
          </a:p>
        </p:txBody>
      </p:sp>
    </p:spTree>
    <p:extLst>
      <p:ext uri="{BB962C8B-B14F-4D97-AF65-F5344CB8AC3E}">
        <p14:creationId xmlns:p14="http://schemas.microsoft.com/office/powerpoint/2010/main" val="12128788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5"/>
          <p:cNvSpPr>
            <a:spLocks noGrp="1" noChangeArrowheads="1"/>
          </p:cNvSpPr>
          <p:nvPr>
            <p:ph type="ftr" sz="quarter" idx="10"/>
          </p:nvPr>
        </p:nvSpPr>
        <p:spPr>
          <a:ln/>
        </p:spPr>
        <p:txBody>
          <a:bodyPr/>
          <a:lstStyle>
            <a:lvl1pPr>
              <a:defRPr/>
            </a:lvl1pPr>
          </a:lstStyle>
          <a:p>
            <a:pPr>
              <a:defRPr/>
            </a:pPr>
            <a:r>
              <a:rPr lang="en-US"/>
              <a:t>—————————————————————————————————————————— </a:t>
            </a:r>
            <a:r>
              <a:rPr lang="en-US" sz="1200"/>
              <a:t>Design of Interactive Computational Media Sep.-Dec. 2002          ©1992-2002, Ronald M. Baecker           Slide 6.</a:t>
            </a:r>
            <a:fld id="{D22705D2-06F6-4D48-B738-FB20827A5197}" type="slidenum">
              <a:rPr lang="en-US" sz="1200"/>
              <a:pPr>
                <a:defRPr/>
              </a:pPr>
              <a:t>‹#›</a:t>
            </a:fld>
            <a:endParaRPr lang="en-US"/>
          </a:p>
        </p:txBody>
      </p:sp>
    </p:spTree>
    <p:extLst>
      <p:ext uri="{BB962C8B-B14F-4D97-AF65-F5344CB8AC3E}">
        <p14:creationId xmlns:p14="http://schemas.microsoft.com/office/powerpoint/2010/main" val="4487889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5"/>
          <p:cNvSpPr>
            <a:spLocks noGrp="1" noChangeArrowheads="1"/>
          </p:cNvSpPr>
          <p:nvPr>
            <p:ph type="ftr" sz="quarter" idx="10"/>
          </p:nvPr>
        </p:nvSpPr>
        <p:spPr>
          <a:ln/>
        </p:spPr>
        <p:txBody>
          <a:bodyPr/>
          <a:lstStyle>
            <a:lvl1pPr>
              <a:defRPr/>
            </a:lvl1pPr>
          </a:lstStyle>
          <a:p>
            <a:pPr>
              <a:defRPr/>
            </a:pPr>
            <a:r>
              <a:rPr lang="en-US"/>
              <a:t>—————————————————————————————————————————— </a:t>
            </a:r>
            <a:r>
              <a:rPr lang="en-US" sz="1200"/>
              <a:t>Design of Interactive Computational Media Sep.-Dec. 2002          ©1992-2002, Ronald M. Baecker           Slide 6.</a:t>
            </a:r>
            <a:fld id="{ABD4715D-2CAA-4373-8BB1-E02AB4E408DA}" type="slidenum">
              <a:rPr lang="en-US" sz="1200"/>
              <a:pPr>
                <a:defRPr/>
              </a:pPr>
              <a:t>‹#›</a:t>
            </a:fld>
            <a:endParaRPr lang="en-US"/>
          </a:p>
        </p:txBody>
      </p:sp>
    </p:spTree>
    <p:extLst>
      <p:ext uri="{BB962C8B-B14F-4D97-AF65-F5344CB8AC3E}">
        <p14:creationId xmlns:p14="http://schemas.microsoft.com/office/powerpoint/2010/main" val="2041641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15100" y="0"/>
            <a:ext cx="1943100" cy="6096000"/>
          </a:xfrm>
        </p:spPr>
        <p:txBody>
          <a:bodyPr vert="eaVert"/>
          <a:lstStyle/>
          <a:p>
            <a:r>
              <a:rPr lang="fr-FR" smtClean="0"/>
              <a:t>Cliquez pour modifier le style du titre</a:t>
            </a:r>
            <a:endParaRPr lang="fr-CA"/>
          </a:p>
        </p:txBody>
      </p:sp>
      <p:sp>
        <p:nvSpPr>
          <p:cNvPr id="3" name="Espace réservé du texte vertical 2"/>
          <p:cNvSpPr>
            <a:spLocks noGrp="1"/>
          </p:cNvSpPr>
          <p:nvPr>
            <p:ph type="body" orient="vert" idx="1"/>
          </p:nvPr>
        </p:nvSpPr>
        <p:spPr>
          <a:xfrm>
            <a:off x="685800" y="0"/>
            <a:ext cx="5676900" cy="60960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5"/>
          <p:cNvSpPr>
            <a:spLocks noGrp="1" noChangeArrowheads="1"/>
          </p:cNvSpPr>
          <p:nvPr>
            <p:ph type="ftr" sz="quarter" idx="10"/>
          </p:nvPr>
        </p:nvSpPr>
        <p:spPr>
          <a:ln/>
        </p:spPr>
        <p:txBody>
          <a:bodyPr/>
          <a:lstStyle>
            <a:lvl1pPr>
              <a:defRPr/>
            </a:lvl1pPr>
          </a:lstStyle>
          <a:p>
            <a:pPr>
              <a:defRPr/>
            </a:pPr>
            <a:r>
              <a:rPr lang="en-US"/>
              <a:t>—————————————————————————————————————————— </a:t>
            </a:r>
            <a:r>
              <a:rPr lang="en-US" sz="1200"/>
              <a:t>Design of Interactive Computational Media Sep.-Dec. 2002          ©1992-2002, Ronald M. Baecker           Slide 6.</a:t>
            </a:r>
            <a:fld id="{1A2DBEDD-4FF3-4589-8ECB-FF9997A3237F}" type="slidenum">
              <a:rPr lang="en-US" sz="1200"/>
              <a:pPr>
                <a:defRPr/>
              </a:pPr>
              <a:t>‹#›</a:t>
            </a:fld>
            <a:endParaRPr lang="en-US"/>
          </a:p>
        </p:txBody>
      </p:sp>
    </p:spTree>
    <p:extLst>
      <p:ext uri="{BB962C8B-B14F-4D97-AF65-F5344CB8AC3E}">
        <p14:creationId xmlns:p14="http://schemas.microsoft.com/office/powerpoint/2010/main" val="8500500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685800" y="0"/>
            <a:ext cx="7772400" cy="60960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3" name="Rectangle 5"/>
          <p:cNvSpPr>
            <a:spLocks noGrp="1" noChangeArrowheads="1"/>
          </p:cNvSpPr>
          <p:nvPr>
            <p:ph type="ftr" sz="quarter" idx="10"/>
          </p:nvPr>
        </p:nvSpPr>
        <p:spPr>
          <a:ln/>
        </p:spPr>
        <p:txBody>
          <a:bodyPr/>
          <a:lstStyle>
            <a:lvl1pPr>
              <a:defRPr/>
            </a:lvl1pPr>
          </a:lstStyle>
          <a:p>
            <a:pPr>
              <a:defRPr/>
            </a:pPr>
            <a:r>
              <a:rPr lang="en-US"/>
              <a:t>—————————————————————————————————————————— </a:t>
            </a:r>
            <a:r>
              <a:rPr lang="en-US" sz="1200"/>
              <a:t>Design of Interactive Computational Media Sep.-Dec. 2002          ©1992-2002, Ronald M. Baecker           Slide 6.</a:t>
            </a:r>
            <a:fld id="{C0AC8923-4F8A-4BD7-8280-0BD64A11927F}" type="slidenum">
              <a:rPr lang="en-US" sz="1200"/>
              <a:pPr>
                <a:defRPr/>
              </a:pPr>
              <a:t>‹#›</a:t>
            </a:fld>
            <a:endParaRPr lang="en-US"/>
          </a:p>
        </p:txBody>
      </p:sp>
    </p:spTree>
    <p:extLst>
      <p:ext uri="{BB962C8B-B14F-4D97-AF65-F5344CB8AC3E}">
        <p14:creationId xmlns:p14="http://schemas.microsoft.com/office/powerpoint/2010/main" val="40660615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AndTx" preserve="1">
  <p:cSld name="Titre. Contenu et texte">
    <p:spTree>
      <p:nvGrpSpPr>
        <p:cNvPr id="1" name=""/>
        <p:cNvGrpSpPr/>
        <p:nvPr/>
      </p:nvGrpSpPr>
      <p:grpSpPr>
        <a:xfrm>
          <a:off x="0" y="0"/>
          <a:ext cx="0" cy="0"/>
          <a:chOff x="0" y="0"/>
          <a:chExt cx="0" cy="0"/>
        </a:xfrm>
      </p:grpSpPr>
      <p:sp>
        <p:nvSpPr>
          <p:cNvPr id="2" name="Titre 1"/>
          <p:cNvSpPr>
            <a:spLocks noGrp="1"/>
          </p:cNvSpPr>
          <p:nvPr>
            <p:ph type="title"/>
          </p:nvPr>
        </p:nvSpPr>
        <p:spPr>
          <a:xfrm>
            <a:off x="685800" y="0"/>
            <a:ext cx="7772400" cy="1371600"/>
          </a:xfrm>
        </p:spPr>
        <p:txBody>
          <a:bodyPr/>
          <a:lstStyle/>
          <a:p>
            <a:r>
              <a:rPr lang="fr-FR" smtClean="0"/>
              <a:t>Cliquez pour modifier le style du titre</a:t>
            </a:r>
            <a:endParaRPr lang="fr-CA"/>
          </a:p>
        </p:txBody>
      </p:sp>
      <p:sp>
        <p:nvSpPr>
          <p:cNvPr id="3" name="Espace réservé du contenu 2"/>
          <p:cNvSpPr>
            <a:spLocks noGrp="1"/>
          </p:cNvSpPr>
          <p:nvPr>
            <p:ph sz="half" idx="1"/>
          </p:nvPr>
        </p:nvSpPr>
        <p:spPr>
          <a:xfrm>
            <a:off x="685800" y="1371600"/>
            <a:ext cx="3810000" cy="47244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648200" y="1371600"/>
            <a:ext cx="3810000" cy="47244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Rectangle 5"/>
          <p:cNvSpPr>
            <a:spLocks noGrp="1" noChangeArrowheads="1"/>
          </p:cNvSpPr>
          <p:nvPr>
            <p:ph type="ftr" sz="quarter" idx="10"/>
          </p:nvPr>
        </p:nvSpPr>
        <p:spPr>
          <a:ln/>
        </p:spPr>
        <p:txBody>
          <a:bodyPr/>
          <a:lstStyle>
            <a:lvl1pPr>
              <a:defRPr/>
            </a:lvl1pPr>
          </a:lstStyle>
          <a:p>
            <a:pPr>
              <a:defRPr/>
            </a:pPr>
            <a:r>
              <a:rPr lang="en-US"/>
              <a:t>—————————————————————————————————————————— </a:t>
            </a:r>
            <a:r>
              <a:rPr lang="en-US" sz="1200"/>
              <a:t>Design of Interactive Computational Media Sep.-Dec. 2002          ©1992-2002, Ronald M. Baecker           Slide 6.</a:t>
            </a:r>
            <a:fld id="{64135D5A-13E5-495F-97A2-F83E555A58B2}" type="slidenum">
              <a:rPr lang="en-US" sz="1200"/>
              <a:pPr>
                <a:defRPr/>
              </a:pPr>
              <a:t>‹#›</a:t>
            </a:fld>
            <a:endParaRPr lang="en-US"/>
          </a:p>
        </p:txBody>
      </p:sp>
    </p:spTree>
    <p:extLst>
      <p:ext uri="{BB962C8B-B14F-4D97-AF65-F5344CB8AC3E}">
        <p14:creationId xmlns:p14="http://schemas.microsoft.com/office/powerpoint/2010/main" val="28088167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TwoObj" preserve="1">
  <p:cSld name="Titre. Texte et 2 contenus">
    <p:spTree>
      <p:nvGrpSpPr>
        <p:cNvPr id="1" name=""/>
        <p:cNvGrpSpPr/>
        <p:nvPr/>
      </p:nvGrpSpPr>
      <p:grpSpPr>
        <a:xfrm>
          <a:off x="0" y="0"/>
          <a:ext cx="0" cy="0"/>
          <a:chOff x="0" y="0"/>
          <a:chExt cx="0" cy="0"/>
        </a:xfrm>
      </p:grpSpPr>
      <p:sp>
        <p:nvSpPr>
          <p:cNvPr id="2" name="Titre 1"/>
          <p:cNvSpPr>
            <a:spLocks noGrp="1"/>
          </p:cNvSpPr>
          <p:nvPr>
            <p:ph type="title"/>
          </p:nvPr>
        </p:nvSpPr>
        <p:spPr>
          <a:xfrm>
            <a:off x="685800" y="0"/>
            <a:ext cx="7772400" cy="1371600"/>
          </a:xfrm>
        </p:spPr>
        <p:txBody>
          <a:bodyPr/>
          <a:lstStyle/>
          <a:p>
            <a:r>
              <a:rPr lang="fr-FR" smtClean="0"/>
              <a:t>Cliquez pour modifier le style du titre</a:t>
            </a:r>
            <a:endParaRPr lang="fr-CA"/>
          </a:p>
        </p:txBody>
      </p:sp>
      <p:sp>
        <p:nvSpPr>
          <p:cNvPr id="3" name="Espace réservé du texte 2"/>
          <p:cNvSpPr>
            <a:spLocks noGrp="1"/>
          </p:cNvSpPr>
          <p:nvPr>
            <p:ph type="body" sz="half" idx="1"/>
          </p:nvPr>
        </p:nvSpPr>
        <p:spPr>
          <a:xfrm>
            <a:off x="685800" y="1371600"/>
            <a:ext cx="3810000" cy="47244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quarter" idx="2"/>
          </p:nvPr>
        </p:nvSpPr>
        <p:spPr>
          <a:xfrm>
            <a:off x="4648200" y="1371600"/>
            <a:ext cx="3810000" cy="22860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contenu 4"/>
          <p:cNvSpPr>
            <a:spLocks noGrp="1"/>
          </p:cNvSpPr>
          <p:nvPr>
            <p:ph sz="quarter" idx="3"/>
          </p:nvPr>
        </p:nvSpPr>
        <p:spPr>
          <a:xfrm>
            <a:off x="4648200" y="3810000"/>
            <a:ext cx="3810000" cy="22860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6" name="Rectangle 5"/>
          <p:cNvSpPr>
            <a:spLocks noGrp="1" noChangeArrowheads="1"/>
          </p:cNvSpPr>
          <p:nvPr>
            <p:ph type="ftr" sz="quarter" idx="10"/>
          </p:nvPr>
        </p:nvSpPr>
        <p:spPr>
          <a:ln/>
        </p:spPr>
        <p:txBody>
          <a:bodyPr/>
          <a:lstStyle>
            <a:lvl1pPr>
              <a:defRPr/>
            </a:lvl1pPr>
          </a:lstStyle>
          <a:p>
            <a:pPr>
              <a:defRPr/>
            </a:pPr>
            <a:r>
              <a:rPr lang="en-US"/>
              <a:t>—————————————————————————————————————————— </a:t>
            </a:r>
            <a:r>
              <a:rPr lang="en-US" sz="1200"/>
              <a:t>Design of Interactive Computational Media Sep.-Dec. 2002          ©1992-2002, Ronald M. Baecker           Slide 6.</a:t>
            </a:r>
            <a:fld id="{3E25A2C3-E887-42FE-B9FE-E0216FBAE773}" type="slidenum">
              <a:rPr lang="en-US" sz="1200"/>
              <a:pPr>
                <a:defRPr/>
              </a:pPr>
              <a:t>‹#›</a:t>
            </a:fld>
            <a:endParaRPr lang="en-US"/>
          </a:p>
        </p:txBody>
      </p:sp>
    </p:spTree>
    <p:extLst>
      <p:ext uri="{BB962C8B-B14F-4D97-AF65-F5344CB8AC3E}">
        <p14:creationId xmlns:p14="http://schemas.microsoft.com/office/powerpoint/2010/main" val="9431295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AndTwoObj" preserve="1">
  <p:cSld name="Titre. Contenu et 2 contenus">
    <p:spTree>
      <p:nvGrpSpPr>
        <p:cNvPr id="1" name=""/>
        <p:cNvGrpSpPr/>
        <p:nvPr/>
      </p:nvGrpSpPr>
      <p:grpSpPr>
        <a:xfrm>
          <a:off x="0" y="0"/>
          <a:ext cx="0" cy="0"/>
          <a:chOff x="0" y="0"/>
          <a:chExt cx="0" cy="0"/>
        </a:xfrm>
      </p:grpSpPr>
      <p:sp>
        <p:nvSpPr>
          <p:cNvPr id="2" name="Titre 1"/>
          <p:cNvSpPr>
            <a:spLocks noGrp="1"/>
          </p:cNvSpPr>
          <p:nvPr>
            <p:ph type="title"/>
          </p:nvPr>
        </p:nvSpPr>
        <p:spPr>
          <a:xfrm>
            <a:off x="685800" y="0"/>
            <a:ext cx="7772400" cy="1371600"/>
          </a:xfrm>
        </p:spPr>
        <p:txBody>
          <a:bodyPr/>
          <a:lstStyle/>
          <a:p>
            <a:r>
              <a:rPr lang="fr-FR" smtClean="0"/>
              <a:t>Cliquez pour modifier le style du titre</a:t>
            </a:r>
            <a:endParaRPr lang="fr-CA"/>
          </a:p>
        </p:txBody>
      </p:sp>
      <p:sp>
        <p:nvSpPr>
          <p:cNvPr id="3" name="Espace réservé du contenu 2"/>
          <p:cNvSpPr>
            <a:spLocks noGrp="1"/>
          </p:cNvSpPr>
          <p:nvPr>
            <p:ph sz="half" idx="1"/>
          </p:nvPr>
        </p:nvSpPr>
        <p:spPr>
          <a:xfrm>
            <a:off x="685800" y="1371600"/>
            <a:ext cx="3810000" cy="47244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quarter" idx="2"/>
          </p:nvPr>
        </p:nvSpPr>
        <p:spPr>
          <a:xfrm>
            <a:off x="4648200" y="1371600"/>
            <a:ext cx="3810000" cy="22860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contenu 4"/>
          <p:cNvSpPr>
            <a:spLocks noGrp="1"/>
          </p:cNvSpPr>
          <p:nvPr>
            <p:ph sz="quarter" idx="3"/>
          </p:nvPr>
        </p:nvSpPr>
        <p:spPr>
          <a:xfrm>
            <a:off x="4648200" y="3810000"/>
            <a:ext cx="3810000" cy="22860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6" name="Rectangle 5"/>
          <p:cNvSpPr>
            <a:spLocks noGrp="1" noChangeArrowheads="1"/>
          </p:cNvSpPr>
          <p:nvPr>
            <p:ph type="ftr" sz="quarter" idx="10"/>
          </p:nvPr>
        </p:nvSpPr>
        <p:spPr>
          <a:ln/>
        </p:spPr>
        <p:txBody>
          <a:bodyPr/>
          <a:lstStyle>
            <a:lvl1pPr>
              <a:defRPr/>
            </a:lvl1pPr>
          </a:lstStyle>
          <a:p>
            <a:pPr>
              <a:defRPr/>
            </a:pPr>
            <a:r>
              <a:rPr lang="en-US"/>
              <a:t>—————————————————————————————————————————— </a:t>
            </a:r>
            <a:r>
              <a:rPr lang="en-US" sz="1200"/>
              <a:t>Design of Interactive Computational Media Sep.-Dec. 2002          ©1992-2002, Ronald M. Baecker           Slide 6.</a:t>
            </a:r>
            <a:fld id="{622AE3D2-BB35-48F9-B729-9B3E1CEB0F8B}" type="slidenum">
              <a:rPr lang="en-US" sz="1200"/>
              <a:pPr>
                <a:defRPr/>
              </a:pPr>
              <a:t>‹#›</a:t>
            </a:fld>
            <a:endParaRPr lang="en-US"/>
          </a:p>
        </p:txBody>
      </p:sp>
    </p:spTree>
    <p:extLst>
      <p:ext uri="{BB962C8B-B14F-4D97-AF65-F5344CB8AC3E}">
        <p14:creationId xmlns:p14="http://schemas.microsoft.com/office/powerpoint/2010/main" val="39235647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CA"/>
          </a:p>
        </p:txBody>
      </p:sp>
      <p:sp>
        <p:nvSpPr>
          <p:cNvPr id="4" name="Espace réservé de la date 3"/>
          <p:cNvSpPr>
            <a:spLocks noGrp="1"/>
          </p:cNvSpPr>
          <p:nvPr>
            <p:ph type="dt" sz="half" idx="10"/>
          </p:nvPr>
        </p:nvSpPr>
        <p:spPr/>
        <p:txBody>
          <a:bodyPr/>
          <a:lstStyle>
            <a:lvl1pPr>
              <a:defRPr/>
            </a:lvl1pPr>
          </a:lstStyle>
          <a:p>
            <a:pPr>
              <a:defRPr/>
            </a:pPr>
            <a:fld id="{7E849661-1669-40D5-B58E-D2E96D54FAA4}" type="datetimeFigureOut">
              <a:rPr lang="fr-FR">
                <a:solidFill>
                  <a:prstClr val="black">
                    <a:tint val="75000"/>
                  </a:prstClr>
                </a:solidFill>
              </a:rPr>
              <a:pPr>
                <a:defRPr/>
              </a:pPr>
              <a:t>06/03/2018</a:t>
            </a:fld>
            <a:endParaRPr lang="fr-CA">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CA">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55C585FE-7C5A-4912-A4B9-75863D3D8ECF}" type="slidenum">
              <a:rPr lang="fr-CA">
                <a:solidFill>
                  <a:prstClr val="black">
                    <a:tint val="75000"/>
                  </a:prstClr>
                </a:solidFill>
              </a:rPr>
              <a:pPr>
                <a:defRPr/>
              </a:pPr>
              <a:t>‹#›</a:t>
            </a:fld>
            <a:endParaRPr lang="fr-CA">
              <a:solidFill>
                <a:prstClr val="black">
                  <a:tint val="75000"/>
                </a:prstClr>
              </a:solidFill>
            </a:endParaRPr>
          </a:p>
        </p:txBody>
      </p:sp>
    </p:spTree>
    <p:extLst>
      <p:ext uri="{BB962C8B-B14F-4D97-AF65-F5344CB8AC3E}">
        <p14:creationId xmlns:p14="http://schemas.microsoft.com/office/powerpoint/2010/main" val="10528980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e la date 3"/>
          <p:cNvSpPr>
            <a:spLocks noGrp="1"/>
          </p:cNvSpPr>
          <p:nvPr>
            <p:ph type="dt" sz="half" idx="10"/>
          </p:nvPr>
        </p:nvSpPr>
        <p:spPr/>
        <p:txBody>
          <a:bodyPr/>
          <a:lstStyle>
            <a:lvl1pPr>
              <a:defRPr/>
            </a:lvl1pPr>
          </a:lstStyle>
          <a:p>
            <a:pPr>
              <a:defRPr/>
            </a:pPr>
            <a:fld id="{B942483C-25B4-4736-BEF3-CBAF10E16C58}" type="datetimeFigureOut">
              <a:rPr lang="fr-FR">
                <a:solidFill>
                  <a:prstClr val="black">
                    <a:tint val="75000"/>
                  </a:prstClr>
                </a:solidFill>
              </a:rPr>
              <a:pPr>
                <a:defRPr/>
              </a:pPr>
              <a:t>06/03/2018</a:t>
            </a:fld>
            <a:endParaRPr lang="fr-CA">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CA">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77368D5A-378F-4BDC-B41E-125DAE8FAB1E}" type="slidenum">
              <a:rPr lang="fr-CA">
                <a:solidFill>
                  <a:prstClr val="black">
                    <a:tint val="75000"/>
                  </a:prstClr>
                </a:solidFill>
              </a:rPr>
              <a:pPr>
                <a:defRPr/>
              </a:pPr>
              <a:t>‹#›</a:t>
            </a:fld>
            <a:endParaRPr lang="fr-CA">
              <a:solidFill>
                <a:prstClr val="black">
                  <a:tint val="75000"/>
                </a:prstClr>
              </a:solidFill>
            </a:endParaRPr>
          </a:p>
        </p:txBody>
      </p:sp>
    </p:spTree>
    <p:extLst>
      <p:ext uri="{BB962C8B-B14F-4D97-AF65-F5344CB8AC3E}">
        <p14:creationId xmlns:p14="http://schemas.microsoft.com/office/powerpoint/2010/main" val="14929232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98767014-E9EC-44A1-857F-BCBD8203A958}" type="datetimeFigureOut">
              <a:rPr lang="fr-FR">
                <a:solidFill>
                  <a:prstClr val="black">
                    <a:tint val="75000"/>
                  </a:prstClr>
                </a:solidFill>
              </a:rPr>
              <a:pPr>
                <a:defRPr/>
              </a:pPr>
              <a:t>06/03/2018</a:t>
            </a:fld>
            <a:endParaRPr lang="fr-CA">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CA">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2F4E43CA-6F8B-42D6-B6AE-6524523C869E}" type="slidenum">
              <a:rPr lang="fr-CA">
                <a:solidFill>
                  <a:prstClr val="black">
                    <a:tint val="75000"/>
                  </a:prstClr>
                </a:solidFill>
              </a:rPr>
              <a:pPr>
                <a:defRPr/>
              </a:pPr>
              <a:t>‹#›</a:t>
            </a:fld>
            <a:endParaRPr lang="fr-CA">
              <a:solidFill>
                <a:prstClr val="black">
                  <a:tint val="75000"/>
                </a:prstClr>
              </a:solidFill>
            </a:endParaRPr>
          </a:p>
        </p:txBody>
      </p:sp>
    </p:spTree>
    <p:extLst>
      <p:ext uri="{BB962C8B-B14F-4D97-AF65-F5344CB8AC3E}">
        <p14:creationId xmlns:p14="http://schemas.microsoft.com/office/powerpoint/2010/main" val="41278477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61F869A3-C325-4D0C-9466-31E325AFDB6A}" type="datetimeFigureOut">
              <a:rPr lang="fr-FR"/>
              <a:pPr>
                <a:defRPr/>
              </a:pPr>
              <a:t>06/03/2018</a:t>
            </a:fld>
            <a:endParaRPr lang="fr-CA"/>
          </a:p>
        </p:txBody>
      </p:sp>
      <p:sp>
        <p:nvSpPr>
          <p:cNvPr id="5" name="Espace réservé du pied de page 4"/>
          <p:cNvSpPr>
            <a:spLocks noGrp="1"/>
          </p:cNvSpPr>
          <p:nvPr>
            <p:ph type="ftr" sz="quarter" idx="11"/>
          </p:nvPr>
        </p:nvSpPr>
        <p:spPr/>
        <p:txBody>
          <a:bodyPr/>
          <a:lstStyle>
            <a:lvl1pPr>
              <a:defRPr/>
            </a:lvl1pPr>
          </a:lstStyle>
          <a:p>
            <a:pPr>
              <a:defRPr/>
            </a:pPr>
            <a:endParaRPr lang="fr-CA"/>
          </a:p>
        </p:txBody>
      </p:sp>
      <p:sp>
        <p:nvSpPr>
          <p:cNvPr id="6" name="Espace réservé du numéro de diapositive 5"/>
          <p:cNvSpPr>
            <a:spLocks noGrp="1"/>
          </p:cNvSpPr>
          <p:nvPr>
            <p:ph type="sldNum" sz="quarter" idx="12"/>
          </p:nvPr>
        </p:nvSpPr>
        <p:spPr/>
        <p:txBody>
          <a:bodyPr/>
          <a:lstStyle>
            <a:lvl1pPr>
              <a:defRPr/>
            </a:lvl1pPr>
          </a:lstStyle>
          <a:p>
            <a:pPr>
              <a:defRPr/>
            </a:pPr>
            <a:fld id="{30A47BA4-31D7-418C-B32A-D1F39F08C659}" type="slidenum">
              <a:rPr lang="fr-CA"/>
              <a:pPr>
                <a:defRPr/>
              </a:pPr>
              <a:t>‹#›</a:t>
            </a:fld>
            <a:endParaRPr lang="fr-CA"/>
          </a:p>
        </p:txBody>
      </p:sp>
    </p:spTree>
    <p:extLst>
      <p:ext uri="{BB962C8B-B14F-4D97-AF65-F5344CB8AC3E}">
        <p14:creationId xmlns:p14="http://schemas.microsoft.com/office/powerpoint/2010/main" val="7946095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e la date 3"/>
          <p:cNvSpPr>
            <a:spLocks noGrp="1"/>
          </p:cNvSpPr>
          <p:nvPr>
            <p:ph type="dt" sz="half" idx="10"/>
          </p:nvPr>
        </p:nvSpPr>
        <p:spPr/>
        <p:txBody>
          <a:bodyPr/>
          <a:lstStyle>
            <a:lvl1pPr>
              <a:defRPr/>
            </a:lvl1pPr>
          </a:lstStyle>
          <a:p>
            <a:pPr>
              <a:defRPr/>
            </a:pPr>
            <a:fld id="{C6E9AC36-2115-4E17-9A57-9D46435477CF}" type="datetimeFigureOut">
              <a:rPr lang="fr-FR">
                <a:solidFill>
                  <a:prstClr val="black">
                    <a:tint val="75000"/>
                  </a:prstClr>
                </a:solidFill>
              </a:rPr>
              <a:pPr>
                <a:defRPr/>
              </a:pPr>
              <a:t>06/03/2018</a:t>
            </a:fld>
            <a:endParaRPr lang="fr-CA">
              <a:solidFill>
                <a:prstClr val="black">
                  <a:tint val="75000"/>
                </a:prstClr>
              </a:solidFill>
            </a:endParaRPr>
          </a:p>
        </p:txBody>
      </p:sp>
      <p:sp>
        <p:nvSpPr>
          <p:cNvPr id="6" name="Espace réservé du pied de page 4"/>
          <p:cNvSpPr>
            <a:spLocks noGrp="1"/>
          </p:cNvSpPr>
          <p:nvPr>
            <p:ph type="ftr" sz="quarter" idx="11"/>
          </p:nvPr>
        </p:nvSpPr>
        <p:spPr/>
        <p:txBody>
          <a:bodyPr/>
          <a:lstStyle>
            <a:lvl1pPr>
              <a:defRPr/>
            </a:lvl1pPr>
          </a:lstStyle>
          <a:p>
            <a:pPr>
              <a:defRPr/>
            </a:pPr>
            <a:endParaRPr lang="fr-CA">
              <a:solidFill>
                <a:prstClr val="black">
                  <a:tint val="75000"/>
                </a:prstClr>
              </a:solidFill>
            </a:endParaRPr>
          </a:p>
        </p:txBody>
      </p:sp>
      <p:sp>
        <p:nvSpPr>
          <p:cNvPr id="7" name="Espace réservé du numéro de diapositive 5"/>
          <p:cNvSpPr>
            <a:spLocks noGrp="1"/>
          </p:cNvSpPr>
          <p:nvPr>
            <p:ph type="sldNum" sz="quarter" idx="12"/>
          </p:nvPr>
        </p:nvSpPr>
        <p:spPr/>
        <p:txBody>
          <a:bodyPr/>
          <a:lstStyle>
            <a:lvl1pPr>
              <a:defRPr/>
            </a:lvl1pPr>
          </a:lstStyle>
          <a:p>
            <a:pPr>
              <a:defRPr/>
            </a:pPr>
            <a:fld id="{427C64FE-D72B-4761-A9C6-BC121C94B8D8}" type="slidenum">
              <a:rPr lang="fr-CA">
                <a:solidFill>
                  <a:prstClr val="black">
                    <a:tint val="75000"/>
                  </a:prstClr>
                </a:solidFill>
              </a:rPr>
              <a:pPr>
                <a:defRPr/>
              </a:pPr>
              <a:t>‹#›</a:t>
            </a:fld>
            <a:endParaRPr lang="fr-CA">
              <a:solidFill>
                <a:prstClr val="black">
                  <a:tint val="75000"/>
                </a:prstClr>
              </a:solidFill>
            </a:endParaRPr>
          </a:p>
        </p:txBody>
      </p:sp>
    </p:spTree>
    <p:extLst>
      <p:ext uri="{BB962C8B-B14F-4D97-AF65-F5344CB8AC3E}">
        <p14:creationId xmlns:p14="http://schemas.microsoft.com/office/powerpoint/2010/main" val="1345543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Espace réservé de la date 3"/>
          <p:cNvSpPr>
            <a:spLocks noGrp="1"/>
          </p:cNvSpPr>
          <p:nvPr>
            <p:ph type="dt" sz="half" idx="10"/>
          </p:nvPr>
        </p:nvSpPr>
        <p:spPr/>
        <p:txBody>
          <a:bodyPr/>
          <a:lstStyle>
            <a:lvl1pPr>
              <a:defRPr/>
            </a:lvl1pPr>
          </a:lstStyle>
          <a:p>
            <a:pPr>
              <a:defRPr/>
            </a:pPr>
            <a:fld id="{EE410ED9-F1BE-44AB-8B3A-7E67BCB6BF04}" type="datetimeFigureOut">
              <a:rPr lang="fr-FR">
                <a:solidFill>
                  <a:prstClr val="black">
                    <a:tint val="75000"/>
                  </a:prstClr>
                </a:solidFill>
              </a:rPr>
              <a:pPr>
                <a:defRPr/>
              </a:pPr>
              <a:t>06/03/2018</a:t>
            </a:fld>
            <a:endParaRPr lang="fr-CA">
              <a:solidFill>
                <a:prstClr val="black">
                  <a:tint val="75000"/>
                </a:prstClr>
              </a:solidFill>
            </a:endParaRPr>
          </a:p>
        </p:txBody>
      </p:sp>
      <p:sp>
        <p:nvSpPr>
          <p:cNvPr id="8" name="Espace réservé du pied de page 4"/>
          <p:cNvSpPr>
            <a:spLocks noGrp="1"/>
          </p:cNvSpPr>
          <p:nvPr>
            <p:ph type="ftr" sz="quarter" idx="11"/>
          </p:nvPr>
        </p:nvSpPr>
        <p:spPr/>
        <p:txBody>
          <a:bodyPr/>
          <a:lstStyle>
            <a:lvl1pPr>
              <a:defRPr/>
            </a:lvl1pPr>
          </a:lstStyle>
          <a:p>
            <a:pPr>
              <a:defRPr/>
            </a:pPr>
            <a:endParaRPr lang="fr-CA">
              <a:solidFill>
                <a:prstClr val="black">
                  <a:tint val="75000"/>
                </a:prstClr>
              </a:solidFill>
            </a:endParaRPr>
          </a:p>
        </p:txBody>
      </p:sp>
      <p:sp>
        <p:nvSpPr>
          <p:cNvPr id="9" name="Espace réservé du numéro de diapositive 5"/>
          <p:cNvSpPr>
            <a:spLocks noGrp="1"/>
          </p:cNvSpPr>
          <p:nvPr>
            <p:ph type="sldNum" sz="quarter" idx="12"/>
          </p:nvPr>
        </p:nvSpPr>
        <p:spPr/>
        <p:txBody>
          <a:bodyPr/>
          <a:lstStyle>
            <a:lvl1pPr>
              <a:defRPr/>
            </a:lvl1pPr>
          </a:lstStyle>
          <a:p>
            <a:pPr>
              <a:defRPr/>
            </a:pPr>
            <a:fld id="{26B7FA25-3627-4168-996B-112EAC8B264A}" type="slidenum">
              <a:rPr lang="fr-CA">
                <a:solidFill>
                  <a:prstClr val="black">
                    <a:tint val="75000"/>
                  </a:prstClr>
                </a:solidFill>
              </a:rPr>
              <a:pPr>
                <a:defRPr/>
              </a:pPr>
              <a:t>‹#›</a:t>
            </a:fld>
            <a:endParaRPr lang="fr-CA">
              <a:solidFill>
                <a:prstClr val="black">
                  <a:tint val="75000"/>
                </a:prstClr>
              </a:solidFill>
            </a:endParaRPr>
          </a:p>
        </p:txBody>
      </p:sp>
    </p:spTree>
    <p:extLst>
      <p:ext uri="{BB962C8B-B14F-4D97-AF65-F5344CB8AC3E}">
        <p14:creationId xmlns:p14="http://schemas.microsoft.com/office/powerpoint/2010/main" val="16041594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e la date 3"/>
          <p:cNvSpPr>
            <a:spLocks noGrp="1"/>
          </p:cNvSpPr>
          <p:nvPr>
            <p:ph type="dt" sz="half" idx="10"/>
          </p:nvPr>
        </p:nvSpPr>
        <p:spPr/>
        <p:txBody>
          <a:bodyPr/>
          <a:lstStyle>
            <a:lvl1pPr>
              <a:defRPr/>
            </a:lvl1pPr>
          </a:lstStyle>
          <a:p>
            <a:pPr>
              <a:defRPr/>
            </a:pPr>
            <a:fld id="{826E2784-66B7-48AE-8705-BA17AE9EF1B0}" type="datetimeFigureOut">
              <a:rPr lang="fr-FR">
                <a:solidFill>
                  <a:prstClr val="black">
                    <a:tint val="75000"/>
                  </a:prstClr>
                </a:solidFill>
              </a:rPr>
              <a:pPr>
                <a:defRPr/>
              </a:pPr>
              <a:t>06/03/2018</a:t>
            </a:fld>
            <a:endParaRPr lang="fr-CA">
              <a:solidFill>
                <a:prstClr val="black">
                  <a:tint val="75000"/>
                </a:prstClr>
              </a:solidFill>
            </a:endParaRPr>
          </a:p>
        </p:txBody>
      </p:sp>
      <p:sp>
        <p:nvSpPr>
          <p:cNvPr id="4" name="Espace réservé du pied de page 4"/>
          <p:cNvSpPr>
            <a:spLocks noGrp="1"/>
          </p:cNvSpPr>
          <p:nvPr>
            <p:ph type="ftr" sz="quarter" idx="11"/>
          </p:nvPr>
        </p:nvSpPr>
        <p:spPr/>
        <p:txBody>
          <a:bodyPr/>
          <a:lstStyle>
            <a:lvl1pPr>
              <a:defRPr/>
            </a:lvl1pPr>
          </a:lstStyle>
          <a:p>
            <a:pPr>
              <a:defRPr/>
            </a:pPr>
            <a:endParaRPr lang="fr-CA">
              <a:solidFill>
                <a:prstClr val="black">
                  <a:tint val="75000"/>
                </a:prstClr>
              </a:solidFill>
            </a:endParaRPr>
          </a:p>
        </p:txBody>
      </p:sp>
      <p:sp>
        <p:nvSpPr>
          <p:cNvPr id="5" name="Espace réservé du numéro de diapositive 5"/>
          <p:cNvSpPr>
            <a:spLocks noGrp="1"/>
          </p:cNvSpPr>
          <p:nvPr>
            <p:ph type="sldNum" sz="quarter" idx="12"/>
          </p:nvPr>
        </p:nvSpPr>
        <p:spPr/>
        <p:txBody>
          <a:bodyPr/>
          <a:lstStyle>
            <a:lvl1pPr>
              <a:defRPr/>
            </a:lvl1pPr>
          </a:lstStyle>
          <a:p>
            <a:pPr>
              <a:defRPr/>
            </a:pPr>
            <a:fld id="{B707552C-EC68-4CC0-8DC7-837FC8CE6497}" type="slidenum">
              <a:rPr lang="fr-CA">
                <a:solidFill>
                  <a:prstClr val="black">
                    <a:tint val="75000"/>
                  </a:prstClr>
                </a:solidFill>
              </a:rPr>
              <a:pPr>
                <a:defRPr/>
              </a:pPr>
              <a:t>‹#›</a:t>
            </a:fld>
            <a:endParaRPr lang="fr-CA">
              <a:solidFill>
                <a:prstClr val="black">
                  <a:tint val="75000"/>
                </a:prstClr>
              </a:solidFill>
            </a:endParaRPr>
          </a:p>
        </p:txBody>
      </p:sp>
    </p:spTree>
    <p:extLst>
      <p:ext uri="{BB962C8B-B14F-4D97-AF65-F5344CB8AC3E}">
        <p14:creationId xmlns:p14="http://schemas.microsoft.com/office/powerpoint/2010/main" val="7979277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fld id="{6F1113A3-FD64-4EFF-A70C-D0D15F47C8C1}" type="datetimeFigureOut">
              <a:rPr lang="fr-FR">
                <a:solidFill>
                  <a:prstClr val="black">
                    <a:tint val="75000"/>
                  </a:prstClr>
                </a:solidFill>
              </a:rPr>
              <a:pPr>
                <a:defRPr/>
              </a:pPr>
              <a:t>06/03/2018</a:t>
            </a:fld>
            <a:endParaRPr lang="fr-CA">
              <a:solidFill>
                <a:prstClr val="black">
                  <a:tint val="75000"/>
                </a:prstClr>
              </a:solidFill>
            </a:endParaRPr>
          </a:p>
        </p:txBody>
      </p:sp>
      <p:sp>
        <p:nvSpPr>
          <p:cNvPr id="3" name="Espace réservé du pied de page 4"/>
          <p:cNvSpPr>
            <a:spLocks noGrp="1"/>
          </p:cNvSpPr>
          <p:nvPr>
            <p:ph type="ftr" sz="quarter" idx="11"/>
          </p:nvPr>
        </p:nvSpPr>
        <p:spPr/>
        <p:txBody>
          <a:bodyPr/>
          <a:lstStyle>
            <a:lvl1pPr>
              <a:defRPr/>
            </a:lvl1pPr>
          </a:lstStyle>
          <a:p>
            <a:pPr>
              <a:defRPr/>
            </a:pPr>
            <a:endParaRPr lang="fr-CA">
              <a:solidFill>
                <a:prstClr val="black">
                  <a:tint val="75000"/>
                </a:prstClr>
              </a:solidFill>
            </a:endParaRPr>
          </a:p>
        </p:txBody>
      </p:sp>
      <p:sp>
        <p:nvSpPr>
          <p:cNvPr id="4" name="Espace réservé du numéro de diapositive 5"/>
          <p:cNvSpPr>
            <a:spLocks noGrp="1"/>
          </p:cNvSpPr>
          <p:nvPr>
            <p:ph type="sldNum" sz="quarter" idx="12"/>
          </p:nvPr>
        </p:nvSpPr>
        <p:spPr/>
        <p:txBody>
          <a:bodyPr/>
          <a:lstStyle>
            <a:lvl1pPr>
              <a:defRPr/>
            </a:lvl1pPr>
          </a:lstStyle>
          <a:p>
            <a:pPr>
              <a:defRPr/>
            </a:pPr>
            <a:fld id="{16B219C7-47A7-49C7-9E13-3027BA13AAF4}" type="slidenum">
              <a:rPr lang="fr-CA">
                <a:solidFill>
                  <a:prstClr val="black">
                    <a:tint val="75000"/>
                  </a:prstClr>
                </a:solidFill>
              </a:rPr>
              <a:pPr>
                <a:defRPr/>
              </a:pPr>
              <a:t>‹#›</a:t>
            </a:fld>
            <a:endParaRPr lang="fr-CA">
              <a:solidFill>
                <a:prstClr val="black">
                  <a:tint val="75000"/>
                </a:prstClr>
              </a:solidFill>
            </a:endParaRPr>
          </a:p>
        </p:txBody>
      </p:sp>
    </p:spTree>
    <p:extLst>
      <p:ext uri="{BB962C8B-B14F-4D97-AF65-F5344CB8AC3E}">
        <p14:creationId xmlns:p14="http://schemas.microsoft.com/office/powerpoint/2010/main" val="34272325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004E75B8-19C3-4EF5-9455-812FF7677A4C}" type="datetimeFigureOut">
              <a:rPr lang="fr-FR">
                <a:solidFill>
                  <a:prstClr val="black">
                    <a:tint val="75000"/>
                  </a:prstClr>
                </a:solidFill>
              </a:rPr>
              <a:pPr>
                <a:defRPr/>
              </a:pPr>
              <a:t>06/03/2018</a:t>
            </a:fld>
            <a:endParaRPr lang="fr-CA">
              <a:solidFill>
                <a:prstClr val="black">
                  <a:tint val="75000"/>
                </a:prstClr>
              </a:solidFill>
            </a:endParaRPr>
          </a:p>
        </p:txBody>
      </p:sp>
      <p:sp>
        <p:nvSpPr>
          <p:cNvPr id="6" name="Espace réservé du pied de page 4"/>
          <p:cNvSpPr>
            <a:spLocks noGrp="1"/>
          </p:cNvSpPr>
          <p:nvPr>
            <p:ph type="ftr" sz="quarter" idx="11"/>
          </p:nvPr>
        </p:nvSpPr>
        <p:spPr/>
        <p:txBody>
          <a:bodyPr/>
          <a:lstStyle>
            <a:lvl1pPr>
              <a:defRPr/>
            </a:lvl1pPr>
          </a:lstStyle>
          <a:p>
            <a:pPr>
              <a:defRPr/>
            </a:pPr>
            <a:endParaRPr lang="fr-CA">
              <a:solidFill>
                <a:prstClr val="black">
                  <a:tint val="75000"/>
                </a:prstClr>
              </a:solidFill>
            </a:endParaRPr>
          </a:p>
        </p:txBody>
      </p:sp>
      <p:sp>
        <p:nvSpPr>
          <p:cNvPr id="7" name="Espace réservé du numéro de diapositive 5"/>
          <p:cNvSpPr>
            <a:spLocks noGrp="1"/>
          </p:cNvSpPr>
          <p:nvPr>
            <p:ph type="sldNum" sz="quarter" idx="12"/>
          </p:nvPr>
        </p:nvSpPr>
        <p:spPr/>
        <p:txBody>
          <a:bodyPr/>
          <a:lstStyle>
            <a:lvl1pPr>
              <a:defRPr/>
            </a:lvl1pPr>
          </a:lstStyle>
          <a:p>
            <a:pPr>
              <a:defRPr/>
            </a:pPr>
            <a:fld id="{8265E552-4A9A-4005-BF0C-903D71478329}" type="slidenum">
              <a:rPr lang="fr-CA">
                <a:solidFill>
                  <a:prstClr val="black">
                    <a:tint val="75000"/>
                  </a:prstClr>
                </a:solidFill>
              </a:rPr>
              <a:pPr>
                <a:defRPr/>
              </a:pPr>
              <a:t>‹#›</a:t>
            </a:fld>
            <a:endParaRPr lang="fr-CA">
              <a:solidFill>
                <a:prstClr val="black">
                  <a:tint val="75000"/>
                </a:prstClr>
              </a:solidFill>
            </a:endParaRPr>
          </a:p>
        </p:txBody>
      </p:sp>
    </p:spTree>
    <p:extLst>
      <p:ext uri="{BB962C8B-B14F-4D97-AF65-F5344CB8AC3E}">
        <p14:creationId xmlns:p14="http://schemas.microsoft.com/office/powerpoint/2010/main" val="8626401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CA"/>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3640576E-31E9-4381-8C90-8AAE64C08BA7}" type="datetimeFigureOut">
              <a:rPr lang="fr-FR">
                <a:solidFill>
                  <a:prstClr val="black">
                    <a:tint val="75000"/>
                  </a:prstClr>
                </a:solidFill>
              </a:rPr>
              <a:pPr>
                <a:defRPr/>
              </a:pPr>
              <a:t>06/03/2018</a:t>
            </a:fld>
            <a:endParaRPr lang="fr-CA">
              <a:solidFill>
                <a:prstClr val="black">
                  <a:tint val="75000"/>
                </a:prstClr>
              </a:solidFill>
            </a:endParaRPr>
          </a:p>
        </p:txBody>
      </p:sp>
      <p:sp>
        <p:nvSpPr>
          <p:cNvPr id="6" name="Espace réservé du pied de page 4"/>
          <p:cNvSpPr>
            <a:spLocks noGrp="1"/>
          </p:cNvSpPr>
          <p:nvPr>
            <p:ph type="ftr" sz="quarter" idx="11"/>
          </p:nvPr>
        </p:nvSpPr>
        <p:spPr/>
        <p:txBody>
          <a:bodyPr/>
          <a:lstStyle>
            <a:lvl1pPr>
              <a:defRPr/>
            </a:lvl1pPr>
          </a:lstStyle>
          <a:p>
            <a:pPr>
              <a:defRPr/>
            </a:pPr>
            <a:endParaRPr lang="fr-CA">
              <a:solidFill>
                <a:prstClr val="black">
                  <a:tint val="75000"/>
                </a:prstClr>
              </a:solidFill>
            </a:endParaRPr>
          </a:p>
        </p:txBody>
      </p:sp>
      <p:sp>
        <p:nvSpPr>
          <p:cNvPr id="7" name="Espace réservé du numéro de diapositive 5"/>
          <p:cNvSpPr>
            <a:spLocks noGrp="1"/>
          </p:cNvSpPr>
          <p:nvPr>
            <p:ph type="sldNum" sz="quarter" idx="12"/>
          </p:nvPr>
        </p:nvSpPr>
        <p:spPr/>
        <p:txBody>
          <a:bodyPr/>
          <a:lstStyle>
            <a:lvl1pPr>
              <a:defRPr/>
            </a:lvl1pPr>
          </a:lstStyle>
          <a:p>
            <a:pPr>
              <a:defRPr/>
            </a:pPr>
            <a:fld id="{0F84773D-3ECE-42E9-BE46-38DD1E434AB9}" type="slidenum">
              <a:rPr lang="fr-CA">
                <a:solidFill>
                  <a:prstClr val="black">
                    <a:tint val="75000"/>
                  </a:prstClr>
                </a:solidFill>
              </a:rPr>
              <a:pPr>
                <a:defRPr/>
              </a:pPr>
              <a:t>‹#›</a:t>
            </a:fld>
            <a:endParaRPr lang="fr-CA">
              <a:solidFill>
                <a:prstClr val="black">
                  <a:tint val="75000"/>
                </a:prstClr>
              </a:solidFill>
            </a:endParaRPr>
          </a:p>
        </p:txBody>
      </p:sp>
    </p:spTree>
    <p:extLst>
      <p:ext uri="{BB962C8B-B14F-4D97-AF65-F5344CB8AC3E}">
        <p14:creationId xmlns:p14="http://schemas.microsoft.com/office/powerpoint/2010/main" val="40956692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e la date 3"/>
          <p:cNvSpPr>
            <a:spLocks noGrp="1"/>
          </p:cNvSpPr>
          <p:nvPr>
            <p:ph type="dt" sz="half" idx="10"/>
          </p:nvPr>
        </p:nvSpPr>
        <p:spPr/>
        <p:txBody>
          <a:bodyPr/>
          <a:lstStyle>
            <a:lvl1pPr>
              <a:defRPr/>
            </a:lvl1pPr>
          </a:lstStyle>
          <a:p>
            <a:pPr>
              <a:defRPr/>
            </a:pPr>
            <a:fld id="{4A31D61C-677C-4C31-B30E-4C218C85D945}" type="datetimeFigureOut">
              <a:rPr lang="fr-FR">
                <a:solidFill>
                  <a:prstClr val="black">
                    <a:tint val="75000"/>
                  </a:prstClr>
                </a:solidFill>
              </a:rPr>
              <a:pPr>
                <a:defRPr/>
              </a:pPr>
              <a:t>06/03/2018</a:t>
            </a:fld>
            <a:endParaRPr lang="fr-CA">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CA">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26EA0F59-9EBC-46F5-B3DD-1BDC0C837531}" type="slidenum">
              <a:rPr lang="fr-CA">
                <a:solidFill>
                  <a:prstClr val="black">
                    <a:tint val="75000"/>
                  </a:prstClr>
                </a:solidFill>
              </a:rPr>
              <a:pPr>
                <a:defRPr/>
              </a:pPr>
              <a:t>‹#›</a:t>
            </a:fld>
            <a:endParaRPr lang="fr-CA">
              <a:solidFill>
                <a:prstClr val="black">
                  <a:tint val="75000"/>
                </a:prstClr>
              </a:solidFill>
            </a:endParaRPr>
          </a:p>
        </p:txBody>
      </p:sp>
    </p:spTree>
    <p:extLst>
      <p:ext uri="{BB962C8B-B14F-4D97-AF65-F5344CB8AC3E}">
        <p14:creationId xmlns:p14="http://schemas.microsoft.com/office/powerpoint/2010/main" val="14116699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CA"/>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e la date 3"/>
          <p:cNvSpPr>
            <a:spLocks noGrp="1"/>
          </p:cNvSpPr>
          <p:nvPr>
            <p:ph type="dt" sz="half" idx="10"/>
          </p:nvPr>
        </p:nvSpPr>
        <p:spPr/>
        <p:txBody>
          <a:bodyPr/>
          <a:lstStyle>
            <a:lvl1pPr>
              <a:defRPr/>
            </a:lvl1pPr>
          </a:lstStyle>
          <a:p>
            <a:pPr>
              <a:defRPr/>
            </a:pPr>
            <a:fld id="{17A0A234-E1E2-4D4B-B7FC-D0C3D1D51279}" type="datetimeFigureOut">
              <a:rPr lang="fr-FR">
                <a:solidFill>
                  <a:prstClr val="black">
                    <a:tint val="75000"/>
                  </a:prstClr>
                </a:solidFill>
              </a:rPr>
              <a:pPr>
                <a:defRPr/>
              </a:pPr>
              <a:t>06/03/2018</a:t>
            </a:fld>
            <a:endParaRPr lang="fr-CA">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CA">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520364B4-27DD-41D6-9033-D9623B564DED}" type="slidenum">
              <a:rPr lang="fr-CA">
                <a:solidFill>
                  <a:prstClr val="black">
                    <a:tint val="75000"/>
                  </a:prstClr>
                </a:solidFill>
              </a:rPr>
              <a:pPr>
                <a:defRPr/>
              </a:pPr>
              <a:t>‹#›</a:t>
            </a:fld>
            <a:endParaRPr lang="fr-CA">
              <a:solidFill>
                <a:prstClr val="black">
                  <a:tint val="75000"/>
                </a:prstClr>
              </a:solidFill>
            </a:endParaRPr>
          </a:p>
        </p:txBody>
      </p:sp>
    </p:spTree>
    <p:extLst>
      <p:ext uri="{BB962C8B-B14F-4D97-AF65-F5344CB8AC3E}">
        <p14:creationId xmlns:p14="http://schemas.microsoft.com/office/powerpoint/2010/main" val="27461148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en-US"/>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en-US"/>
          </a:p>
        </p:txBody>
      </p:sp>
      <p:sp>
        <p:nvSpPr>
          <p:cNvPr id="4" name="Espace réservé de la date 3"/>
          <p:cNvSpPr>
            <a:spLocks noGrp="1"/>
          </p:cNvSpPr>
          <p:nvPr>
            <p:ph type="dt" sz="half" idx="10"/>
          </p:nvPr>
        </p:nvSpPr>
        <p:spPr/>
        <p:txBody>
          <a:bodyPr/>
          <a:lstStyle/>
          <a:p>
            <a:fld id="{245C0268-88C7-4F56-9467-B033351C0E1B}" type="datetimeFigureOut">
              <a:rPr lang="en-US" smtClean="0">
                <a:solidFill>
                  <a:prstClr val="black">
                    <a:tint val="75000"/>
                  </a:prstClr>
                </a:solidFill>
              </a:rPr>
              <a:pPr/>
              <a:t>3/6/2018</a:t>
            </a:fld>
            <a:endParaRPr lang="en-US">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en-US">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1CE07966-9238-40E7-951B-D12E65603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42775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3"/>
          <p:cNvSpPr>
            <a:spLocks noGrp="1"/>
          </p:cNvSpPr>
          <p:nvPr>
            <p:ph type="dt" sz="half" idx="10"/>
          </p:nvPr>
        </p:nvSpPr>
        <p:spPr/>
        <p:txBody>
          <a:bodyPr/>
          <a:lstStyle/>
          <a:p>
            <a:fld id="{245C0268-88C7-4F56-9467-B033351C0E1B}" type="datetimeFigureOut">
              <a:rPr lang="en-US" smtClean="0">
                <a:solidFill>
                  <a:prstClr val="black">
                    <a:tint val="75000"/>
                  </a:prstClr>
                </a:solidFill>
              </a:rPr>
              <a:pPr/>
              <a:t>3/6/2018</a:t>
            </a:fld>
            <a:endParaRPr lang="en-US">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en-US">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1CE07966-9238-40E7-951B-D12E65603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18174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e la date 3"/>
          <p:cNvSpPr>
            <a:spLocks noGrp="1"/>
          </p:cNvSpPr>
          <p:nvPr>
            <p:ph type="dt" sz="half" idx="10"/>
          </p:nvPr>
        </p:nvSpPr>
        <p:spPr/>
        <p:txBody>
          <a:bodyPr/>
          <a:lstStyle>
            <a:lvl1pPr>
              <a:defRPr/>
            </a:lvl1pPr>
          </a:lstStyle>
          <a:p>
            <a:pPr>
              <a:defRPr/>
            </a:pPr>
            <a:fld id="{0646655B-0222-48FB-8C3A-01FF2712B964}" type="datetimeFigureOut">
              <a:rPr lang="fr-FR"/>
              <a:pPr>
                <a:defRPr/>
              </a:pPr>
              <a:t>06/03/2018</a:t>
            </a:fld>
            <a:endParaRPr lang="fr-CA"/>
          </a:p>
        </p:txBody>
      </p:sp>
      <p:sp>
        <p:nvSpPr>
          <p:cNvPr id="6" name="Espace réservé du pied de page 4"/>
          <p:cNvSpPr>
            <a:spLocks noGrp="1"/>
          </p:cNvSpPr>
          <p:nvPr>
            <p:ph type="ftr" sz="quarter" idx="11"/>
          </p:nvPr>
        </p:nvSpPr>
        <p:spPr/>
        <p:txBody>
          <a:bodyPr/>
          <a:lstStyle>
            <a:lvl1pPr>
              <a:defRPr/>
            </a:lvl1pPr>
          </a:lstStyle>
          <a:p>
            <a:pPr>
              <a:defRPr/>
            </a:pPr>
            <a:endParaRPr lang="fr-CA"/>
          </a:p>
        </p:txBody>
      </p:sp>
      <p:sp>
        <p:nvSpPr>
          <p:cNvPr id="7" name="Espace réservé du numéro de diapositive 5"/>
          <p:cNvSpPr>
            <a:spLocks noGrp="1"/>
          </p:cNvSpPr>
          <p:nvPr>
            <p:ph type="sldNum" sz="quarter" idx="12"/>
          </p:nvPr>
        </p:nvSpPr>
        <p:spPr/>
        <p:txBody>
          <a:bodyPr/>
          <a:lstStyle>
            <a:lvl1pPr>
              <a:defRPr/>
            </a:lvl1pPr>
          </a:lstStyle>
          <a:p>
            <a:pPr>
              <a:defRPr/>
            </a:pPr>
            <a:fld id="{B90DA38C-D6E7-4EC6-B7E4-5165144FBDD3}" type="slidenum">
              <a:rPr lang="fr-CA"/>
              <a:pPr>
                <a:defRPr/>
              </a:pPr>
              <a:t>‹#›</a:t>
            </a:fld>
            <a:endParaRPr lang="fr-CA"/>
          </a:p>
        </p:txBody>
      </p:sp>
    </p:spTree>
    <p:extLst>
      <p:ext uri="{BB962C8B-B14F-4D97-AF65-F5344CB8AC3E}">
        <p14:creationId xmlns:p14="http://schemas.microsoft.com/office/powerpoint/2010/main" val="31769871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en-US"/>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245C0268-88C7-4F56-9467-B033351C0E1B}" type="datetimeFigureOut">
              <a:rPr lang="en-US" smtClean="0">
                <a:solidFill>
                  <a:prstClr val="black">
                    <a:tint val="75000"/>
                  </a:prstClr>
                </a:solidFill>
              </a:rPr>
              <a:pPr/>
              <a:t>3/6/2018</a:t>
            </a:fld>
            <a:endParaRPr lang="en-US">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en-US">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1CE07966-9238-40E7-951B-D12E65603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68323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e la date 4"/>
          <p:cNvSpPr>
            <a:spLocks noGrp="1"/>
          </p:cNvSpPr>
          <p:nvPr>
            <p:ph type="dt" sz="half" idx="10"/>
          </p:nvPr>
        </p:nvSpPr>
        <p:spPr/>
        <p:txBody>
          <a:bodyPr/>
          <a:lstStyle/>
          <a:p>
            <a:fld id="{245C0268-88C7-4F56-9467-B033351C0E1B}" type="datetimeFigureOut">
              <a:rPr lang="en-US" smtClean="0">
                <a:solidFill>
                  <a:prstClr val="black">
                    <a:tint val="75000"/>
                  </a:prstClr>
                </a:solidFill>
              </a:rPr>
              <a:pPr/>
              <a:t>3/6/2018</a:t>
            </a:fld>
            <a:endParaRPr lang="en-US">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en-US">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1CE07966-9238-40E7-951B-D12E65603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34227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en-US"/>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7" name="Espace réservé de la date 6"/>
          <p:cNvSpPr>
            <a:spLocks noGrp="1"/>
          </p:cNvSpPr>
          <p:nvPr>
            <p:ph type="dt" sz="half" idx="10"/>
          </p:nvPr>
        </p:nvSpPr>
        <p:spPr/>
        <p:txBody>
          <a:bodyPr/>
          <a:lstStyle/>
          <a:p>
            <a:fld id="{245C0268-88C7-4F56-9467-B033351C0E1B}" type="datetimeFigureOut">
              <a:rPr lang="en-US" smtClean="0">
                <a:solidFill>
                  <a:prstClr val="black">
                    <a:tint val="75000"/>
                  </a:prstClr>
                </a:solidFill>
              </a:rPr>
              <a:pPr/>
              <a:t>3/6/2018</a:t>
            </a:fld>
            <a:endParaRPr lang="en-US">
              <a:solidFill>
                <a:prstClr val="black">
                  <a:tint val="75000"/>
                </a:prstClr>
              </a:solidFill>
            </a:endParaRPr>
          </a:p>
        </p:txBody>
      </p:sp>
      <p:sp>
        <p:nvSpPr>
          <p:cNvPr id="8" name="Espace réservé du pied de page 7"/>
          <p:cNvSpPr>
            <a:spLocks noGrp="1"/>
          </p:cNvSpPr>
          <p:nvPr>
            <p:ph type="ftr" sz="quarter" idx="11"/>
          </p:nvPr>
        </p:nvSpPr>
        <p:spPr/>
        <p:txBody>
          <a:bodyPr/>
          <a:lstStyle/>
          <a:p>
            <a:endParaRPr lang="en-US">
              <a:solidFill>
                <a:prstClr val="black">
                  <a:tint val="75000"/>
                </a:prstClr>
              </a:solidFill>
            </a:endParaRPr>
          </a:p>
        </p:txBody>
      </p:sp>
      <p:sp>
        <p:nvSpPr>
          <p:cNvPr id="9" name="Espace réservé du numéro de diapositive 8"/>
          <p:cNvSpPr>
            <a:spLocks noGrp="1"/>
          </p:cNvSpPr>
          <p:nvPr>
            <p:ph type="sldNum" sz="quarter" idx="12"/>
          </p:nvPr>
        </p:nvSpPr>
        <p:spPr/>
        <p:txBody>
          <a:bodyPr/>
          <a:lstStyle/>
          <a:p>
            <a:fld id="{1CE07966-9238-40E7-951B-D12E65603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58854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e la date 2"/>
          <p:cNvSpPr>
            <a:spLocks noGrp="1"/>
          </p:cNvSpPr>
          <p:nvPr>
            <p:ph type="dt" sz="half" idx="10"/>
          </p:nvPr>
        </p:nvSpPr>
        <p:spPr/>
        <p:txBody>
          <a:bodyPr/>
          <a:lstStyle/>
          <a:p>
            <a:fld id="{245C0268-88C7-4F56-9467-B033351C0E1B}" type="datetimeFigureOut">
              <a:rPr lang="en-US" smtClean="0">
                <a:solidFill>
                  <a:prstClr val="black">
                    <a:tint val="75000"/>
                  </a:prstClr>
                </a:solidFill>
              </a:rPr>
              <a:pPr/>
              <a:t>3/6/2018</a:t>
            </a:fld>
            <a:endParaRPr lang="en-US">
              <a:solidFill>
                <a:prstClr val="black">
                  <a:tint val="75000"/>
                </a:prstClr>
              </a:solidFill>
            </a:endParaRPr>
          </a:p>
        </p:txBody>
      </p:sp>
      <p:sp>
        <p:nvSpPr>
          <p:cNvPr id="4" name="Espace réservé du pied de page 3"/>
          <p:cNvSpPr>
            <a:spLocks noGrp="1"/>
          </p:cNvSpPr>
          <p:nvPr>
            <p:ph type="ftr" sz="quarter" idx="11"/>
          </p:nvPr>
        </p:nvSpPr>
        <p:spPr/>
        <p:txBody>
          <a:bodyPr/>
          <a:lstStyle/>
          <a:p>
            <a:endParaRPr lang="en-US">
              <a:solidFill>
                <a:prstClr val="black">
                  <a:tint val="75000"/>
                </a:prstClr>
              </a:solidFill>
            </a:endParaRPr>
          </a:p>
        </p:txBody>
      </p:sp>
      <p:sp>
        <p:nvSpPr>
          <p:cNvPr id="5" name="Espace réservé du numéro de diapositive 4"/>
          <p:cNvSpPr>
            <a:spLocks noGrp="1"/>
          </p:cNvSpPr>
          <p:nvPr>
            <p:ph type="sldNum" sz="quarter" idx="12"/>
          </p:nvPr>
        </p:nvSpPr>
        <p:spPr/>
        <p:txBody>
          <a:bodyPr/>
          <a:lstStyle/>
          <a:p>
            <a:fld id="{1CE07966-9238-40E7-951B-D12E65603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59118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245C0268-88C7-4F56-9467-B033351C0E1B}" type="datetimeFigureOut">
              <a:rPr lang="en-US" smtClean="0">
                <a:solidFill>
                  <a:prstClr val="black">
                    <a:tint val="75000"/>
                  </a:prstClr>
                </a:solidFill>
              </a:rPr>
              <a:pPr/>
              <a:t>3/6/2018</a:t>
            </a:fld>
            <a:endParaRPr lang="en-US">
              <a:solidFill>
                <a:prstClr val="black">
                  <a:tint val="75000"/>
                </a:prstClr>
              </a:solidFill>
            </a:endParaRPr>
          </a:p>
        </p:txBody>
      </p:sp>
      <p:sp>
        <p:nvSpPr>
          <p:cNvPr id="3" name="Espace réservé du pied de page 2"/>
          <p:cNvSpPr>
            <a:spLocks noGrp="1"/>
          </p:cNvSpPr>
          <p:nvPr>
            <p:ph type="ftr" sz="quarter" idx="11"/>
          </p:nvPr>
        </p:nvSpPr>
        <p:spPr/>
        <p:txBody>
          <a:bodyPr/>
          <a:lstStyle/>
          <a:p>
            <a:endParaRPr lang="en-US">
              <a:solidFill>
                <a:prstClr val="black">
                  <a:tint val="75000"/>
                </a:prstClr>
              </a:solidFill>
            </a:endParaRPr>
          </a:p>
        </p:txBody>
      </p:sp>
      <p:sp>
        <p:nvSpPr>
          <p:cNvPr id="4" name="Espace réservé du numéro de diapositive 3"/>
          <p:cNvSpPr>
            <a:spLocks noGrp="1"/>
          </p:cNvSpPr>
          <p:nvPr>
            <p:ph type="sldNum" sz="quarter" idx="12"/>
          </p:nvPr>
        </p:nvSpPr>
        <p:spPr/>
        <p:txBody>
          <a:bodyPr/>
          <a:lstStyle/>
          <a:p>
            <a:fld id="{1CE07966-9238-40E7-951B-D12E65603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2978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en-US"/>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245C0268-88C7-4F56-9467-B033351C0E1B}" type="datetimeFigureOut">
              <a:rPr lang="en-US" smtClean="0">
                <a:solidFill>
                  <a:prstClr val="black">
                    <a:tint val="75000"/>
                  </a:prstClr>
                </a:solidFill>
              </a:rPr>
              <a:pPr/>
              <a:t>3/6/2018</a:t>
            </a:fld>
            <a:endParaRPr lang="en-US">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en-US">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1CE07966-9238-40E7-951B-D12E65603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264007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en-US"/>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245C0268-88C7-4F56-9467-B033351C0E1B}" type="datetimeFigureOut">
              <a:rPr lang="en-US" smtClean="0">
                <a:solidFill>
                  <a:prstClr val="black">
                    <a:tint val="75000"/>
                  </a:prstClr>
                </a:solidFill>
              </a:rPr>
              <a:pPr/>
              <a:t>3/6/2018</a:t>
            </a:fld>
            <a:endParaRPr lang="en-US">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en-US">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1CE07966-9238-40E7-951B-D12E65603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68928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3"/>
          <p:cNvSpPr>
            <a:spLocks noGrp="1"/>
          </p:cNvSpPr>
          <p:nvPr>
            <p:ph type="dt" sz="half" idx="10"/>
          </p:nvPr>
        </p:nvSpPr>
        <p:spPr/>
        <p:txBody>
          <a:bodyPr/>
          <a:lstStyle/>
          <a:p>
            <a:fld id="{245C0268-88C7-4F56-9467-B033351C0E1B}" type="datetimeFigureOut">
              <a:rPr lang="en-US" smtClean="0">
                <a:solidFill>
                  <a:prstClr val="black">
                    <a:tint val="75000"/>
                  </a:prstClr>
                </a:solidFill>
              </a:rPr>
              <a:pPr/>
              <a:t>3/6/2018</a:t>
            </a:fld>
            <a:endParaRPr lang="en-US">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en-US">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1CE07966-9238-40E7-951B-D12E65603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82029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en-US"/>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3"/>
          <p:cNvSpPr>
            <a:spLocks noGrp="1"/>
          </p:cNvSpPr>
          <p:nvPr>
            <p:ph type="dt" sz="half" idx="10"/>
          </p:nvPr>
        </p:nvSpPr>
        <p:spPr/>
        <p:txBody>
          <a:bodyPr/>
          <a:lstStyle/>
          <a:p>
            <a:fld id="{245C0268-88C7-4F56-9467-B033351C0E1B}" type="datetimeFigureOut">
              <a:rPr lang="en-US" smtClean="0">
                <a:solidFill>
                  <a:prstClr val="black">
                    <a:tint val="75000"/>
                  </a:prstClr>
                </a:solidFill>
              </a:rPr>
              <a:pPr/>
              <a:t>3/6/2018</a:t>
            </a:fld>
            <a:endParaRPr lang="en-US">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en-US">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1CE07966-9238-40E7-951B-D12E65603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38001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BE"/>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solidFill>
                  <a:prstClr val="black">
                    <a:tint val="75000"/>
                  </a:prstClr>
                </a:solidFill>
              </a:rPr>
              <a:pPr/>
              <a:t>06/03/2018</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solidFill>
                  <a:prstClr val="black">
                    <a:tint val="75000"/>
                  </a:prstClr>
                </a:solidFill>
              </a:rPr>
              <a:pPr/>
              <a:t>‹#›</a:t>
            </a:fld>
            <a:endParaRPr lang="fr-BE">
              <a:solidFill>
                <a:prstClr val="black">
                  <a:tint val="75000"/>
                </a:prstClr>
              </a:solidFill>
            </a:endParaRPr>
          </a:p>
        </p:txBody>
      </p:sp>
    </p:spTree>
    <p:extLst>
      <p:ext uri="{BB962C8B-B14F-4D97-AF65-F5344CB8AC3E}">
        <p14:creationId xmlns:p14="http://schemas.microsoft.com/office/powerpoint/2010/main" val="8708142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Espace réservé de la date 3"/>
          <p:cNvSpPr>
            <a:spLocks noGrp="1"/>
          </p:cNvSpPr>
          <p:nvPr>
            <p:ph type="dt" sz="half" idx="10"/>
          </p:nvPr>
        </p:nvSpPr>
        <p:spPr/>
        <p:txBody>
          <a:bodyPr/>
          <a:lstStyle>
            <a:lvl1pPr>
              <a:defRPr/>
            </a:lvl1pPr>
          </a:lstStyle>
          <a:p>
            <a:pPr>
              <a:defRPr/>
            </a:pPr>
            <a:fld id="{2E36A9C1-7E61-4357-A7AE-BADC574BEE49}" type="datetimeFigureOut">
              <a:rPr lang="fr-FR"/>
              <a:pPr>
                <a:defRPr/>
              </a:pPr>
              <a:t>06/03/2018</a:t>
            </a:fld>
            <a:endParaRPr lang="fr-CA"/>
          </a:p>
        </p:txBody>
      </p:sp>
      <p:sp>
        <p:nvSpPr>
          <p:cNvPr id="8" name="Espace réservé du pied de page 4"/>
          <p:cNvSpPr>
            <a:spLocks noGrp="1"/>
          </p:cNvSpPr>
          <p:nvPr>
            <p:ph type="ftr" sz="quarter" idx="11"/>
          </p:nvPr>
        </p:nvSpPr>
        <p:spPr/>
        <p:txBody>
          <a:bodyPr/>
          <a:lstStyle>
            <a:lvl1pPr>
              <a:defRPr/>
            </a:lvl1pPr>
          </a:lstStyle>
          <a:p>
            <a:pPr>
              <a:defRPr/>
            </a:pPr>
            <a:endParaRPr lang="fr-CA"/>
          </a:p>
        </p:txBody>
      </p:sp>
      <p:sp>
        <p:nvSpPr>
          <p:cNvPr id="9" name="Espace réservé du numéro de diapositive 5"/>
          <p:cNvSpPr>
            <a:spLocks noGrp="1"/>
          </p:cNvSpPr>
          <p:nvPr>
            <p:ph type="sldNum" sz="quarter" idx="12"/>
          </p:nvPr>
        </p:nvSpPr>
        <p:spPr/>
        <p:txBody>
          <a:bodyPr/>
          <a:lstStyle>
            <a:lvl1pPr>
              <a:defRPr/>
            </a:lvl1pPr>
          </a:lstStyle>
          <a:p>
            <a:pPr>
              <a:defRPr/>
            </a:pPr>
            <a:fld id="{12EBE40B-8CE7-46CC-9714-6B08D37C642F}" type="slidenum">
              <a:rPr lang="fr-CA"/>
              <a:pPr>
                <a:defRPr/>
              </a:pPr>
              <a:t>‹#›</a:t>
            </a:fld>
            <a:endParaRPr lang="fr-CA"/>
          </a:p>
        </p:txBody>
      </p:sp>
    </p:spTree>
    <p:extLst>
      <p:ext uri="{BB962C8B-B14F-4D97-AF65-F5344CB8AC3E}">
        <p14:creationId xmlns:p14="http://schemas.microsoft.com/office/powerpoint/2010/main" val="2610018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solidFill>
                  <a:prstClr val="black">
                    <a:tint val="75000"/>
                  </a:prstClr>
                </a:solidFill>
              </a:rPr>
              <a:pPr/>
              <a:t>06/03/2018</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solidFill>
                  <a:prstClr val="black">
                    <a:tint val="75000"/>
                  </a:prstClr>
                </a:solidFill>
              </a:rPr>
              <a:pPr/>
              <a:t>‹#›</a:t>
            </a:fld>
            <a:endParaRPr lang="fr-BE">
              <a:solidFill>
                <a:prstClr val="black">
                  <a:tint val="75000"/>
                </a:prstClr>
              </a:solidFill>
            </a:endParaRPr>
          </a:p>
        </p:txBody>
      </p:sp>
    </p:spTree>
    <p:extLst>
      <p:ext uri="{BB962C8B-B14F-4D97-AF65-F5344CB8AC3E}">
        <p14:creationId xmlns:p14="http://schemas.microsoft.com/office/powerpoint/2010/main" val="347833424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B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AA309A6D-C09C-4548-B29A-6CF363A7E532}" type="datetimeFigureOut">
              <a:rPr lang="fr-FR" smtClean="0">
                <a:solidFill>
                  <a:prstClr val="black">
                    <a:tint val="75000"/>
                  </a:prstClr>
                </a:solidFill>
              </a:rPr>
              <a:pPr/>
              <a:t>06/03/2018</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solidFill>
                  <a:prstClr val="black">
                    <a:tint val="75000"/>
                  </a:prstClr>
                </a:solidFill>
              </a:rPr>
              <a:pPr/>
              <a:t>‹#›</a:t>
            </a:fld>
            <a:endParaRPr lang="fr-BE">
              <a:solidFill>
                <a:prstClr val="black">
                  <a:tint val="75000"/>
                </a:prstClr>
              </a:solidFill>
            </a:endParaRPr>
          </a:p>
        </p:txBody>
      </p:sp>
    </p:spTree>
    <p:extLst>
      <p:ext uri="{BB962C8B-B14F-4D97-AF65-F5344CB8AC3E}">
        <p14:creationId xmlns:p14="http://schemas.microsoft.com/office/powerpoint/2010/main" val="134817876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e la date 4"/>
          <p:cNvSpPr>
            <a:spLocks noGrp="1"/>
          </p:cNvSpPr>
          <p:nvPr>
            <p:ph type="dt" sz="half" idx="10"/>
          </p:nvPr>
        </p:nvSpPr>
        <p:spPr/>
        <p:txBody>
          <a:bodyPr/>
          <a:lstStyle/>
          <a:p>
            <a:fld id="{AA309A6D-C09C-4548-B29A-6CF363A7E532}" type="datetimeFigureOut">
              <a:rPr lang="fr-FR" smtClean="0">
                <a:solidFill>
                  <a:prstClr val="black">
                    <a:tint val="75000"/>
                  </a:prstClr>
                </a:solidFill>
              </a:rPr>
              <a:pPr/>
              <a:t>06/03/2018</a:t>
            </a:fld>
            <a:endParaRPr lang="fr-BE">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BE">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solidFill>
                  <a:prstClr val="black">
                    <a:tint val="75000"/>
                  </a:prstClr>
                </a:solidFill>
              </a:rPr>
              <a:pPr/>
              <a:t>‹#›</a:t>
            </a:fld>
            <a:endParaRPr lang="fr-BE">
              <a:solidFill>
                <a:prstClr val="black">
                  <a:tint val="75000"/>
                </a:prstClr>
              </a:solidFill>
            </a:endParaRPr>
          </a:p>
        </p:txBody>
      </p:sp>
    </p:spTree>
    <p:extLst>
      <p:ext uri="{BB962C8B-B14F-4D97-AF65-F5344CB8AC3E}">
        <p14:creationId xmlns:p14="http://schemas.microsoft.com/office/powerpoint/2010/main" val="11288791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B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7" name="Espace réservé de la date 6"/>
          <p:cNvSpPr>
            <a:spLocks noGrp="1"/>
          </p:cNvSpPr>
          <p:nvPr>
            <p:ph type="dt" sz="half" idx="10"/>
          </p:nvPr>
        </p:nvSpPr>
        <p:spPr/>
        <p:txBody>
          <a:bodyPr/>
          <a:lstStyle/>
          <a:p>
            <a:fld id="{AA309A6D-C09C-4548-B29A-6CF363A7E532}" type="datetimeFigureOut">
              <a:rPr lang="fr-FR" smtClean="0">
                <a:solidFill>
                  <a:prstClr val="black">
                    <a:tint val="75000"/>
                  </a:prstClr>
                </a:solidFill>
              </a:rPr>
              <a:pPr/>
              <a:t>06/03/2018</a:t>
            </a:fld>
            <a:endParaRPr lang="fr-BE">
              <a:solidFill>
                <a:prstClr val="black">
                  <a:tint val="75000"/>
                </a:prstClr>
              </a:solidFill>
            </a:endParaRPr>
          </a:p>
        </p:txBody>
      </p:sp>
      <p:sp>
        <p:nvSpPr>
          <p:cNvPr id="8" name="Espace réservé du pied de page 7"/>
          <p:cNvSpPr>
            <a:spLocks noGrp="1"/>
          </p:cNvSpPr>
          <p:nvPr>
            <p:ph type="ftr" sz="quarter" idx="11"/>
          </p:nvPr>
        </p:nvSpPr>
        <p:spPr/>
        <p:txBody>
          <a:bodyPr/>
          <a:lstStyle/>
          <a:p>
            <a:endParaRPr lang="fr-BE">
              <a:solidFill>
                <a:prstClr val="black">
                  <a:tint val="75000"/>
                </a:prstClr>
              </a:solidFill>
            </a:endParaRPr>
          </a:p>
        </p:txBody>
      </p:sp>
      <p:sp>
        <p:nvSpPr>
          <p:cNvPr id="9" name="Espace réservé du numéro de diapositive 8"/>
          <p:cNvSpPr>
            <a:spLocks noGrp="1"/>
          </p:cNvSpPr>
          <p:nvPr>
            <p:ph type="sldNum" sz="quarter" idx="12"/>
          </p:nvPr>
        </p:nvSpPr>
        <p:spPr/>
        <p:txBody>
          <a:bodyPr/>
          <a:lstStyle/>
          <a:p>
            <a:fld id="{CF4668DC-857F-487D-BFFA-8C0CA5037977}" type="slidenum">
              <a:rPr lang="fr-BE" smtClean="0">
                <a:solidFill>
                  <a:prstClr val="black">
                    <a:tint val="75000"/>
                  </a:prstClr>
                </a:solidFill>
              </a:rPr>
              <a:pPr/>
              <a:t>‹#›</a:t>
            </a:fld>
            <a:endParaRPr lang="fr-BE">
              <a:solidFill>
                <a:prstClr val="black">
                  <a:tint val="75000"/>
                </a:prstClr>
              </a:solidFill>
            </a:endParaRPr>
          </a:p>
        </p:txBody>
      </p:sp>
    </p:spTree>
    <p:extLst>
      <p:ext uri="{BB962C8B-B14F-4D97-AF65-F5344CB8AC3E}">
        <p14:creationId xmlns:p14="http://schemas.microsoft.com/office/powerpoint/2010/main" val="91401424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e la date 2"/>
          <p:cNvSpPr>
            <a:spLocks noGrp="1"/>
          </p:cNvSpPr>
          <p:nvPr>
            <p:ph type="dt" sz="half" idx="10"/>
          </p:nvPr>
        </p:nvSpPr>
        <p:spPr/>
        <p:txBody>
          <a:bodyPr/>
          <a:lstStyle/>
          <a:p>
            <a:fld id="{AA309A6D-C09C-4548-B29A-6CF363A7E532}" type="datetimeFigureOut">
              <a:rPr lang="fr-FR" smtClean="0">
                <a:solidFill>
                  <a:prstClr val="black">
                    <a:tint val="75000"/>
                  </a:prstClr>
                </a:solidFill>
              </a:rPr>
              <a:pPr/>
              <a:t>06/03/2018</a:t>
            </a:fld>
            <a:endParaRPr lang="fr-BE">
              <a:solidFill>
                <a:prstClr val="black">
                  <a:tint val="75000"/>
                </a:prstClr>
              </a:solidFill>
            </a:endParaRPr>
          </a:p>
        </p:txBody>
      </p:sp>
      <p:sp>
        <p:nvSpPr>
          <p:cNvPr id="4" name="Espace réservé du pied de page 3"/>
          <p:cNvSpPr>
            <a:spLocks noGrp="1"/>
          </p:cNvSpPr>
          <p:nvPr>
            <p:ph type="ftr" sz="quarter" idx="11"/>
          </p:nvPr>
        </p:nvSpPr>
        <p:spPr/>
        <p:txBody>
          <a:bodyPr/>
          <a:lstStyle/>
          <a:p>
            <a:endParaRPr lang="fr-BE">
              <a:solidFill>
                <a:prstClr val="black">
                  <a:tint val="75000"/>
                </a:prstClr>
              </a:solidFill>
            </a:endParaRPr>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solidFill>
                  <a:prstClr val="black">
                    <a:tint val="75000"/>
                  </a:prstClr>
                </a:solidFill>
              </a:rPr>
              <a:pPr/>
              <a:t>‹#›</a:t>
            </a:fld>
            <a:endParaRPr lang="fr-BE">
              <a:solidFill>
                <a:prstClr val="black">
                  <a:tint val="75000"/>
                </a:prstClr>
              </a:solidFill>
            </a:endParaRPr>
          </a:p>
        </p:txBody>
      </p:sp>
    </p:spTree>
    <p:extLst>
      <p:ext uri="{BB962C8B-B14F-4D97-AF65-F5344CB8AC3E}">
        <p14:creationId xmlns:p14="http://schemas.microsoft.com/office/powerpoint/2010/main" val="362006406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A309A6D-C09C-4548-B29A-6CF363A7E532}" type="datetimeFigureOut">
              <a:rPr lang="fr-FR" smtClean="0">
                <a:solidFill>
                  <a:prstClr val="black">
                    <a:tint val="75000"/>
                  </a:prstClr>
                </a:solidFill>
              </a:rPr>
              <a:pPr/>
              <a:t>06/03/2018</a:t>
            </a:fld>
            <a:endParaRPr lang="fr-BE">
              <a:solidFill>
                <a:prstClr val="black">
                  <a:tint val="75000"/>
                </a:prstClr>
              </a:solidFill>
            </a:endParaRPr>
          </a:p>
        </p:txBody>
      </p:sp>
      <p:sp>
        <p:nvSpPr>
          <p:cNvPr id="3" name="Espace réservé du pied de page 2"/>
          <p:cNvSpPr>
            <a:spLocks noGrp="1"/>
          </p:cNvSpPr>
          <p:nvPr>
            <p:ph type="ftr" sz="quarter" idx="11"/>
          </p:nvPr>
        </p:nvSpPr>
        <p:spPr/>
        <p:txBody>
          <a:bodyPr/>
          <a:lstStyle/>
          <a:p>
            <a:endParaRPr lang="fr-BE">
              <a:solidFill>
                <a:prstClr val="black">
                  <a:tint val="75000"/>
                </a:prstClr>
              </a:solidFill>
            </a:endParaRPr>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solidFill>
                  <a:prstClr val="black">
                    <a:tint val="75000"/>
                  </a:prstClr>
                </a:solidFill>
              </a:rPr>
              <a:pPr/>
              <a:t>‹#›</a:t>
            </a:fld>
            <a:endParaRPr lang="fr-BE">
              <a:solidFill>
                <a:prstClr val="black">
                  <a:tint val="75000"/>
                </a:prstClr>
              </a:solidFill>
            </a:endParaRPr>
          </a:p>
        </p:txBody>
      </p:sp>
    </p:spTree>
    <p:extLst>
      <p:ext uri="{BB962C8B-B14F-4D97-AF65-F5344CB8AC3E}">
        <p14:creationId xmlns:p14="http://schemas.microsoft.com/office/powerpoint/2010/main" val="347748241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B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AA309A6D-C09C-4548-B29A-6CF363A7E532}" type="datetimeFigureOut">
              <a:rPr lang="fr-FR" smtClean="0">
                <a:solidFill>
                  <a:prstClr val="black">
                    <a:tint val="75000"/>
                  </a:prstClr>
                </a:solidFill>
              </a:rPr>
              <a:pPr/>
              <a:t>06/03/2018</a:t>
            </a:fld>
            <a:endParaRPr lang="fr-BE">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BE">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solidFill>
                  <a:prstClr val="black">
                    <a:tint val="75000"/>
                  </a:prstClr>
                </a:solidFill>
              </a:rPr>
              <a:pPr/>
              <a:t>‹#›</a:t>
            </a:fld>
            <a:endParaRPr lang="fr-BE">
              <a:solidFill>
                <a:prstClr val="black">
                  <a:tint val="75000"/>
                </a:prstClr>
              </a:solidFill>
            </a:endParaRPr>
          </a:p>
        </p:txBody>
      </p:sp>
    </p:spTree>
    <p:extLst>
      <p:ext uri="{BB962C8B-B14F-4D97-AF65-F5344CB8AC3E}">
        <p14:creationId xmlns:p14="http://schemas.microsoft.com/office/powerpoint/2010/main" val="210699161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B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AA309A6D-C09C-4548-B29A-6CF363A7E532}" type="datetimeFigureOut">
              <a:rPr lang="fr-FR" smtClean="0">
                <a:solidFill>
                  <a:prstClr val="black">
                    <a:tint val="75000"/>
                  </a:prstClr>
                </a:solidFill>
              </a:rPr>
              <a:pPr/>
              <a:t>06/03/2018</a:t>
            </a:fld>
            <a:endParaRPr lang="fr-BE">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BE">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solidFill>
                  <a:prstClr val="black">
                    <a:tint val="75000"/>
                  </a:prstClr>
                </a:solidFill>
              </a:rPr>
              <a:pPr/>
              <a:t>‹#›</a:t>
            </a:fld>
            <a:endParaRPr lang="fr-BE">
              <a:solidFill>
                <a:prstClr val="black">
                  <a:tint val="75000"/>
                </a:prstClr>
              </a:solidFill>
            </a:endParaRPr>
          </a:p>
        </p:txBody>
      </p:sp>
    </p:spTree>
    <p:extLst>
      <p:ext uri="{BB962C8B-B14F-4D97-AF65-F5344CB8AC3E}">
        <p14:creationId xmlns:p14="http://schemas.microsoft.com/office/powerpoint/2010/main" val="123977641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solidFill>
                  <a:prstClr val="black">
                    <a:tint val="75000"/>
                  </a:prstClr>
                </a:solidFill>
              </a:rPr>
              <a:pPr/>
              <a:t>06/03/2018</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solidFill>
                  <a:prstClr val="black">
                    <a:tint val="75000"/>
                  </a:prstClr>
                </a:solidFill>
              </a:rPr>
              <a:pPr/>
              <a:t>‹#›</a:t>
            </a:fld>
            <a:endParaRPr lang="fr-BE">
              <a:solidFill>
                <a:prstClr val="black">
                  <a:tint val="75000"/>
                </a:prstClr>
              </a:solidFill>
            </a:endParaRPr>
          </a:p>
        </p:txBody>
      </p:sp>
    </p:spTree>
    <p:extLst>
      <p:ext uri="{BB962C8B-B14F-4D97-AF65-F5344CB8AC3E}">
        <p14:creationId xmlns:p14="http://schemas.microsoft.com/office/powerpoint/2010/main" val="174402843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BE"/>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solidFill>
                  <a:prstClr val="black">
                    <a:tint val="75000"/>
                  </a:prstClr>
                </a:solidFill>
              </a:rPr>
              <a:pPr/>
              <a:t>06/03/2018</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solidFill>
                  <a:prstClr val="black">
                    <a:tint val="75000"/>
                  </a:prstClr>
                </a:solidFill>
              </a:rPr>
              <a:pPr/>
              <a:t>‹#›</a:t>
            </a:fld>
            <a:endParaRPr lang="fr-BE">
              <a:solidFill>
                <a:prstClr val="black">
                  <a:tint val="75000"/>
                </a:prstClr>
              </a:solidFill>
            </a:endParaRPr>
          </a:p>
        </p:txBody>
      </p:sp>
    </p:spTree>
    <p:extLst>
      <p:ext uri="{BB962C8B-B14F-4D97-AF65-F5344CB8AC3E}">
        <p14:creationId xmlns:p14="http://schemas.microsoft.com/office/powerpoint/2010/main" val="35282400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e la date 3"/>
          <p:cNvSpPr>
            <a:spLocks noGrp="1"/>
          </p:cNvSpPr>
          <p:nvPr>
            <p:ph type="dt" sz="half" idx="10"/>
          </p:nvPr>
        </p:nvSpPr>
        <p:spPr/>
        <p:txBody>
          <a:bodyPr/>
          <a:lstStyle>
            <a:lvl1pPr>
              <a:defRPr/>
            </a:lvl1pPr>
          </a:lstStyle>
          <a:p>
            <a:pPr>
              <a:defRPr/>
            </a:pPr>
            <a:fld id="{67A64176-5BB8-404C-9604-3F3D90F9711C}" type="datetimeFigureOut">
              <a:rPr lang="fr-FR"/>
              <a:pPr>
                <a:defRPr/>
              </a:pPr>
              <a:t>06/03/2018</a:t>
            </a:fld>
            <a:endParaRPr lang="fr-CA"/>
          </a:p>
        </p:txBody>
      </p:sp>
      <p:sp>
        <p:nvSpPr>
          <p:cNvPr id="4" name="Espace réservé du pied de page 4"/>
          <p:cNvSpPr>
            <a:spLocks noGrp="1"/>
          </p:cNvSpPr>
          <p:nvPr>
            <p:ph type="ftr" sz="quarter" idx="11"/>
          </p:nvPr>
        </p:nvSpPr>
        <p:spPr/>
        <p:txBody>
          <a:bodyPr/>
          <a:lstStyle>
            <a:lvl1pPr>
              <a:defRPr/>
            </a:lvl1pPr>
          </a:lstStyle>
          <a:p>
            <a:pPr>
              <a:defRPr/>
            </a:pPr>
            <a:endParaRPr lang="fr-CA"/>
          </a:p>
        </p:txBody>
      </p:sp>
      <p:sp>
        <p:nvSpPr>
          <p:cNvPr id="5" name="Espace réservé du numéro de diapositive 5"/>
          <p:cNvSpPr>
            <a:spLocks noGrp="1"/>
          </p:cNvSpPr>
          <p:nvPr>
            <p:ph type="sldNum" sz="quarter" idx="12"/>
          </p:nvPr>
        </p:nvSpPr>
        <p:spPr/>
        <p:txBody>
          <a:bodyPr/>
          <a:lstStyle>
            <a:lvl1pPr>
              <a:defRPr/>
            </a:lvl1pPr>
          </a:lstStyle>
          <a:p>
            <a:pPr>
              <a:defRPr/>
            </a:pPr>
            <a:fld id="{907EB415-F3DB-48D2-B65A-07F742F150CB}" type="slidenum">
              <a:rPr lang="fr-CA"/>
              <a:pPr>
                <a:defRPr/>
              </a:pPr>
              <a:t>‹#›</a:t>
            </a:fld>
            <a:endParaRPr lang="fr-CA"/>
          </a:p>
        </p:txBody>
      </p:sp>
    </p:spTree>
    <p:extLst>
      <p:ext uri="{BB962C8B-B14F-4D97-AF65-F5344CB8AC3E}">
        <p14:creationId xmlns:p14="http://schemas.microsoft.com/office/powerpoint/2010/main" val="159980615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CA"/>
          </a:p>
        </p:txBody>
      </p:sp>
      <p:sp>
        <p:nvSpPr>
          <p:cNvPr id="4" name="Espace réservé de la date 3"/>
          <p:cNvSpPr>
            <a:spLocks noGrp="1"/>
          </p:cNvSpPr>
          <p:nvPr>
            <p:ph type="dt" sz="half" idx="10"/>
          </p:nvPr>
        </p:nvSpPr>
        <p:spPr/>
        <p:txBody>
          <a:bodyPr/>
          <a:lstStyle>
            <a:lvl1pPr>
              <a:defRPr/>
            </a:lvl1pPr>
          </a:lstStyle>
          <a:p>
            <a:pPr>
              <a:defRPr/>
            </a:pPr>
            <a:fld id="{60D895B5-2EB8-46B3-9329-CAD8D55692B6}" type="datetimeFigureOut">
              <a:rPr lang="fr-FR">
                <a:solidFill>
                  <a:prstClr val="black">
                    <a:tint val="75000"/>
                  </a:prstClr>
                </a:solidFill>
              </a:rPr>
              <a:pPr>
                <a:defRPr/>
              </a:pPr>
              <a:t>06/03/2018</a:t>
            </a:fld>
            <a:endParaRPr lang="fr-CA">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CA">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E599006D-7238-47D4-B474-F2A25B474A63}" type="slidenum">
              <a:rPr lang="fr-CA">
                <a:solidFill>
                  <a:prstClr val="black">
                    <a:tint val="75000"/>
                  </a:prstClr>
                </a:solidFill>
              </a:rPr>
              <a:pPr>
                <a:defRPr/>
              </a:pPr>
              <a:t>‹#›</a:t>
            </a:fld>
            <a:endParaRPr lang="fr-CA">
              <a:solidFill>
                <a:prstClr val="black">
                  <a:tint val="75000"/>
                </a:prstClr>
              </a:solidFill>
            </a:endParaRPr>
          </a:p>
        </p:txBody>
      </p:sp>
    </p:spTree>
    <p:extLst>
      <p:ext uri="{BB962C8B-B14F-4D97-AF65-F5344CB8AC3E}">
        <p14:creationId xmlns:p14="http://schemas.microsoft.com/office/powerpoint/2010/main" val="362469526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e la date 3"/>
          <p:cNvSpPr>
            <a:spLocks noGrp="1"/>
          </p:cNvSpPr>
          <p:nvPr>
            <p:ph type="dt" sz="half" idx="10"/>
          </p:nvPr>
        </p:nvSpPr>
        <p:spPr/>
        <p:txBody>
          <a:bodyPr/>
          <a:lstStyle>
            <a:lvl1pPr>
              <a:defRPr/>
            </a:lvl1pPr>
          </a:lstStyle>
          <a:p>
            <a:pPr>
              <a:defRPr/>
            </a:pPr>
            <a:fld id="{C8908020-A5BA-4ADC-A712-838A0DC947F5}" type="datetimeFigureOut">
              <a:rPr lang="fr-FR">
                <a:solidFill>
                  <a:prstClr val="black">
                    <a:tint val="75000"/>
                  </a:prstClr>
                </a:solidFill>
              </a:rPr>
              <a:pPr>
                <a:defRPr/>
              </a:pPr>
              <a:t>06/03/2018</a:t>
            </a:fld>
            <a:endParaRPr lang="fr-CA">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CA">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29F2C844-AF6F-4966-AF18-3F8964168B72}" type="slidenum">
              <a:rPr lang="fr-CA">
                <a:solidFill>
                  <a:prstClr val="black">
                    <a:tint val="75000"/>
                  </a:prstClr>
                </a:solidFill>
              </a:rPr>
              <a:pPr>
                <a:defRPr/>
              </a:pPr>
              <a:t>‹#›</a:t>
            </a:fld>
            <a:endParaRPr lang="fr-CA">
              <a:solidFill>
                <a:prstClr val="black">
                  <a:tint val="75000"/>
                </a:prstClr>
              </a:solidFill>
            </a:endParaRPr>
          </a:p>
        </p:txBody>
      </p:sp>
    </p:spTree>
    <p:extLst>
      <p:ext uri="{BB962C8B-B14F-4D97-AF65-F5344CB8AC3E}">
        <p14:creationId xmlns:p14="http://schemas.microsoft.com/office/powerpoint/2010/main" val="317670236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61F869A3-C325-4D0C-9466-31E325AFDB6A}" type="datetimeFigureOut">
              <a:rPr lang="fr-FR">
                <a:solidFill>
                  <a:prstClr val="black">
                    <a:tint val="75000"/>
                  </a:prstClr>
                </a:solidFill>
              </a:rPr>
              <a:pPr>
                <a:defRPr/>
              </a:pPr>
              <a:t>06/03/2018</a:t>
            </a:fld>
            <a:endParaRPr lang="fr-CA">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CA">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30A47BA4-31D7-418C-B32A-D1F39F08C659}" type="slidenum">
              <a:rPr lang="fr-CA">
                <a:solidFill>
                  <a:prstClr val="black">
                    <a:tint val="75000"/>
                  </a:prstClr>
                </a:solidFill>
              </a:rPr>
              <a:pPr>
                <a:defRPr/>
              </a:pPr>
              <a:t>‹#›</a:t>
            </a:fld>
            <a:endParaRPr lang="fr-CA">
              <a:solidFill>
                <a:prstClr val="black">
                  <a:tint val="75000"/>
                </a:prstClr>
              </a:solidFill>
            </a:endParaRPr>
          </a:p>
        </p:txBody>
      </p:sp>
    </p:spTree>
    <p:extLst>
      <p:ext uri="{BB962C8B-B14F-4D97-AF65-F5344CB8AC3E}">
        <p14:creationId xmlns:p14="http://schemas.microsoft.com/office/powerpoint/2010/main" val="284645100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e la date 3"/>
          <p:cNvSpPr>
            <a:spLocks noGrp="1"/>
          </p:cNvSpPr>
          <p:nvPr>
            <p:ph type="dt" sz="half" idx="10"/>
          </p:nvPr>
        </p:nvSpPr>
        <p:spPr/>
        <p:txBody>
          <a:bodyPr/>
          <a:lstStyle>
            <a:lvl1pPr>
              <a:defRPr/>
            </a:lvl1pPr>
          </a:lstStyle>
          <a:p>
            <a:pPr>
              <a:defRPr/>
            </a:pPr>
            <a:fld id="{0646655B-0222-48FB-8C3A-01FF2712B964}" type="datetimeFigureOut">
              <a:rPr lang="fr-FR">
                <a:solidFill>
                  <a:prstClr val="black">
                    <a:tint val="75000"/>
                  </a:prstClr>
                </a:solidFill>
              </a:rPr>
              <a:pPr>
                <a:defRPr/>
              </a:pPr>
              <a:t>06/03/2018</a:t>
            </a:fld>
            <a:endParaRPr lang="fr-CA">
              <a:solidFill>
                <a:prstClr val="black">
                  <a:tint val="75000"/>
                </a:prstClr>
              </a:solidFill>
            </a:endParaRPr>
          </a:p>
        </p:txBody>
      </p:sp>
      <p:sp>
        <p:nvSpPr>
          <p:cNvPr id="6" name="Espace réservé du pied de page 4"/>
          <p:cNvSpPr>
            <a:spLocks noGrp="1"/>
          </p:cNvSpPr>
          <p:nvPr>
            <p:ph type="ftr" sz="quarter" idx="11"/>
          </p:nvPr>
        </p:nvSpPr>
        <p:spPr/>
        <p:txBody>
          <a:bodyPr/>
          <a:lstStyle>
            <a:lvl1pPr>
              <a:defRPr/>
            </a:lvl1pPr>
          </a:lstStyle>
          <a:p>
            <a:pPr>
              <a:defRPr/>
            </a:pPr>
            <a:endParaRPr lang="fr-CA">
              <a:solidFill>
                <a:prstClr val="black">
                  <a:tint val="75000"/>
                </a:prstClr>
              </a:solidFill>
            </a:endParaRPr>
          </a:p>
        </p:txBody>
      </p:sp>
      <p:sp>
        <p:nvSpPr>
          <p:cNvPr id="7" name="Espace réservé du numéro de diapositive 5"/>
          <p:cNvSpPr>
            <a:spLocks noGrp="1"/>
          </p:cNvSpPr>
          <p:nvPr>
            <p:ph type="sldNum" sz="quarter" idx="12"/>
          </p:nvPr>
        </p:nvSpPr>
        <p:spPr/>
        <p:txBody>
          <a:bodyPr/>
          <a:lstStyle>
            <a:lvl1pPr>
              <a:defRPr/>
            </a:lvl1pPr>
          </a:lstStyle>
          <a:p>
            <a:pPr>
              <a:defRPr/>
            </a:pPr>
            <a:fld id="{B90DA38C-D6E7-4EC6-B7E4-5165144FBDD3}" type="slidenum">
              <a:rPr lang="fr-CA">
                <a:solidFill>
                  <a:prstClr val="black">
                    <a:tint val="75000"/>
                  </a:prstClr>
                </a:solidFill>
              </a:rPr>
              <a:pPr>
                <a:defRPr/>
              </a:pPr>
              <a:t>‹#›</a:t>
            </a:fld>
            <a:endParaRPr lang="fr-CA">
              <a:solidFill>
                <a:prstClr val="black">
                  <a:tint val="75000"/>
                </a:prstClr>
              </a:solidFill>
            </a:endParaRPr>
          </a:p>
        </p:txBody>
      </p:sp>
    </p:spTree>
    <p:extLst>
      <p:ext uri="{BB962C8B-B14F-4D97-AF65-F5344CB8AC3E}">
        <p14:creationId xmlns:p14="http://schemas.microsoft.com/office/powerpoint/2010/main" val="337556267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Espace réservé de la date 3"/>
          <p:cNvSpPr>
            <a:spLocks noGrp="1"/>
          </p:cNvSpPr>
          <p:nvPr>
            <p:ph type="dt" sz="half" idx="10"/>
          </p:nvPr>
        </p:nvSpPr>
        <p:spPr/>
        <p:txBody>
          <a:bodyPr/>
          <a:lstStyle>
            <a:lvl1pPr>
              <a:defRPr/>
            </a:lvl1pPr>
          </a:lstStyle>
          <a:p>
            <a:pPr>
              <a:defRPr/>
            </a:pPr>
            <a:fld id="{2E36A9C1-7E61-4357-A7AE-BADC574BEE49}" type="datetimeFigureOut">
              <a:rPr lang="fr-FR">
                <a:solidFill>
                  <a:prstClr val="black">
                    <a:tint val="75000"/>
                  </a:prstClr>
                </a:solidFill>
              </a:rPr>
              <a:pPr>
                <a:defRPr/>
              </a:pPr>
              <a:t>06/03/2018</a:t>
            </a:fld>
            <a:endParaRPr lang="fr-CA">
              <a:solidFill>
                <a:prstClr val="black">
                  <a:tint val="75000"/>
                </a:prstClr>
              </a:solidFill>
            </a:endParaRPr>
          </a:p>
        </p:txBody>
      </p:sp>
      <p:sp>
        <p:nvSpPr>
          <p:cNvPr id="8" name="Espace réservé du pied de page 4"/>
          <p:cNvSpPr>
            <a:spLocks noGrp="1"/>
          </p:cNvSpPr>
          <p:nvPr>
            <p:ph type="ftr" sz="quarter" idx="11"/>
          </p:nvPr>
        </p:nvSpPr>
        <p:spPr/>
        <p:txBody>
          <a:bodyPr/>
          <a:lstStyle>
            <a:lvl1pPr>
              <a:defRPr/>
            </a:lvl1pPr>
          </a:lstStyle>
          <a:p>
            <a:pPr>
              <a:defRPr/>
            </a:pPr>
            <a:endParaRPr lang="fr-CA">
              <a:solidFill>
                <a:prstClr val="black">
                  <a:tint val="75000"/>
                </a:prstClr>
              </a:solidFill>
            </a:endParaRPr>
          </a:p>
        </p:txBody>
      </p:sp>
      <p:sp>
        <p:nvSpPr>
          <p:cNvPr id="9" name="Espace réservé du numéro de diapositive 5"/>
          <p:cNvSpPr>
            <a:spLocks noGrp="1"/>
          </p:cNvSpPr>
          <p:nvPr>
            <p:ph type="sldNum" sz="quarter" idx="12"/>
          </p:nvPr>
        </p:nvSpPr>
        <p:spPr/>
        <p:txBody>
          <a:bodyPr/>
          <a:lstStyle>
            <a:lvl1pPr>
              <a:defRPr/>
            </a:lvl1pPr>
          </a:lstStyle>
          <a:p>
            <a:pPr>
              <a:defRPr/>
            </a:pPr>
            <a:fld id="{12EBE40B-8CE7-46CC-9714-6B08D37C642F}" type="slidenum">
              <a:rPr lang="fr-CA">
                <a:solidFill>
                  <a:prstClr val="black">
                    <a:tint val="75000"/>
                  </a:prstClr>
                </a:solidFill>
              </a:rPr>
              <a:pPr>
                <a:defRPr/>
              </a:pPr>
              <a:t>‹#›</a:t>
            </a:fld>
            <a:endParaRPr lang="fr-CA">
              <a:solidFill>
                <a:prstClr val="black">
                  <a:tint val="75000"/>
                </a:prstClr>
              </a:solidFill>
            </a:endParaRPr>
          </a:p>
        </p:txBody>
      </p:sp>
    </p:spTree>
    <p:extLst>
      <p:ext uri="{BB962C8B-B14F-4D97-AF65-F5344CB8AC3E}">
        <p14:creationId xmlns:p14="http://schemas.microsoft.com/office/powerpoint/2010/main" val="139468411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e la date 3"/>
          <p:cNvSpPr>
            <a:spLocks noGrp="1"/>
          </p:cNvSpPr>
          <p:nvPr>
            <p:ph type="dt" sz="half" idx="10"/>
          </p:nvPr>
        </p:nvSpPr>
        <p:spPr/>
        <p:txBody>
          <a:bodyPr/>
          <a:lstStyle>
            <a:lvl1pPr>
              <a:defRPr/>
            </a:lvl1pPr>
          </a:lstStyle>
          <a:p>
            <a:pPr>
              <a:defRPr/>
            </a:pPr>
            <a:fld id="{67A64176-5BB8-404C-9604-3F3D90F9711C}" type="datetimeFigureOut">
              <a:rPr lang="fr-FR">
                <a:solidFill>
                  <a:prstClr val="black">
                    <a:tint val="75000"/>
                  </a:prstClr>
                </a:solidFill>
              </a:rPr>
              <a:pPr>
                <a:defRPr/>
              </a:pPr>
              <a:t>06/03/2018</a:t>
            </a:fld>
            <a:endParaRPr lang="fr-CA">
              <a:solidFill>
                <a:prstClr val="black">
                  <a:tint val="75000"/>
                </a:prstClr>
              </a:solidFill>
            </a:endParaRPr>
          </a:p>
        </p:txBody>
      </p:sp>
      <p:sp>
        <p:nvSpPr>
          <p:cNvPr id="4" name="Espace réservé du pied de page 4"/>
          <p:cNvSpPr>
            <a:spLocks noGrp="1"/>
          </p:cNvSpPr>
          <p:nvPr>
            <p:ph type="ftr" sz="quarter" idx="11"/>
          </p:nvPr>
        </p:nvSpPr>
        <p:spPr/>
        <p:txBody>
          <a:bodyPr/>
          <a:lstStyle>
            <a:lvl1pPr>
              <a:defRPr/>
            </a:lvl1pPr>
          </a:lstStyle>
          <a:p>
            <a:pPr>
              <a:defRPr/>
            </a:pPr>
            <a:endParaRPr lang="fr-CA">
              <a:solidFill>
                <a:prstClr val="black">
                  <a:tint val="75000"/>
                </a:prstClr>
              </a:solidFill>
            </a:endParaRPr>
          </a:p>
        </p:txBody>
      </p:sp>
      <p:sp>
        <p:nvSpPr>
          <p:cNvPr id="5" name="Espace réservé du numéro de diapositive 5"/>
          <p:cNvSpPr>
            <a:spLocks noGrp="1"/>
          </p:cNvSpPr>
          <p:nvPr>
            <p:ph type="sldNum" sz="quarter" idx="12"/>
          </p:nvPr>
        </p:nvSpPr>
        <p:spPr/>
        <p:txBody>
          <a:bodyPr/>
          <a:lstStyle>
            <a:lvl1pPr>
              <a:defRPr/>
            </a:lvl1pPr>
          </a:lstStyle>
          <a:p>
            <a:pPr>
              <a:defRPr/>
            </a:pPr>
            <a:fld id="{907EB415-F3DB-48D2-B65A-07F742F150CB}" type="slidenum">
              <a:rPr lang="fr-CA">
                <a:solidFill>
                  <a:prstClr val="black">
                    <a:tint val="75000"/>
                  </a:prstClr>
                </a:solidFill>
              </a:rPr>
              <a:pPr>
                <a:defRPr/>
              </a:pPr>
              <a:t>‹#›</a:t>
            </a:fld>
            <a:endParaRPr lang="fr-CA">
              <a:solidFill>
                <a:prstClr val="black">
                  <a:tint val="75000"/>
                </a:prstClr>
              </a:solidFill>
            </a:endParaRPr>
          </a:p>
        </p:txBody>
      </p:sp>
    </p:spTree>
    <p:extLst>
      <p:ext uri="{BB962C8B-B14F-4D97-AF65-F5344CB8AC3E}">
        <p14:creationId xmlns:p14="http://schemas.microsoft.com/office/powerpoint/2010/main" val="292236480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fld id="{B9E383E8-00A9-4E5B-8A7D-979703365FF1}" type="datetimeFigureOut">
              <a:rPr lang="fr-FR">
                <a:solidFill>
                  <a:prstClr val="black">
                    <a:tint val="75000"/>
                  </a:prstClr>
                </a:solidFill>
              </a:rPr>
              <a:pPr>
                <a:defRPr/>
              </a:pPr>
              <a:t>06/03/2018</a:t>
            </a:fld>
            <a:endParaRPr lang="fr-CA">
              <a:solidFill>
                <a:prstClr val="black">
                  <a:tint val="75000"/>
                </a:prstClr>
              </a:solidFill>
            </a:endParaRPr>
          </a:p>
        </p:txBody>
      </p:sp>
      <p:sp>
        <p:nvSpPr>
          <p:cNvPr id="3" name="Espace réservé du pied de page 4"/>
          <p:cNvSpPr>
            <a:spLocks noGrp="1"/>
          </p:cNvSpPr>
          <p:nvPr>
            <p:ph type="ftr" sz="quarter" idx="11"/>
          </p:nvPr>
        </p:nvSpPr>
        <p:spPr/>
        <p:txBody>
          <a:bodyPr/>
          <a:lstStyle>
            <a:lvl1pPr>
              <a:defRPr/>
            </a:lvl1pPr>
          </a:lstStyle>
          <a:p>
            <a:pPr>
              <a:defRPr/>
            </a:pPr>
            <a:endParaRPr lang="fr-CA">
              <a:solidFill>
                <a:prstClr val="black">
                  <a:tint val="75000"/>
                </a:prstClr>
              </a:solidFill>
            </a:endParaRPr>
          </a:p>
        </p:txBody>
      </p:sp>
      <p:sp>
        <p:nvSpPr>
          <p:cNvPr id="4" name="Espace réservé du numéro de diapositive 5"/>
          <p:cNvSpPr>
            <a:spLocks noGrp="1"/>
          </p:cNvSpPr>
          <p:nvPr>
            <p:ph type="sldNum" sz="quarter" idx="12"/>
          </p:nvPr>
        </p:nvSpPr>
        <p:spPr/>
        <p:txBody>
          <a:bodyPr/>
          <a:lstStyle>
            <a:lvl1pPr>
              <a:defRPr/>
            </a:lvl1pPr>
          </a:lstStyle>
          <a:p>
            <a:pPr>
              <a:defRPr/>
            </a:pPr>
            <a:fld id="{5F2E1AD4-A5DF-4CFF-98D5-BF06C780A692}" type="slidenum">
              <a:rPr lang="fr-CA">
                <a:solidFill>
                  <a:prstClr val="black">
                    <a:tint val="75000"/>
                  </a:prstClr>
                </a:solidFill>
              </a:rPr>
              <a:pPr>
                <a:defRPr/>
              </a:pPr>
              <a:t>‹#›</a:t>
            </a:fld>
            <a:endParaRPr lang="fr-CA">
              <a:solidFill>
                <a:prstClr val="black">
                  <a:tint val="75000"/>
                </a:prstClr>
              </a:solidFill>
            </a:endParaRPr>
          </a:p>
        </p:txBody>
      </p:sp>
    </p:spTree>
    <p:extLst>
      <p:ext uri="{BB962C8B-B14F-4D97-AF65-F5344CB8AC3E}">
        <p14:creationId xmlns:p14="http://schemas.microsoft.com/office/powerpoint/2010/main" val="272258794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44B4FDA4-4BA8-4838-B05C-095C7E97E61E}" type="datetimeFigureOut">
              <a:rPr lang="fr-FR">
                <a:solidFill>
                  <a:prstClr val="black">
                    <a:tint val="75000"/>
                  </a:prstClr>
                </a:solidFill>
              </a:rPr>
              <a:pPr>
                <a:defRPr/>
              </a:pPr>
              <a:t>06/03/2018</a:t>
            </a:fld>
            <a:endParaRPr lang="fr-CA">
              <a:solidFill>
                <a:prstClr val="black">
                  <a:tint val="75000"/>
                </a:prstClr>
              </a:solidFill>
            </a:endParaRPr>
          </a:p>
        </p:txBody>
      </p:sp>
      <p:sp>
        <p:nvSpPr>
          <p:cNvPr id="6" name="Espace réservé du pied de page 4"/>
          <p:cNvSpPr>
            <a:spLocks noGrp="1"/>
          </p:cNvSpPr>
          <p:nvPr>
            <p:ph type="ftr" sz="quarter" idx="11"/>
          </p:nvPr>
        </p:nvSpPr>
        <p:spPr/>
        <p:txBody>
          <a:bodyPr/>
          <a:lstStyle>
            <a:lvl1pPr>
              <a:defRPr/>
            </a:lvl1pPr>
          </a:lstStyle>
          <a:p>
            <a:pPr>
              <a:defRPr/>
            </a:pPr>
            <a:endParaRPr lang="fr-CA">
              <a:solidFill>
                <a:prstClr val="black">
                  <a:tint val="75000"/>
                </a:prstClr>
              </a:solidFill>
            </a:endParaRPr>
          </a:p>
        </p:txBody>
      </p:sp>
      <p:sp>
        <p:nvSpPr>
          <p:cNvPr id="7" name="Espace réservé du numéro de diapositive 5"/>
          <p:cNvSpPr>
            <a:spLocks noGrp="1"/>
          </p:cNvSpPr>
          <p:nvPr>
            <p:ph type="sldNum" sz="quarter" idx="12"/>
          </p:nvPr>
        </p:nvSpPr>
        <p:spPr/>
        <p:txBody>
          <a:bodyPr/>
          <a:lstStyle>
            <a:lvl1pPr>
              <a:defRPr/>
            </a:lvl1pPr>
          </a:lstStyle>
          <a:p>
            <a:pPr>
              <a:defRPr/>
            </a:pPr>
            <a:fld id="{20D37046-EA97-462B-ADA7-3550D210C6F0}" type="slidenum">
              <a:rPr lang="fr-CA">
                <a:solidFill>
                  <a:prstClr val="black">
                    <a:tint val="75000"/>
                  </a:prstClr>
                </a:solidFill>
              </a:rPr>
              <a:pPr>
                <a:defRPr/>
              </a:pPr>
              <a:t>‹#›</a:t>
            </a:fld>
            <a:endParaRPr lang="fr-CA">
              <a:solidFill>
                <a:prstClr val="black">
                  <a:tint val="75000"/>
                </a:prstClr>
              </a:solidFill>
            </a:endParaRPr>
          </a:p>
        </p:txBody>
      </p:sp>
    </p:spTree>
    <p:extLst>
      <p:ext uri="{BB962C8B-B14F-4D97-AF65-F5344CB8AC3E}">
        <p14:creationId xmlns:p14="http://schemas.microsoft.com/office/powerpoint/2010/main" val="234467808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CA"/>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E20007F1-B17B-4BEE-B5FA-F0A6895EABD4}" type="datetimeFigureOut">
              <a:rPr lang="fr-FR">
                <a:solidFill>
                  <a:prstClr val="black">
                    <a:tint val="75000"/>
                  </a:prstClr>
                </a:solidFill>
              </a:rPr>
              <a:pPr>
                <a:defRPr/>
              </a:pPr>
              <a:t>06/03/2018</a:t>
            </a:fld>
            <a:endParaRPr lang="fr-CA">
              <a:solidFill>
                <a:prstClr val="black">
                  <a:tint val="75000"/>
                </a:prstClr>
              </a:solidFill>
            </a:endParaRPr>
          </a:p>
        </p:txBody>
      </p:sp>
      <p:sp>
        <p:nvSpPr>
          <p:cNvPr id="6" name="Espace réservé du pied de page 4"/>
          <p:cNvSpPr>
            <a:spLocks noGrp="1"/>
          </p:cNvSpPr>
          <p:nvPr>
            <p:ph type="ftr" sz="quarter" idx="11"/>
          </p:nvPr>
        </p:nvSpPr>
        <p:spPr/>
        <p:txBody>
          <a:bodyPr/>
          <a:lstStyle>
            <a:lvl1pPr>
              <a:defRPr/>
            </a:lvl1pPr>
          </a:lstStyle>
          <a:p>
            <a:pPr>
              <a:defRPr/>
            </a:pPr>
            <a:endParaRPr lang="fr-CA">
              <a:solidFill>
                <a:prstClr val="black">
                  <a:tint val="75000"/>
                </a:prstClr>
              </a:solidFill>
            </a:endParaRPr>
          </a:p>
        </p:txBody>
      </p:sp>
      <p:sp>
        <p:nvSpPr>
          <p:cNvPr id="7" name="Espace réservé du numéro de diapositive 5"/>
          <p:cNvSpPr>
            <a:spLocks noGrp="1"/>
          </p:cNvSpPr>
          <p:nvPr>
            <p:ph type="sldNum" sz="quarter" idx="12"/>
          </p:nvPr>
        </p:nvSpPr>
        <p:spPr/>
        <p:txBody>
          <a:bodyPr/>
          <a:lstStyle>
            <a:lvl1pPr>
              <a:defRPr/>
            </a:lvl1pPr>
          </a:lstStyle>
          <a:p>
            <a:pPr>
              <a:defRPr/>
            </a:pPr>
            <a:fld id="{872D9E43-9FE1-4B65-BA3B-E9DA38F7F660}" type="slidenum">
              <a:rPr lang="fr-CA">
                <a:solidFill>
                  <a:prstClr val="black">
                    <a:tint val="75000"/>
                  </a:prstClr>
                </a:solidFill>
              </a:rPr>
              <a:pPr>
                <a:defRPr/>
              </a:pPr>
              <a:t>‹#›</a:t>
            </a:fld>
            <a:endParaRPr lang="fr-CA">
              <a:solidFill>
                <a:prstClr val="black">
                  <a:tint val="75000"/>
                </a:prstClr>
              </a:solidFill>
            </a:endParaRPr>
          </a:p>
        </p:txBody>
      </p:sp>
    </p:spTree>
    <p:extLst>
      <p:ext uri="{BB962C8B-B14F-4D97-AF65-F5344CB8AC3E}">
        <p14:creationId xmlns:p14="http://schemas.microsoft.com/office/powerpoint/2010/main" val="24095652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e la date 3"/>
          <p:cNvSpPr>
            <a:spLocks noGrp="1"/>
          </p:cNvSpPr>
          <p:nvPr>
            <p:ph type="dt" sz="half" idx="10"/>
          </p:nvPr>
        </p:nvSpPr>
        <p:spPr/>
        <p:txBody>
          <a:bodyPr/>
          <a:lstStyle>
            <a:lvl1pPr>
              <a:defRPr/>
            </a:lvl1pPr>
          </a:lstStyle>
          <a:p>
            <a:pPr>
              <a:defRPr/>
            </a:pPr>
            <a:fld id="{896E27C0-EA09-4058-8A83-9887D71451AE}" type="datetimeFigureOut">
              <a:rPr lang="fr-FR">
                <a:solidFill>
                  <a:prstClr val="black">
                    <a:tint val="75000"/>
                  </a:prstClr>
                </a:solidFill>
              </a:rPr>
              <a:pPr>
                <a:defRPr/>
              </a:pPr>
              <a:t>06/03/2018</a:t>
            </a:fld>
            <a:endParaRPr lang="fr-CA">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CA">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24899EF4-C6DF-455D-8BF8-41A945DF0448}" type="slidenum">
              <a:rPr lang="fr-CA">
                <a:solidFill>
                  <a:prstClr val="black">
                    <a:tint val="75000"/>
                  </a:prstClr>
                </a:solidFill>
              </a:rPr>
              <a:pPr>
                <a:defRPr/>
              </a:pPr>
              <a:t>‹#›</a:t>
            </a:fld>
            <a:endParaRPr lang="fr-CA">
              <a:solidFill>
                <a:prstClr val="black">
                  <a:tint val="75000"/>
                </a:prstClr>
              </a:solidFill>
            </a:endParaRPr>
          </a:p>
        </p:txBody>
      </p:sp>
    </p:spTree>
    <p:extLst>
      <p:ext uri="{BB962C8B-B14F-4D97-AF65-F5344CB8AC3E}">
        <p14:creationId xmlns:p14="http://schemas.microsoft.com/office/powerpoint/2010/main" val="33431027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fld id="{B9E383E8-00A9-4E5B-8A7D-979703365FF1}" type="datetimeFigureOut">
              <a:rPr lang="fr-FR"/>
              <a:pPr>
                <a:defRPr/>
              </a:pPr>
              <a:t>06/03/2018</a:t>
            </a:fld>
            <a:endParaRPr lang="fr-CA"/>
          </a:p>
        </p:txBody>
      </p:sp>
      <p:sp>
        <p:nvSpPr>
          <p:cNvPr id="3" name="Espace réservé du pied de page 4"/>
          <p:cNvSpPr>
            <a:spLocks noGrp="1"/>
          </p:cNvSpPr>
          <p:nvPr>
            <p:ph type="ftr" sz="quarter" idx="11"/>
          </p:nvPr>
        </p:nvSpPr>
        <p:spPr/>
        <p:txBody>
          <a:bodyPr/>
          <a:lstStyle>
            <a:lvl1pPr>
              <a:defRPr/>
            </a:lvl1pPr>
          </a:lstStyle>
          <a:p>
            <a:pPr>
              <a:defRPr/>
            </a:pPr>
            <a:endParaRPr lang="fr-CA"/>
          </a:p>
        </p:txBody>
      </p:sp>
      <p:sp>
        <p:nvSpPr>
          <p:cNvPr id="4" name="Espace réservé du numéro de diapositive 5"/>
          <p:cNvSpPr>
            <a:spLocks noGrp="1"/>
          </p:cNvSpPr>
          <p:nvPr>
            <p:ph type="sldNum" sz="quarter" idx="12"/>
          </p:nvPr>
        </p:nvSpPr>
        <p:spPr/>
        <p:txBody>
          <a:bodyPr/>
          <a:lstStyle>
            <a:lvl1pPr>
              <a:defRPr/>
            </a:lvl1pPr>
          </a:lstStyle>
          <a:p>
            <a:pPr>
              <a:defRPr/>
            </a:pPr>
            <a:fld id="{5F2E1AD4-A5DF-4CFF-98D5-BF06C780A692}" type="slidenum">
              <a:rPr lang="fr-CA"/>
              <a:pPr>
                <a:defRPr/>
              </a:pPr>
              <a:t>‹#›</a:t>
            </a:fld>
            <a:endParaRPr lang="fr-CA"/>
          </a:p>
        </p:txBody>
      </p:sp>
    </p:spTree>
    <p:extLst>
      <p:ext uri="{BB962C8B-B14F-4D97-AF65-F5344CB8AC3E}">
        <p14:creationId xmlns:p14="http://schemas.microsoft.com/office/powerpoint/2010/main" val="90891974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CA"/>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e la date 3"/>
          <p:cNvSpPr>
            <a:spLocks noGrp="1"/>
          </p:cNvSpPr>
          <p:nvPr>
            <p:ph type="dt" sz="half" idx="10"/>
          </p:nvPr>
        </p:nvSpPr>
        <p:spPr/>
        <p:txBody>
          <a:bodyPr/>
          <a:lstStyle>
            <a:lvl1pPr>
              <a:defRPr/>
            </a:lvl1pPr>
          </a:lstStyle>
          <a:p>
            <a:pPr>
              <a:defRPr/>
            </a:pPr>
            <a:fld id="{4FA0AEAE-AE22-4EA7-AFA7-A3E1B98ED8EB}" type="datetimeFigureOut">
              <a:rPr lang="fr-FR">
                <a:solidFill>
                  <a:prstClr val="black">
                    <a:tint val="75000"/>
                  </a:prstClr>
                </a:solidFill>
              </a:rPr>
              <a:pPr>
                <a:defRPr/>
              </a:pPr>
              <a:t>06/03/2018</a:t>
            </a:fld>
            <a:endParaRPr lang="fr-CA">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CA">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C8501982-0333-492C-B5BD-7807A9D4EDEF}" type="slidenum">
              <a:rPr lang="fr-CA">
                <a:solidFill>
                  <a:prstClr val="black">
                    <a:tint val="75000"/>
                  </a:prstClr>
                </a:solidFill>
              </a:rPr>
              <a:pPr>
                <a:defRPr/>
              </a:pPr>
              <a:t>‹#›</a:t>
            </a:fld>
            <a:endParaRPr lang="fr-CA">
              <a:solidFill>
                <a:prstClr val="black">
                  <a:tint val="75000"/>
                </a:prstClr>
              </a:solidFill>
            </a:endParaRPr>
          </a:p>
        </p:txBody>
      </p:sp>
    </p:spTree>
    <p:extLst>
      <p:ext uri="{BB962C8B-B14F-4D97-AF65-F5344CB8AC3E}">
        <p14:creationId xmlns:p14="http://schemas.microsoft.com/office/powerpoint/2010/main" val="29425492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44B4FDA4-4BA8-4838-B05C-095C7E97E61E}" type="datetimeFigureOut">
              <a:rPr lang="fr-FR"/>
              <a:pPr>
                <a:defRPr/>
              </a:pPr>
              <a:t>06/03/2018</a:t>
            </a:fld>
            <a:endParaRPr lang="fr-CA"/>
          </a:p>
        </p:txBody>
      </p:sp>
      <p:sp>
        <p:nvSpPr>
          <p:cNvPr id="6" name="Espace réservé du pied de page 4"/>
          <p:cNvSpPr>
            <a:spLocks noGrp="1"/>
          </p:cNvSpPr>
          <p:nvPr>
            <p:ph type="ftr" sz="quarter" idx="11"/>
          </p:nvPr>
        </p:nvSpPr>
        <p:spPr/>
        <p:txBody>
          <a:bodyPr/>
          <a:lstStyle>
            <a:lvl1pPr>
              <a:defRPr/>
            </a:lvl1pPr>
          </a:lstStyle>
          <a:p>
            <a:pPr>
              <a:defRPr/>
            </a:pPr>
            <a:endParaRPr lang="fr-CA"/>
          </a:p>
        </p:txBody>
      </p:sp>
      <p:sp>
        <p:nvSpPr>
          <p:cNvPr id="7" name="Espace réservé du numéro de diapositive 5"/>
          <p:cNvSpPr>
            <a:spLocks noGrp="1"/>
          </p:cNvSpPr>
          <p:nvPr>
            <p:ph type="sldNum" sz="quarter" idx="12"/>
          </p:nvPr>
        </p:nvSpPr>
        <p:spPr/>
        <p:txBody>
          <a:bodyPr/>
          <a:lstStyle>
            <a:lvl1pPr>
              <a:defRPr/>
            </a:lvl1pPr>
          </a:lstStyle>
          <a:p>
            <a:pPr>
              <a:defRPr/>
            </a:pPr>
            <a:fld id="{20D37046-EA97-462B-ADA7-3550D210C6F0}" type="slidenum">
              <a:rPr lang="fr-CA"/>
              <a:pPr>
                <a:defRPr/>
              </a:pPr>
              <a:t>‹#›</a:t>
            </a:fld>
            <a:endParaRPr lang="fr-CA"/>
          </a:p>
        </p:txBody>
      </p:sp>
    </p:spTree>
    <p:extLst>
      <p:ext uri="{BB962C8B-B14F-4D97-AF65-F5344CB8AC3E}">
        <p14:creationId xmlns:p14="http://schemas.microsoft.com/office/powerpoint/2010/main" val="34741652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CA"/>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E20007F1-B17B-4BEE-B5FA-F0A6895EABD4}" type="datetimeFigureOut">
              <a:rPr lang="fr-FR"/>
              <a:pPr>
                <a:defRPr/>
              </a:pPr>
              <a:t>06/03/2018</a:t>
            </a:fld>
            <a:endParaRPr lang="fr-CA"/>
          </a:p>
        </p:txBody>
      </p:sp>
      <p:sp>
        <p:nvSpPr>
          <p:cNvPr id="6" name="Espace réservé du pied de page 4"/>
          <p:cNvSpPr>
            <a:spLocks noGrp="1"/>
          </p:cNvSpPr>
          <p:nvPr>
            <p:ph type="ftr" sz="quarter" idx="11"/>
          </p:nvPr>
        </p:nvSpPr>
        <p:spPr/>
        <p:txBody>
          <a:bodyPr/>
          <a:lstStyle>
            <a:lvl1pPr>
              <a:defRPr/>
            </a:lvl1pPr>
          </a:lstStyle>
          <a:p>
            <a:pPr>
              <a:defRPr/>
            </a:pPr>
            <a:endParaRPr lang="fr-CA"/>
          </a:p>
        </p:txBody>
      </p:sp>
      <p:sp>
        <p:nvSpPr>
          <p:cNvPr id="7" name="Espace réservé du numéro de diapositive 5"/>
          <p:cNvSpPr>
            <a:spLocks noGrp="1"/>
          </p:cNvSpPr>
          <p:nvPr>
            <p:ph type="sldNum" sz="quarter" idx="12"/>
          </p:nvPr>
        </p:nvSpPr>
        <p:spPr/>
        <p:txBody>
          <a:bodyPr/>
          <a:lstStyle>
            <a:lvl1pPr>
              <a:defRPr/>
            </a:lvl1pPr>
          </a:lstStyle>
          <a:p>
            <a:pPr>
              <a:defRPr/>
            </a:pPr>
            <a:fld id="{872D9E43-9FE1-4B65-BA3B-E9DA38F7F660}" type="slidenum">
              <a:rPr lang="fr-CA"/>
              <a:pPr>
                <a:defRPr/>
              </a:pPr>
              <a:t>‹#›</a:t>
            </a:fld>
            <a:endParaRPr lang="fr-CA"/>
          </a:p>
        </p:txBody>
      </p:sp>
    </p:spTree>
    <p:extLst>
      <p:ext uri="{BB962C8B-B14F-4D97-AF65-F5344CB8AC3E}">
        <p14:creationId xmlns:p14="http://schemas.microsoft.com/office/powerpoint/2010/main" val="31292634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en-US" smtClean="0"/>
              <a:t>Cliquez pour modifier le style du titre</a:t>
            </a:r>
            <a:endParaRPr lang="fr-CA" altLang="en-US" smtClean="0"/>
          </a:p>
        </p:txBody>
      </p:sp>
      <p:sp>
        <p:nvSpPr>
          <p:cNvPr id="1027" name="Espace réservé du texte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en-US" smtClean="0"/>
              <a:t>Cliquez pour modifier les styles du texte du masque</a:t>
            </a:r>
          </a:p>
          <a:p>
            <a:pPr lvl="1"/>
            <a:r>
              <a:rPr lang="fr-FR" altLang="en-US" smtClean="0"/>
              <a:t>Deuxième niveau</a:t>
            </a:r>
          </a:p>
          <a:p>
            <a:pPr lvl="2"/>
            <a:r>
              <a:rPr lang="fr-FR" altLang="en-US" smtClean="0"/>
              <a:t>Troisième niveau</a:t>
            </a:r>
          </a:p>
          <a:p>
            <a:pPr lvl="3"/>
            <a:r>
              <a:rPr lang="fr-FR" altLang="en-US" smtClean="0"/>
              <a:t>Quatrième niveau</a:t>
            </a:r>
          </a:p>
          <a:p>
            <a:pPr lvl="4"/>
            <a:r>
              <a:rPr lang="fr-FR" altLang="en-US" smtClean="0"/>
              <a:t>Cinquième niveau</a:t>
            </a:r>
            <a:endParaRPr lang="fr-CA" altLang="en-US" smtClean="0"/>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AC0B1283-78FF-4C00-A500-4A0818EC24AE}" type="datetimeFigureOut">
              <a:rPr lang="fr-FR"/>
              <a:pPr>
                <a:defRPr/>
              </a:pPr>
              <a:t>06/03/2018</a:t>
            </a:fld>
            <a:endParaRPr lang="fr-CA"/>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fr-CA"/>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51890C77-F472-48AF-804C-E6BB5F183CF0}" type="slidenum">
              <a:rPr lang="fr-CA"/>
              <a:pPr>
                <a:defRPr/>
              </a:pPr>
              <a:t>‹#›</a:t>
            </a:fld>
            <a:endParaRPr lang="fr-CA"/>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0"/>
            <a:ext cx="7772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685800" y="1371600"/>
            <a:ext cx="77724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5365" name="Rectangle 5"/>
          <p:cNvSpPr>
            <a:spLocks noGrp="1" noChangeArrowheads="1"/>
          </p:cNvSpPr>
          <p:nvPr>
            <p:ph type="ftr" sz="quarter" idx="3"/>
          </p:nvPr>
        </p:nvSpPr>
        <p:spPr bwMode="auto">
          <a:xfrm>
            <a:off x="533400" y="6248400"/>
            <a:ext cx="81534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fontAlgn="auto">
              <a:spcBef>
                <a:spcPts val="0"/>
              </a:spcBef>
              <a:spcAft>
                <a:spcPts val="0"/>
              </a:spcAft>
              <a:defRPr sz="1400">
                <a:solidFill>
                  <a:schemeClr val="bg2"/>
                </a:solidFill>
                <a:latin typeface="+mn-lt"/>
                <a:cs typeface="+mn-cs"/>
              </a:defRPr>
            </a:lvl1pPr>
          </a:lstStyle>
          <a:p>
            <a:pPr>
              <a:defRPr/>
            </a:pPr>
            <a:r>
              <a:rPr lang="en-US"/>
              <a:t>—————————————————————————————————————————— </a:t>
            </a:r>
            <a:r>
              <a:rPr lang="en-US" sz="1200"/>
              <a:t>Design of Interactive Computational Media Sep.-Dec. 2002          ©1992-2002, Ronald M. Baecker           Slide 6.</a:t>
            </a:r>
            <a:fld id="{8EEF8C98-70A1-4825-B6F6-675342E51E48}" type="slidenum">
              <a:rPr lang="en-US" sz="1200"/>
              <a:pPr>
                <a:defRPr/>
              </a:pPr>
              <a:t>‹#›</a:t>
            </a:fld>
            <a:endParaRPr lang="en-US"/>
          </a:p>
        </p:txBody>
      </p:sp>
    </p:spTree>
  </p:cSld>
  <p:clrMap bg1="dk2" tx1="lt1" bg2="dk1"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Lst>
  <p:txStyles>
    <p:titleStyle>
      <a:lvl1pPr algn="ctr" rtl="0" eaLnBrk="0" fontAlgn="base" hangingPunct="0">
        <a:spcBef>
          <a:spcPct val="0"/>
        </a:spcBef>
        <a:spcAft>
          <a:spcPct val="0"/>
        </a:spcAft>
        <a:defRPr sz="3200">
          <a:solidFill>
            <a:schemeClr val="bg2"/>
          </a:solidFill>
          <a:latin typeface="+mj-lt"/>
          <a:ea typeface="+mj-ea"/>
          <a:cs typeface="+mj-cs"/>
        </a:defRPr>
      </a:lvl1pPr>
      <a:lvl2pPr algn="ctr" rtl="0" eaLnBrk="0" fontAlgn="base" hangingPunct="0">
        <a:spcBef>
          <a:spcPct val="0"/>
        </a:spcBef>
        <a:spcAft>
          <a:spcPct val="0"/>
        </a:spcAft>
        <a:defRPr sz="3200">
          <a:solidFill>
            <a:schemeClr val="bg2"/>
          </a:solidFill>
          <a:latin typeface="Arial" charset="0"/>
        </a:defRPr>
      </a:lvl2pPr>
      <a:lvl3pPr algn="ctr" rtl="0" eaLnBrk="0" fontAlgn="base" hangingPunct="0">
        <a:spcBef>
          <a:spcPct val="0"/>
        </a:spcBef>
        <a:spcAft>
          <a:spcPct val="0"/>
        </a:spcAft>
        <a:defRPr sz="3200">
          <a:solidFill>
            <a:schemeClr val="bg2"/>
          </a:solidFill>
          <a:latin typeface="Arial" charset="0"/>
        </a:defRPr>
      </a:lvl3pPr>
      <a:lvl4pPr algn="ctr" rtl="0" eaLnBrk="0" fontAlgn="base" hangingPunct="0">
        <a:spcBef>
          <a:spcPct val="0"/>
        </a:spcBef>
        <a:spcAft>
          <a:spcPct val="0"/>
        </a:spcAft>
        <a:defRPr sz="3200">
          <a:solidFill>
            <a:schemeClr val="bg2"/>
          </a:solidFill>
          <a:latin typeface="Arial" charset="0"/>
        </a:defRPr>
      </a:lvl4pPr>
      <a:lvl5pPr algn="ctr" rtl="0" eaLnBrk="0" fontAlgn="base" hangingPunct="0">
        <a:spcBef>
          <a:spcPct val="0"/>
        </a:spcBef>
        <a:spcAft>
          <a:spcPct val="0"/>
        </a:spcAft>
        <a:defRPr sz="3200">
          <a:solidFill>
            <a:schemeClr val="bg2"/>
          </a:solidFill>
          <a:latin typeface="Arial" charset="0"/>
        </a:defRPr>
      </a:lvl5pPr>
      <a:lvl6pPr marL="457200" algn="ctr" rtl="0" eaLnBrk="0" fontAlgn="base" hangingPunct="0">
        <a:spcBef>
          <a:spcPct val="0"/>
        </a:spcBef>
        <a:spcAft>
          <a:spcPct val="0"/>
        </a:spcAft>
        <a:defRPr sz="3200">
          <a:solidFill>
            <a:schemeClr val="tx2"/>
          </a:solidFill>
          <a:latin typeface="Arial" charset="0"/>
        </a:defRPr>
      </a:lvl6pPr>
      <a:lvl7pPr marL="914400" algn="ctr" rtl="0" eaLnBrk="0" fontAlgn="base" hangingPunct="0">
        <a:spcBef>
          <a:spcPct val="0"/>
        </a:spcBef>
        <a:spcAft>
          <a:spcPct val="0"/>
        </a:spcAft>
        <a:defRPr sz="3200">
          <a:solidFill>
            <a:schemeClr val="tx2"/>
          </a:solidFill>
          <a:latin typeface="Arial" charset="0"/>
        </a:defRPr>
      </a:lvl7pPr>
      <a:lvl8pPr marL="1371600" algn="ctr" rtl="0" eaLnBrk="0" fontAlgn="base" hangingPunct="0">
        <a:spcBef>
          <a:spcPct val="0"/>
        </a:spcBef>
        <a:spcAft>
          <a:spcPct val="0"/>
        </a:spcAft>
        <a:defRPr sz="3200">
          <a:solidFill>
            <a:schemeClr val="tx2"/>
          </a:solidFill>
          <a:latin typeface="Arial" charset="0"/>
        </a:defRPr>
      </a:lvl8pPr>
      <a:lvl9pPr marL="1828800" algn="ctr" rtl="0" eaLnBrk="0" fontAlgn="base" hangingPunct="0">
        <a:spcBef>
          <a:spcPct val="0"/>
        </a:spcBef>
        <a:spcAft>
          <a:spcPct val="0"/>
        </a:spcAft>
        <a:defRPr sz="3200">
          <a:solidFill>
            <a:schemeClr val="tx2"/>
          </a:solidFill>
          <a:latin typeface="Arial" charset="0"/>
        </a:defRPr>
      </a:lvl9pPr>
    </p:titleStyle>
    <p:bodyStyle>
      <a:lvl1pPr marL="342900" indent="-342900" algn="l" rtl="0" eaLnBrk="0" fontAlgn="base" hangingPunct="0">
        <a:spcBef>
          <a:spcPct val="20000"/>
        </a:spcBef>
        <a:spcAft>
          <a:spcPct val="0"/>
        </a:spcAft>
        <a:buChar char="•"/>
        <a:defRPr sz="2400">
          <a:solidFill>
            <a:schemeClr val="bg2"/>
          </a:solidFill>
          <a:latin typeface="+mn-lt"/>
          <a:ea typeface="+mn-ea"/>
          <a:cs typeface="+mn-cs"/>
        </a:defRPr>
      </a:lvl1pPr>
      <a:lvl2pPr marL="742950" indent="-285750" algn="l" rtl="0" eaLnBrk="0" fontAlgn="base" hangingPunct="0">
        <a:spcBef>
          <a:spcPct val="20000"/>
        </a:spcBef>
        <a:spcAft>
          <a:spcPct val="0"/>
        </a:spcAft>
        <a:buChar char="–"/>
        <a:defRPr sz="2000">
          <a:solidFill>
            <a:schemeClr val="bg2"/>
          </a:solidFill>
          <a:latin typeface="+mn-lt"/>
        </a:defRPr>
      </a:lvl2pPr>
      <a:lvl3pPr marL="1143000" indent="-228600" algn="l" rtl="0" eaLnBrk="0" fontAlgn="base" hangingPunct="0">
        <a:spcBef>
          <a:spcPct val="20000"/>
        </a:spcBef>
        <a:spcAft>
          <a:spcPct val="0"/>
        </a:spcAft>
        <a:buChar char="•"/>
        <a:defRPr sz="2400">
          <a:solidFill>
            <a:schemeClr val="bg2"/>
          </a:solidFill>
          <a:latin typeface="+mn-lt"/>
        </a:defRPr>
      </a:lvl3pPr>
      <a:lvl4pPr marL="1600200" indent="-228600" algn="l" rtl="0" eaLnBrk="0" fontAlgn="base" hangingPunct="0">
        <a:spcBef>
          <a:spcPct val="20000"/>
        </a:spcBef>
        <a:spcAft>
          <a:spcPct val="0"/>
        </a:spcAft>
        <a:buChar char="–"/>
        <a:defRPr sz="2000">
          <a:solidFill>
            <a:schemeClr val="bg2"/>
          </a:solidFill>
          <a:latin typeface="Times" pitchFamily="18" charset="0"/>
        </a:defRPr>
      </a:lvl4pPr>
      <a:lvl5pPr marL="2057400" indent="-228600" algn="l" rtl="0" eaLnBrk="0" fontAlgn="base" hangingPunct="0">
        <a:spcBef>
          <a:spcPct val="20000"/>
        </a:spcBef>
        <a:spcAft>
          <a:spcPct val="0"/>
        </a:spcAft>
        <a:buChar char="»"/>
        <a:defRPr sz="2000">
          <a:solidFill>
            <a:schemeClr val="bg2"/>
          </a:solidFill>
          <a:latin typeface="Times" pitchFamily="18" charset="0"/>
        </a:defRPr>
      </a:lvl5pPr>
      <a:lvl6pPr marL="2514600" indent="-228600" algn="l" rtl="0" eaLnBrk="0" fontAlgn="base" hangingPunct="0">
        <a:spcBef>
          <a:spcPct val="20000"/>
        </a:spcBef>
        <a:spcAft>
          <a:spcPct val="0"/>
        </a:spcAft>
        <a:buChar char="»"/>
        <a:defRPr sz="2000">
          <a:solidFill>
            <a:schemeClr val="tx1"/>
          </a:solidFill>
          <a:latin typeface="Times" pitchFamily="18" charset="0"/>
        </a:defRPr>
      </a:lvl6pPr>
      <a:lvl7pPr marL="2971800" indent="-228600" algn="l" rtl="0" eaLnBrk="0" fontAlgn="base" hangingPunct="0">
        <a:spcBef>
          <a:spcPct val="20000"/>
        </a:spcBef>
        <a:spcAft>
          <a:spcPct val="0"/>
        </a:spcAft>
        <a:buChar char="»"/>
        <a:defRPr sz="2000">
          <a:solidFill>
            <a:schemeClr val="tx1"/>
          </a:solidFill>
          <a:latin typeface="Times" pitchFamily="18" charset="0"/>
        </a:defRPr>
      </a:lvl7pPr>
      <a:lvl8pPr marL="3429000" indent="-228600" algn="l" rtl="0" eaLnBrk="0" fontAlgn="base" hangingPunct="0">
        <a:spcBef>
          <a:spcPct val="20000"/>
        </a:spcBef>
        <a:spcAft>
          <a:spcPct val="0"/>
        </a:spcAft>
        <a:buChar char="»"/>
        <a:defRPr sz="2000">
          <a:solidFill>
            <a:schemeClr val="tx1"/>
          </a:solidFill>
          <a:latin typeface="Times" pitchFamily="18" charset="0"/>
        </a:defRPr>
      </a:lvl8pPr>
      <a:lvl9pPr marL="3886200" indent="-228600" algn="l" rtl="0" eaLnBrk="0" fontAlgn="base" hangingPunct="0">
        <a:spcBef>
          <a:spcPct val="20000"/>
        </a:spcBef>
        <a:spcAft>
          <a:spcPct val="0"/>
        </a:spcAft>
        <a:buChar char="»"/>
        <a:defRPr sz="2000">
          <a:solidFill>
            <a:schemeClr val="tx1"/>
          </a:solidFill>
          <a:latin typeface="Times" pitchFamily="18" charset="0"/>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en-US" smtClean="0"/>
              <a:t>Cliquez pour modifier le style du titre</a:t>
            </a:r>
            <a:endParaRPr lang="fr-CA" altLang="en-US" smtClean="0"/>
          </a:p>
        </p:txBody>
      </p:sp>
      <p:sp>
        <p:nvSpPr>
          <p:cNvPr id="1027" name="Espace réservé du texte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en-US" smtClean="0"/>
              <a:t>Cliquez pour modifier les styles du texte du masque</a:t>
            </a:r>
          </a:p>
          <a:p>
            <a:pPr lvl="1"/>
            <a:r>
              <a:rPr lang="fr-FR" altLang="en-US" smtClean="0"/>
              <a:t>Deuxième niveau</a:t>
            </a:r>
          </a:p>
          <a:p>
            <a:pPr lvl="2"/>
            <a:r>
              <a:rPr lang="fr-FR" altLang="en-US" smtClean="0"/>
              <a:t>Troisième niveau</a:t>
            </a:r>
          </a:p>
          <a:p>
            <a:pPr lvl="3"/>
            <a:r>
              <a:rPr lang="fr-FR" altLang="en-US" smtClean="0"/>
              <a:t>Quatrième niveau</a:t>
            </a:r>
          </a:p>
          <a:p>
            <a:pPr lvl="4"/>
            <a:r>
              <a:rPr lang="fr-FR" altLang="en-US" smtClean="0"/>
              <a:t>Cinquième niveau</a:t>
            </a:r>
            <a:endParaRPr lang="fr-CA" altLang="en-US" smtClean="0"/>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51D59845-F4BA-4309-A04A-25B9D8F6857D}" type="datetimeFigureOut">
              <a:rPr lang="fr-FR">
                <a:solidFill>
                  <a:prstClr val="black">
                    <a:tint val="75000"/>
                  </a:prstClr>
                </a:solidFill>
              </a:rPr>
              <a:pPr>
                <a:defRPr/>
              </a:pPr>
              <a:t>06/03/2018</a:t>
            </a:fld>
            <a:endParaRPr lang="fr-CA">
              <a:solidFill>
                <a:prstClr val="black">
                  <a:tint val="75000"/>
                </a:prstClr>
              </a:solidFill>
            </a:endParaRP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a:defRPr/>
            </a:pPr>
            <a:endParaRPr lang="fr-CA">
              <a:solidFill>
                <a:prstClr val="black">
                  <a:tint val="75000"/>
                </a:prstClr>
              </a:solidFill>
            </a:endParaRP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2800B7C9-19B3-4195-8CC7-4D1B860D379A}" type="slidenum">
              <a:rPr lang="fr-CA">
                <a:solidFill>
                  <a:prstClr val="black">
                    <a:tint val="75000"/>
                  </a:prstClr>
                </a:solidFill>
              </a:rPr>
              <a:pPr>
                <a:defRPr/>
              </a:pPr>
              <a:t>‹#›</a:t>
            </a:fld>
            <a:endParaRPr lang="fr-CA">
              <a:solidFill>
                <a:prstClr val="black">
                  <a:tint val="75000"/>
                </a:prstClr>
              </a:solidFill>
            </a:endParaRPr>
          </a:p>
        </p:txBody>
      </p:sp>
    </p:spTree>
    <p:extLst>
      <p:ext uri="{BB962C8B-B14F-4D97-AF65-F5344CB8AC3E}">
        <p14:creationId xmlns:p14="http://schemas.microsoft.com/office/powerpoint/2010/main" val="3017178732"/>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Modifiez le style du titre</a:t>
            </a:r>
            <a:endParaRPr lang="en-US"/>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245C0268-88C7-4F56-9467-B033351C0E1B}" type="datetimeFigureOut">
              <a:rPr lang="en-US" smtClean="0">
                <a:solidFill>
                  <a:prstClr val="black">
                    <a:tint val="75000"/>
                  </a:prstClr>
                </a:solidFill>
                <a:latin typeface="Calibri"/>
              </a:rPr>
              <a:pPr fontAlgn="auto">
                <a:spcBef>
                  <a:spcPts val="0"/>
                </a:spcBef>
                <a:spcAft>
                  <a:spcPts val="0"/>
                </a:spcAft>
              </a:pPr>
              <a:t>3/6/2018</a:t>
            </a:fld>
            <a:endParaRPr lang="en-US">
              <a:solidFill>
                <a:prstClr val="black">
                  <a:tint val="75000"/>
                </a:prstClr>
              </a:solidFill>
              <a:latin typeface="Calibri"/>
            </a:endParaRP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1CE07966-9238-40E7-951B-D12E65603685}"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98285558"/>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BE"/>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AA309A6D-C09C-4548-B29A-6CF363A7E532}" type="datetimeFigureOut">
              <a:rPr lang="fr-FR" smtClean="0">
                <a:solidFill>
                  <a:prstClr val="black">
                    <a:tint val="75000"/>
                  </a:prstClr>
                </a:solidFill>
                <a:latin typeface="Calibri"/>
              </a:rPr>
              <a:pPr fontAlgn="auto">
                <a:spcBef>
                  <a:spcPts val="0"/>
                </a:spcBef>
                <a:spcAft>
                  <a:spcPts val="0"/>
                </a:spcAft>
              </a:pPr>
              <a:t>06/03/2018</a:t>
            </a:fld>
            <a:endParaRPr lang="fr-BE">
              <a:solidFill>
                <a:prstClr val="black">
                  <a:tint val="75000"/>
                </a:prstClr>
              </a:solidFill>
              <a:latin typeface="Calibri"/>
            </a:endParaRP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fr-BE">
              <a:solidFill>
                <a:prstClr val="black">
                  <a:tint val="75000"/>
                </a:prstClr>
              </a:solidFill>
              <a:latin typeface="Calibri"/>
            </a:endParaRP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CF4668DC-857F-487D-BFFA-8C0CA5037977}" type="slidenum">
              <a:rPr lang="fr-BE" smtClean="0">
                <a:solidFill>
                  <a:prstClr val="black">
                    <a:tint val="75000"/>
                  </a:prstClr>
                </a:solidFill>
                <a:latin typeface="Calibri"/>
              </a:rPr>
              <a:pPr fontAlgn="auto">
                <a:spcBef>
                  <a:spcPts val="0"/>
                </a:spcBef>
                <a:spcAft>
                  <a:spcPts val="0"/>
                </a:spcAft>
              </a:pPr>
              <a:t>‹#›</a:t>
            </a:fld>
            <a:endParaRPr lang="fr-BE">
              <a:solidFill>
                <a:prstClr val="black">
                  <a:tint val="75000"/>
                </a:prstClr>
              </a:solidFill>
              <a:latin typeface="Calibri"/>
            </a:endParaRPr>
          </a:p>
        </p:txBody>
      </p:sp>
    </p:spTree>
    <p:extLst>
      <p:ext uri="{BB962C8B-B14F-4D97-AF65-F5344CB8AC3E}">
        <p14:creationId xmlns:p14="http://schemas.microsoft.com/office/powerpoint/2010/main" val="2020304226"/>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en-US" smtClean="0"/>
              <a:t>Cliquez pour modifier le style du titre</a:t>
            </a:r>
            <a:endParaRPr lang="fr-CA" altLang="en-US" smtClean="0"/>
          </a:p>
        </p:txBody>
      </p:sp>
      <p:sp>
        <p:nvSpPr>
          <p:cNvPr id="1027" name="Espace réservé du texte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en-US" smtClean="0"/>
              <a:t>Cliquez pour modifier les styles du texte du masque</a:t>
            </a:r>
          </a:p>
          <a:p>
            <a:pPr lvl="1"/>
            <a:r>
              <a:rPr lang="fr-FR" altLang="en-US" smtClean="0"/>
              <a:t>Deuxième niveau</a:t>
            </a:r>
          </a:p>
          <a:p>
            <a:pPr lvl="2"/>
            <a:r>
              <a:rPr lang="fr-FR" altLang="en-US" smtClean="0"/>
              <a:t>Troisième niveau</a:t>
            </a:r>
          </a:p>
          <a:p>
            <a:pPr lvl="3"/>
            <a:r>
              <a:rPr lang="fr-FR" altLang="en-US" smtClean="0"/>
              <a:t>Quatrième niveau</a:t>
            </a:r>
          </a:p>
          <a:p>
            <a:pPr lvl="4"/>
            <a:r>
              <a:rPr lang="fr-FR" altLang="en-US" smtClean="0"/>
              <a:t>Cinquième niveau</a:t>
            </a:r>
            <a:endParaRPr lang="fr-CA" altLang="en-US" smtClean="0"/>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AC0B1283-78FF-4C00-A500-4A0818EC24AE}" type="datetimeFigureOut">
              <a:rPr lang="fr-FR">
                <a:solidFill>
                  <a:prstClr val="black">
                    <a:tint val="75000"/>
                  </a:prstClr>
                </a:solidFill>
              </a:rPr>
              <a:pPr>
                <a:defRPr/>
              </a:pPr>
              <a:t>06/03/2018</a:t>
            </a:fld>
            <a:endParaRPr lang="fr-CA">
              <a:solidFill>
                <a:prstClr val="black">
                  <a:tint val="75000"/>
                </a:prstClr>
              </a:solidFill>
            </a:endParaRP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fr-CA">
              <a:solidFill>
                <a:prstClr val="black">
                  <a:tint val="75000"/>
                </a:prstClr>
              </a:solidFill>
            </a:endParaRP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51890C77-F472-48AF-804C-E6BB5F183CF0}" type="slidenum">
              <a:rPr lang="fr-CA">
                <a:solidFill>
                  <a:prstClr val="black">
                    <a:tint val="75000"/>
                  </a:prstClr>
                </a:solidFill>
              </a:rPr>
              <a:pPr>
                <a:defRPr/>
              </a:pPr>
              <a:t>‹#›</a:t>
            </a:fld>
            <a:endParaRPr lang="fr-CA">
              <a:solidFill>
                <a:prstClr val="black">
                  <a:tint val="75000"/>
                </a:prstClr>
              </a:solidFill>
            </a:endParaRPr>
          </a:p>
        </p:txBody>
      </p:sp>
    </p:spTree>
    <p:extLst>
      <p:ext uri="{BB962C8B-B14F-4D97-AF65-F5344CB8AC3E}">
        <p14:creationId xmlns:p14="http://schemas.microsoft.com/office/powerpoint/2010/main" val="2692920151"/>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hyperlink" Target="http://digitalsynopsis.com/design/50-clever-hidden-meaning-logo-designs/" TargetMode="External"/><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10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hyperlink" Target="http://www.slideshare.net/jas0nh0ng/01-1hourcrashcourseuxhci" TargetMode="Externa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2.xml"/><Relationship Id="rId5" Type="http://schemas.openxmlformats.org/officeDocument/2006/relationships/image" Target="../media/image112.jpeg"/><Relationship Id="rId4" Type="http://schemas.openxmlformats.org/officeDocument/2006/relationships/image" Target="../media/image11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hyperlink" Target="https://medium.com/@benjaminbannister/why-typography-matters-especially-at-the-oscars-f7b00e202f22" TargetMode="External"/><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hyperlink" Target="https://en.wikipedia.org/wiki/Tall_Man_lettering" TargetMode="Externa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3" Type="http://schemas.openxmlformats.org/officeDocument/2006/relationships/image" Target="../media/image122.png"/><Relationship Id="rId7" Type="http://schemas.openxmlformats.org/officeDocument/2006/relationships/image" Target="../media/image126.png"/><Relationship Id="rId2" Type="http://schemas.openxmlformats.org/officeDocument/2006/relationships/image" Target="../media/image121.png"/><Relationship Id="rId1" Type="http://schemas.openxmlformats.org/officeDocument/2006/relationships/slideLayout" Target="../slideLayouts/slideLayout2.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50.xml"/></Relationships>
</file>

<file path=ppt/slides/_rels/slide13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hyperlink" Target="https://betterexplained.com/articles/colorized-math-equations/" TargetMode="External"/><Relationship Id="rId1" Type="http://schemas.openxmlformats.org/officeDocument/2006/relationships/slideLayout" Target="../slideLayouts/slideLayout50.xml"/><Relationship Id="rId4" Type="http://schemas.openxmlformats.org/officeDocument/2006/relationships/image" Target="../media/image133.png"/></Relationships>
</file>

<file path=ppt/slides/_rels/slide13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50.xml"/><Relationship Id="rId5" Type="http://schemas.openxmlformats.org/officeDocument/2006/relationships/image" Target="../media/image137.png"/><Relationship Id="rId4" Type="http://schemas.openxmlformats.org/officeDocument/2006/relationships/image" Target="../media/image136.png"/></Relationships>
</file>

<file path=ppt/slides/_rels/slide136.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6.png"/><Relationship Id="rId1" Type="http://schemas.openxmlformats.org/officeDocument/2006/relationships/slideLayout" Target="../slideLayouts/slideLayout50.xml"/><Relationship Id="rId5" Type="http://schemas.openxmlformats.org/officeDocument/2006/relationships/image" Target="../media/image140.png"/><Relationship Id="rId4" Type="http://schemas.openxmlformats.org/officeDocument/2006/relationships/image" Target="../media/image139.png"/></Relationships>
</file>

<file path=ppt/slides/_rels/slide137.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2.xml"/><Relationship Id="rId4" Type="http://schemas.openxmlformats.org/officeDocument/2006/relationships/image" Target="../media/image145.jpeg"/></Relationships>
</file>

<file path=ppt/slides/_rels/slide139.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hyperlink" Target="http://www.beelinereader.com/" TargetMode="Externa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jpeg"/><Relationship Id="rId1" Type="http://schemas.openxmlformats.org/officeDocument/2006/relationships/slideLayout" Target="../slideLayouts/slideLayout2.xml"/><Relationship Id="rId4" Type="http://schemas.openxmlformats.org/officeDocument/2006/relationships/image" Target="../media/image152.png"/></Relationships>
</file>

<file path=ppt/slides/_rels/slide145.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hyperlink" Target="http://bost.ocks.org/mike/algorithms/" TargetMode="Externa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hyperlink" Target="https://vimeo.com/19278444"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upload.wikimedia.org/wikipedia/en/3/38/BYR_color_wheel.svg"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50.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hyperlink" Target="http://www.aviz.fr/dimp/" TargetMode="Externa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hyperlink" Target="https://osiprodeusodcspstoa01.blob.core.windows.net/en-us/media/79ecd899-5ba2-44fa-b245-a0c3e62b0e92.jpg" TargetMode="External"/><Relationship Id="rId2" Type="http://schemas.openxmlformats.org/officeDocument/2006/relationships/image" Target="../media/image158.jpe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hyperlink" Target="https://osiprodeusodcspstoa01.blob.core.windows.net/en-us/media/79ecd899-5ba2-44fa-b245-a0c3e62b0e92.jpg" TargetMode="External"/><Relationship Id="rId2" Type="http://schemas.openxmlformats.org/officeDocument/2006/relationships/image" Target="../media/image158.jpe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17.xml"/></Relationships>
</file>

<file path=ppt/slides/_rels/slide156.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hyperlink" Target="http://graphicdesign.stackexchange.com/" TargetMode="External"/><Relationship Id="rId2" Type="http://schemas.openxmlformats.org/officeDocument/2006/relationships/hyperlink" Target="http://practicaltypography.com/" TargetMode="External"/><Relationship Id="rId1" Type="http://schemas.openxmlformats.org/officeDocument/2006/relationships/slideLayout" Target="../slideLayouts/slideLayout2.xml"/><Relationship Id="rId5" Type="http://schemas.openxmlformats.org/officeDocument/2006/relationships/hyperlink" Target="http://edition.cnn.com/style/article/visual-history-of-typefaces/index.html" TargetMode="External"/><Relationship Id="rId4" Type="http://schemas.openxmlformats.org/officeDocument/2006/relationships/hyperlink" Target="http://www.frerejones.com/blog/typeface-mechanics-001/" TargetMode="External"/></Relationships>
</file>

<file path=ppt/slides/_rels/slide165.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hyperlink" Target="http://douglastwitchell.com/scrambled_words.php" TargetMode="Externa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hyperlink" Target="http://fr.wikipedia.org/wiki/Th%C3%A9orie_fondamentale_de_la_biologie_mol%C3%A9culaire"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hyperlink" Target="http://en.wikipedia.org/wiki/ABO_gene" TargetMode="Externa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hyperlink" Target="http://upload.wikimedia.org/wikipedia/commons/a/a3/XlinkRecessive.jpg" TargetMode="External"/><Relationship Id="rId1" Type="http://schemas.openxmlformats.org/officeDocument/2006/relationships/slideLayout" Target="../slideLayouts/slideLayout2.xml"/><Relationship Id="rId4" Type="http://schemas.openxmlformats.org/officeDocument/2006/relationships/hyperlink" Target="http://en.wikipedia.org/wiki/File:XlinkRecessive.jpg" TargetMode="Externa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hyperlink" Target="http://scholar.google.ca/scholar?q=jordan+deeb+bosten+mollon+dimensionality+color+vision+carriers+trichromacy" TargetMode="External"/><Relationship Id="rId2" Type="http://schemas.openxmlformats.org/officeDocument/2006/relationships/hyperlink" Target="http://discovermagazine.com/2012/jul-aug/06-humans-with-super-human-vision/" TargetMode="External"/><Relationship Id="rId1" Type="http://schemas.openxmlformats.org/officeDocument/2006/relationships/slideLayout" Target="../slideLayouts/slideLayout2.xml"/><Relationship Id="rId4" Type="http://schemas.openxmlformats.org/officeDocument/2006/relationships/hyperlink" Target="http://scholar.google.ca/scholar?q=mancuso+neitz+gene+therapy+red+green+colour+blindness+adult+primates" TargetMode="External"/></Relationships>
</file>

<file path=ppt/slides/_rels/slide178.xml.rels><?xml version="1.0" encoding="UTF-8" standalone="yes"?>
<Relationships xmlns="http://schemas.openxmlformats.org/package/2006/relationships"><Relationship Id="rId8" Type="http://schemas.openxmlformats.org/officeDocument/2006/relationships/hyperlink" Target="http://www.mapoflife.org/topics/topic_328_Trichromatic-vision-in-mammals/" TargetMode="External"/><Relationship Id="rId3" Type="http://schemas.openxmlformats.org/officeDocument/2006/relationships/hyperlink" Target="http://www.youtube.com/watch?v=BJm5jHhJNBI&amp;t=16m41s" TargetMode="External"/><Relationship Id="rId7" Type="http://schemas.openxmlformats.org/officeDocument/2006/relationships/hyperlink" Target="http://scholar.google.ca/scholar?q=jacobs+evolution+colour+vision+mammals" TargetMode="External"/><Relationship Id="rId2" Type="http://schemas.openxmlformats.org/officeDocument/2006/relationships/hyperlink" Target="http://webvision.med.utah.edu/" TargetMode="External"/><Relationship Id="rId1" Type="http://schemas.openxmlformats.org/officeDocument/2006/relationships/slideLayout" Target="../slideLayouts/slideLayout2.xml"/><Relationship Id="rId6" Type="http://schemas.openxmlformats.org/officeDocument/2006/relationships/hyperlink" Target="http://scholar.google.ca/scholar?q=machado+oliveira+fernandes+Model+Simulation+Color+Vision+Deficiency" TargetMode="External"/><Relationship Id="rId5" Type="http://schemas.openxmlformats.org/officeDocument/2006/relationships/hyperlink" Target="http://www.yorku.ca/eye/" TargetMode="External"/><Relationship Id="rId4" Type="http://schemas.openxmlformats.org/officeDocument/2006/relationships/hyperlink" Target="http://www.handprint.com/HP/WCL/color2.html" TargetMode="External"/><Relationship Id="rId9" Type="http://schemas.openxmlformats.org/officeDocument/2006/relationships/hyperlink" Target="http://anthro.palomar.edu/primate/color.htm"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jpeg"/><Relationship Id="rId7" Type="http://schemas.openxmlformats.org/officeDocument/2006/relationships/image" Target="../media/image30.png"/><Relationship Id="rId2" Type="http://schemas.openxmlformats.org/officeDocument/2006/relationships/hyperlink" Target="http://kinooze.com/wp-content/uploads/2012/08/Amazon-Scarlet-Macaw.jpg" TargetMode="Externa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2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image" Target="../media/image26.jpeg"/><Relationship Id="rId4" Type="http://schemas.openxmlformats.org/officeDocument/2006/relationships/image" Target="../media/image36.png"/><Relationship Id="rId9" Type="http://schemas.openxmlformats.org/officeDocument/2006/relationships/hyperlink" Target="http://kinooze.com/wp-content/uploads/2012/08/Amazon-Scarlet-Macaw.jpg" TargetMode="External"/></Relationships>
</file>

<file path=ppt/slides/_rels/slide2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42.png"/><Relationship Id="rId7" Type="http://schemas.openxmlformats.org/officeDocument/2006/relationships/image" Target="../media/image34.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26.jpeg"/><Relationship Id="rId11" Type="http://schemas.openxmlformats.org/officeDocument/2006/relationships/image" Target="../media/image45.png"/><Relationship Id="rId5" Type="http://schemas.openxmlformats.org/officeDocument/2006/relationships/hyperlink" Target="http://kinooze.com/wp-content/uploads/2012/08/Amazon-Scarlet-Macaw.jpg" TargetMode="External"/><Relationship Id="rId10"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xml"/><Relationship Id="rId1" Type="http://schemas.openxmlformats.org/officeDocument/2006/relationships/slideLayout" Target="../slideLayouts/slideLayout3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www.vischeck.com/" TargetMode="External"/><Relationship Id="rId2" Type="http://schemas.openxmlformats.org/officeDocument/2006/relationships/hyperlink" Target="http://colorfilter.wickline.org/" TargetMode="External"/><Relationship Id="rId1" Type="http://schemas.openxmlformats.org/officeDocument/2006/relationships/slideLayout" Target="../slideLayouts/slideLayout28.xml"/></Relationships>
</file>

<file path=ppt/slides/_rels/slide47.xml.rels><?xml version="1.0" encoding="UTF-8" standalone="yes"?>
<Relationships xmlns="http://schemas.openxmlformats.org/package/2006/relationships"><Relationship Id="rId3" Type="http://schemas.openxmlformats.org/officeDocument/2006/relationships/hyperlink" Target="http://colorvisiontesting.com/ishihara.htm" TargetMode="External"/><Relationship Id="rId2" Type="http://schemas.openxmlformats.org/officeDocument/2006/relationships/image" Target="../media/image54.jpeg"/><Relationship Id="rId1" Type="http://schemas.openxmlformats.org/officeDocument/2006/relationships/slideLayout" Target="../slideLayouts/slideLayout28.xml"/></Relationships>
</file>

<file path=ppt/slides/_rels/slide48.xml.rels><?xml version="1.0" encoding="UTF-8" standalone="yes"?>
<Relationships xmlns="http://schemas.openxmlformats.org/package/2006/relationships"><Relationship Id="rId3" Type="http://schemas.openxmlformats.org/officeDocument/2006/relationships/hyperlink" Target="http://colorvisiontesting.com/ishihara.htm" TargetMode="External"/><Relationship Id="rId2" Type="http://schemas.openxmlformats.org/officeDocument/2006/relationships/image" Target="../media/image55.jpeg"/><Relationship Id="rId1" Type="http://schemas.openxmlformats.org/officeDocument/2006/relationships/slideLayout" Target="../slideLayouts/slideLayout28.xml"/></Relationships>
</file>

<file path=ppt/slides/_rels/slide49.xml.rels><?xml version="1.0" encoding="UTF-8" standalone="yes"?>
<Relationships xmlns="http://schemas.openxmlformats.org/package/2006/relationships"><Relationship Id="rId3" Type="http://schemas.openxmlformats.org/officeDocument/2006/relationships/hyperlink" Target="http://colorvisiontesting.com/ishihara.htm" TargetMode="External"/><Relationship Id="rId2" Type="http://schemas.openxmlformats.org/officeDocument/2006/relationships/image" Target="../media/image56.jpeg"/><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colorvisiontesting.com/ishihara.htm" TargetMode="External"/><Relationship Id="rId2" Type="http://schemas.openxmlformats.org/officeDocument/2006/relationships/image" Target="../media/image57.jpeg"/><Relationship Id="rId1" Type="http://schemas.openxmlformats.org/officeDocument/2006/relationships/slideLayout" Target="../slideLayouts/slideLayout28.xml"/></Relationships>
</file>

<file path=ppt/slides/_rels/slide51.xml.rels><?xml version="1.0" encoding="UTF-8" standalone="yes"?>
<Relationships xmlns="http://schemas.openxmlformats.org/package/2006/relationships"><Relationship Id="rId3" Type="http://schemas.openxmlformats.org/officeDocument/2006/relationships/hyperlink" Target="http://colorvisiontesting.com/ishihara.htm" TargetMode="External"/><Relationship Id="rId2" Type="http://schemas.openxmlformats.org/officeDocument/2006/relationships/image" Target="../media/image58.jpeg"/><Relationship Id="rId1" Type="http://schemas.openxmlformats.org/officeDocument/2006/relationships/slideLayout" Target="../slideLayouts/slideLayout28.xml"/></Relationships>
</file>

<file path=ppt/slides/_rels/slide52.xml.rels><?xml version="1.0" encoding="UTF-8" standalone="yes"?>
<Relationships xmlns="http://schemas.openxmlformats.org/package/2006/relationships"><Relationship Id="rId3" Type="http://schemas.openxmlformats.org/officeDocument/2006/relationships/hyperlink" Target="http://colorvisiontesting.com/ishihara.htm" TargetMode="External"/><Relationship Id="rId2" Type="http://schemas.openxmlformats.org/officeDocument/2006/relationships/image" Target="../media/image59.jpeg"/><Relationship Id="rId1" Type="http://schemas.openxmlformats.org/officeDocument/2006/relationships/slideLayout" Target="../slideLayouts/slideLayout28.xml"/></Relationships>
</file>

<file path=ppt/slides/_rels/slide53.xml.rels><?xml version="1.0" encoding="UTF-8" standalone="yes"?>
<Relationships xmlns="http://schemas.openxmlformats.org/package/2006/relationships"><Relationship Id="rId3" Type="http://schemas.openxmlformats.org/officeDocument/2006/relationships/hyperlink" Target="http://colorvisiontesting.com/ishihara.htm" TargetMode="External"/><Relationship Id="rId2" Type="http://schemas.openxmlformats.org/officeDocument/2006/relationships/image" Target="../media/image60.jpeg"/><Relationship Id="rId1" Type="http://schemas.openxmlformats.org/officeDocument/2006/relationships/slideLayout" Target="../slideLayouts/slideLayout28.xml"/></Relationships>
</file>

<file path=ppt/slides/_rels/slide54.xml.rels><?xml version="1.0" encoding="UTF-8" standalone="yes"?>
<Relationships xmlns="http://schemas.openxmlformats.org/package/2006/relationships"><Relationship Id="rId3" Type="http://schemas.openxmlformats.org/officeDocument/2006/relationships/hyperlink" Target="http://colorvisiontesting.com/ishihara.htm" TargetMode="External"/><Relationship Id="rId2" Type="http://schemas.openxmlformats.org/officeDocument/2006/relationships/image" Target="../media/image61.jpeg"/><Relationship Id="rId1" Type="http://schemas.openxmlformats.org/officeDocument/2006/relationships/slideLayout" Target="../slideLayouts/slideLayout28.xml"/></Relationships>
</file>

<file path=ppt/slides/_rels/slide55.xml.rels><?xml version="1.0" encoding="UTF-8" standalone="yes"?>
<Relationships xmlns="http://schemas.openxmlformats.org/package/2006/relationships"><Relationship Id="rId3" Type="http://schemas.openxmlformats.org/officeDocument/2006/relationships/hyperlink" Target="http://colorvisiontesting.com/ishihara.htm" TargetMode="External"/><Relationship Id="rId2" Type="http://schemas.openxmlformats.org/officeDocument/2006/relationships/image" Target="../media/image62.jpeg"/><Relationship Id="rId1" Type="http://schemas.openxmlformats.org/officeDocument/2006/relationships/slideLayout" Target="../slideLayouts/slideLayout2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57.xml.rels><?xml version="1.0" encoding="UTF-8" standalone="yes"?>
<Relationships xmlns="http://schemas.openxmlformats.org/package/2006/relationships"><Relationship Id="rId3" Type="http://schemas.openxmlformats.org/officeDocument/2006/relationships/hyperlink" Target="http://sitn.hms.harvard.edu/flash/2015/from-kansas-to-oz-how-new-glasses-could-change-the-way-the-colorblind-see-the-world/" TargetMode="External"/><Relationship Id="rId2" Type="http://schemas.openxmlformats.org/officeDocument/2006/relationships/image" Target="../media/image63.jpeg"/><Relationship Id="rId1" Type="http://schemas.openxmlformats.org/officeDocument/2006/relationships/slideLayout" Target="../slideLayouts/slideLayout39.xml"/></Relationships>
</file>

<file path=ppt/slides/_rels/slide58.xml.rels><?xml version="1.0" encoding="UTF-8" standalone="yes"?>
<Relationships xmlns="http://schemas.openxmlformats.org/package/2006/relationships"><Relationship Id="rId3" Type="http://schemas.openxmlformats.org/officeDocument/2006/relationships/hyperlink" Target="http://sitn.hms.harvard.edu/flash/2015/from-kansas-to-oz-how-new-glasses-could-change-the-way-the-colorblind-see-the-world/" TargetMode="External"/><Relationship Id="rId2" Type="http://schemas.openxmlformats.org/officeDocument/2006/relationships/image" Target="../media/image64.jpeg"/><Relationship Id="rId1" Type="http://schemas.openxmlformats.org/officeDocument/2006/relationships/slideLayout" Target="../slideLayouts/slideLayout39.xml"/><Relationship Id="rId5" Type="http://schemas.openxmlformats.org/officeDocument/2006/relationships/hyperlink" Target="http://enchroma.com/technology/" TargetMode="External"/><Relationship Id="rId4" Type="http://schemas.openxmlformats.org/officeDocument/2006/relationships/image" Target="../media/image6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image" Target="../media/image66.wm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scholar.google.ca/scholar?q=%22bang+wong%22+%22points+of+view:+color+blindness%22" TargetMode="External"/><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hyperlink" Target="https://www.helpscout.net/blog/psychology-of-color/" TargetMode="Externa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hyperlink" Target="http://en.wikipedia.org/wiki/The_Dress_(viral_phenomenon)" TargetMode="Externa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hyperlink" Target="https://www.youtube.com/watch?v=AskAQwOBvhc" TargetMode="External"/><Relationship Id="rId2" Type="http://schemas.openxmlformats.org/officeDocument/2006/relationships/hyperlink" Target="http://en.wikipedia.org/wiki/The_Dress_(viral_phenomenon)" TargetMode="External"/><Relationship Id="rId1" Type="http://schemas.openxmlformats.org/officeDocument/2006/relationships/slideLayout" Target="../slideLayouts/slideLayout61.xml"/><Relationship Id="rId4" Type="http://schemas.openxmlformats.org/officeDocument/2006/relationships/image" Target="../media/image77.png"/></Relationships>
</file>

<file path=ppt/slides/_rels/slide74.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hyperlink" Target="https://twitter.com/SandyBoynton/status/571343678234427393" TargetMode="External"/><Relationship Id="rId1" Type="http://schemas.openxmlformats.org/officeDocument/2006/relationships/slideLayout" Target="../slideLayouts/slideLayout61.xml"/></Relationships>
</file>

<file path=ppt/slides/_rels/slide75.xml.rels><?xml version="1.0" encoding="UTF-8" standalone="yes"?>
<Relationships xmlns="http://schemas.openxmlformats.org/package/2006/relationships"><Relationship Id="rId2" Type="http://schemas.openxmlformats.org/officeDocument/2006/relationships/image" Target="../media/image79.gif"/><Relationship Id="rId1" Type="http://schemas.openxmlformats.org/officeDocument/2006/relationships/slideLayout" Target="../slideLayouts/slideLayout61.xml"/></Relationships>
</file>

<file path=ppt/slides/_rels/slide7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61.xml"/></Relationships>
</file>

<file path=ppt/slides/_rels/slide7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61.xml"/></Relationships>
</file>

<file path=ppt/slides/_rels/slide78.xml.rels><?xml version="1.0" encoding="UTF-8" standalone="yes"?>
<Relationships xmlns="http://schemas.openxmlformats.org/package/2006/relationships"><Relationship Id="rId3" Type="http://schemas.openxmlformats.org/officeDocument/2006/relationships/hyperlink" Target="http://www.ritsumei.ac.jp/~akitaoka/index-e.html" TargetMode="External"/><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en.wikipedia.org/wiki/Zonule_of_Zinn" TargetMode="External"/><Relationship Id="rId1" Type="http://schemas.openxmlformats.org/officeDocument/2006/relationships/slideLayout" Target="../slideLayouts/slideLayout6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1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hyperlink" Target="http://upload.wikimedia.org/wikipedia/commons/7/75/OreilleHumaine.png" TargetMode="External"/><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re 1"/>
          <p:cNvSpPr>
            <a:spLocks noGrp="1"/>
          </p:cNvSpPr>
          <p:nvPr>
            <p:ph type="ctrTitle"/>
          </p:nvPr>
        </p:nvSpPr>
        <p:spPr/>
        <p:txBody>
          <a:bodyPr/>
          <a:lstStyle/>
          <a:p>
            <a:pPr eaLnBrk="1" hangingPunct="1"/>
            <a:r>
              <a:rPr lang="fr-CA" altLang="en-US" smtClean="0"/>
              <a:t>La perception visuelle</a:t>
            </a:r>
            <a:br>
              <a:rPr lang="fr-CA" altLang="en-US" smtClean="0"/>
            </a:br>
            <a:r>
              <a:rPr lang="fr-CA" altLang="en-US" smtClean="0"/>
              <a:t>et le graphisme</a:t>
            </a:r>
          </a:p>
        </p:txBody>
      </p:sp>
      <p:sp>
        <p:nvSpPr>
          <p:cNvPr id="3" name="Sous-titre 2"/>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fr-CA"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re 1"/>
          <p:cNvSpPr>
            <a:spLocks noGrp="1"/>
          </p:cNvSpPr>
          <p:nvPr>
            <p:ph type="title"/>
          </p:nvPr>
        </p:nvSpPr>
        <p:spPr>
          <a:xfrm>
            <a:off x="500063" y="0"/>
            <a:ext cx="8229600" cy="1143000"/>
          </a:xfrm>
        </p:spPr>
        <p:txBody>
          <a:bodyPr/>
          <a:lstStyle/>
          <a:p>
            <a:pPr eaLnBrk="1" hangingPunct="1"/>
            <a:r>
              <a:rPr lang="en-CA" altLang="en-US" smtClean="0"/>
              <a:t>T</a:t>
            </a:r>
            <a:r>
              <a:rPr lang="en-US" altLang="en-US" smtClean="0"/>
              <a:t>richromie (“Trichromacy”)</a:t>
            </a:r>
            <a:endParaRPr lang="fr-CA" altLang="en-US" smtClean="0"/>
          </a:p>
        </p:txBody>
      </p:sp>
      <p:sp>
        <p:nvSpPr>
          <p:cNvPr id="10243" name="Espace réservé du contenu 2"/>
          <p:cNvSpPr>
            <a:spLocks noGrp="1"/>
          </p:cNvSpPr>
          <p:nvPr>
            <p:ph idx="1"/>
          </p:nvPr>
        </p:nvSpPr>
        <p:spPr>
          <a:xfrm>
            <a:off x="500063" y="1143000"/>
            <a:ext cx="8229600" cy="3114675"/>
          </a:xfrm>
        </p:spPr>
        <p:txBody>
          <a:bodyPr/>
          <a:lstStyle/>
          <a:p>
            <a:pPr eaLnBrk="1" hangingPunct="1">
              <a:buFont typeface="Arial" charset="0"/>
              <a:buNone/>
            </a:pPr>
            <a:r>
              <a:rPr lang="en-US" altLang="en-US" smtClean="0"/>
              <a:t>3 sortes de cônes: “bleu”, “vert”, “rouge”</a:t>
            </a:r>
          </a:p>
          <a:p>
            <a:pPr eaLnBrk="1" hangingPunct="1"/>
            <a:r>
              <a:rPr lang="en-US" altLang="en-US" smtClean="0"/>
              <a:t>Chacune sensible à une bande</a:t>
            </a:r>
            <a:br>
              <a:rPr lang="en-US" altLang="en-US" smtClean="0"/>
            </a:br>
            <a:r>
              <a:rPr lang="en-US" altLang="en-US" smtClean="0"/>
              <a:t>de fréquences différente</a:t>
            </a:r>
          </a:p>
          <a:p>
            <a:pPr eaLnBrk="1" hangingPunct="1"/>
            <a:r>
              <a:rPr lang="en-US" altLang="en-US" smtClean="0"/>
              <a:t>Les rapports des niveaux de stimulation déterminent la couleur perçue</a:t>
            </a:r>
          </a:p>
          <a:p>
            <a:pPr eaLnBrk="1" hangingPunct="1"/>
            <a:endParaRPr lang="fr-CA" altLang="en-US" smtClean="0"/>
          </a:p>
        </p:txBody>
      </p:sp>
      <p:pic>
        <p:nvPicPr>
          <p:cNvPr id="10244" name="Picture 6" descr="C:\Users\mjm\Desktop\550px-Cone-response_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9488" y="3937000"/>
            <a:ext cx="4645025" cy="292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ZoneTexte 4"/>
          <p:cNvSpPr txBox="1">
            <a:spLocks noChangeArrowheads="1"/>
          </p:cNvSpPr>
          <p:nvPr/>
        </p:nvSpPr>
        <p:spPr bwMode="auto">
          <a:xfrm>
            <a:off x="6726238" y="4743450"/>
            <a:ext cx="17891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CA" altLang="en-US" sz="1800">
                <a:latin typeface="Arial" charset="0"/>
              </a:rPr>
              <a:t>(en pointillé:</a:t>
            </a:r>
          </a:p>
          <a:p>
            <a:pPr eaLnBrk="1" hangingPunct="1">
              <a:spcBef>
                <a:spcPct val="0"/>
              </a:spcBef>
              <a:buFontTx/>
              <a:buNone/>
            </a:pPr>
            <a:r>
              <a:rPr lang="fr-CA" altLang="en-US" sz="1800">
                <a:latin typeface="Arial" charset="0"/>
              </a:rPr>
              <a:t>les bâtonnets)</a:t>
            </a:r>
          </a:p>
        </p:txBody>
      </p:sp>
      <p:sp>
        <p:nvSpPr>
          <p:cNvPr id="6" name="Flèche droite 5"/>
          <p:cNvSpPr/>
          <p:nvPr/>
        </p:nvSpPr>
        <p:spPr>
          <a:xfrm rot="10800000">
            <a:off x="8552466" y="368660"/>
            <a:ext cx="533400" cy="4572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533400" y="304800"/>
            <a:ext cx="7772400" cy="1066800"/>
          </a:xfrm>
        </p:spPr>
        <p:txBody>
          <a:bodyPr/>
          <a:lstStyle/>
          <a:p>
            <a:r>
              <a:rPr lang="en-US" altLang="en-US" dirty="0" err="1" smtClean="0"/>
              <a:t>Graphisme</a:t>
            </a:r>
            <a:r>
              <a:rPr lang="en-US" altLang="en-US" dirty="0" smtClean="0"/>
              <a:t> ("Graphic Design")</a:t>
            </a:r>
          </a:p>
        </p:txBody>
      </p:sp>
      <p:sp>
        <p:nvSpPr>
          <p:cNvPr id="67587" name="Rectangle 3"/>
          <p:cNvSpPr>
            <a:spLocks noGrp="1" noChangeArrowheads="1"/>
          </p:cNvSpPr>
          <p:nvPr>
            <p:ph type="body" idx="1"/>
          </p:nvPr>
        </p:nvSpPr>
        <p:spPr>
          <a:xfrm>
            <a:off x="457200" y="1588654"/>
            <a:ext cx="8458200" cy="4442691"/>
          </a:xfrm>
        </p:spPr>
        <p:txBody>
          <a:bodyPr/>
          <a:lstStyle/>
          <a:p>
            <a:r>
              <a:rPr lang="en-CA" altLang="en-US" dirty="0" err="1" smtClean="0"/>
              <a:t>Principalement</a:t>
            </a:r>
            <a:r>
              <a:rPr lang="en-CA" altLang="en-US" dirty="0" smtClean="0"/>
              <a:t> un art qui se </a:t>
            </a:r>
            <a:r>
              <a:rPr lang="en-CA" altLang="en-US" dirty="0" err="1" smtClean="0"/>
              <a:t>concerne</a:t>
            </a:r>
            <a:r>
              <a:rPr lang="en-CA" altLang="en-US" dirty="0" smtClean="0"/>
              <a:t> avec des </a:t>
            </a:r>
            <a:r>
              <a:rPr lang="en-CA" altLang="en-US" dirty="0" err="1" smtClean="0"/>
              <a:t>critères</a:t>
            </a:r>
            <a:r>
              <a:rPr lang="en-CA" altLang="en-US" dirty="0" smtClean="0"/>
              <a:t> </a:t>
            </a:r>
            <a:r>
              <a:rPr lang="en-CA" altLang="en-US" dirty="0" err="1" smtClean="0"/>
              <a:t>esthétiques</a:t>
            </a:r>
            <a:endParaRPr lang="en-CA" altLang="en-US" dirty="0" smtClean="0"/>
          </a:p>
          <a:p>
            <a:r>
              <a:rPr lang="en-CA" altLang="en-US" dirty="0" smtClean="0"/>
              <a:t>Les </a:t>
            </a:r>
            <a:r>
              <a:rPr lang="en-CA" altLang="en-US" dirty="0" err="1" smtClean="0"/>
              <a:t>graphistes</a:t>
            </a:r>
            <a:r>
              <a:rPr lang="en-CA" altLang="en-US" dirty="0"/>
              <a:t> </a:t>
            </a:r>
            <a:r>
              <a:rPr lang="en-CA" altLang="en-US" dirty="0" err="1" smtClean="0"/>
              <a:t>conçoivent</a:t>
            </a:r>
            <a:r>
              <a:rPr lang="en-CA" altLang="en-US" dirty="0" smtClean="0"/>
              <a:t> les logos, images de marque, </a:t>
            </a:r>
            <a:r>
              <a:rPr lang="fr-FR" altLang="en-US" dirty="0"/>
              <a:t>charte </a:t>
            </a:r>
            <a:r>
              <a:rPr lang="fr-FR" altLang="en-US" dirty="0" smtClean="0"/>
              <a:t>graphique (ou cahier </a:t>
            </a:r>
            <a:r>
              <a:rPr lang="fr-FR" altLang="en-US" dirty="0"/>
              <a:t>des normes </a:t>
            </a:r>
            <a:r>
              <a:rPr lang="fr-FR" altLang="en-US" dirty="0" smtClean="0"/>
              <a:t>graphiques), icônes, </a:t>
            </a:r>
            <a:r>
              <a:rPr lang="en-CA" altLang="en-US" dirty="0" smtClean="0"/>
              <a:t>polices, </a:t>
            </a:r>
            <a:r>
              <a:rPr lang="en-CA" altLang="en-US" dirty="0" err="1" smtClean="0"/>
              <a:t>affiches</a:t>
            </a:r>
            <a:r>
              <a:rPr lang="en-CA" altLang="en-US" dirty="0" smtClean="0"/>
              <a:t>, pamphlets, couvertures de rapports et de livres et de albums et de </a:t>
            </a:r>
            <a:r>
              <a:rPr lang="en-CA" altLang="en-US" dirty="0" err="1" smtClean="0"/>
              <a:t>filmes</a:t>
            </a:r>
            <a:r>
              <a:rPr lang="en-CA" altLang="en-US" dirty="0" smtClean="0"/>
              <a:t>, sites web, interfaces </a:t>
            </a:r>
            <a:r>
              <a:rPr lang="en-CA" altLang="en-US" dirty="0" err="1" smtClean="0"/>
              <a:t>graphiques</a:t>
            </a:r>
            <a:r>
              <a:rPr lang="en-CA" altLang="en-US" dirty="0" smtClean="0"/>
              <a:t>, etc., </a:t>
            </a:r>
            <a:r>
              <a:rPr lang="en-CA" altLang="en-US" dirty="0" err="1" smtClean="0"/>
              <a:t>en</a:t>
            </a:r>
            <a:r>
              <a:rPr lang="en-CA" altLang="en-US" dirty="0" smtClean="0"/>
              <a:t> </a:t>
            </a:r>
            <a:r>
              <a:rPr lang="en-CA" altLang="en-US" dirty="0" err="1" smtClean="0"/>
              <a:t>faisant</a:t>
            </a:r>
            <a:r>
              <a:rPr lang="en-CA" altLang="en-US" dirty="0" smtClean="0"/>
              <a:t> attention aux </a:t>
            </a:r>
            <a:r>
              <a:rPr lang="en-CA" altLang="en-US" dirty="0" err="1" smtClean="0"/>
              <a:t>choix</a:t>
            </a:r>
            <a:r>
              <a:rPr lang="en-CA" altLang="en-US" dirty="0" smtClean="0"/>
              <a:t> de </a:t>
            </a:r>
            <a:r>
              <a:rPr lang="en-CA" altLang="en-US" dirty="0" err="1" smtClean="0"/>
              <a:t>couleurs</a:t>
            </a:r>
            <a:r>
              <a:rPr lang="en-CA" altLang="en-US" dirty="0" smtClean="0"/>
              <a:t>, </a:t>
            </a:r>
            <a:r>
              <a:rPr lang="en-CA" altLang="en-US" dirty="0" err="1" smtClean="0"/>
              <a:t>choix</a:t>
            </a:r>
            <a:r>
              <a:rPr lang="en-CA" altLang="en-US" dirty="0" smtClean="0"/>
              <a:t> de polices, le placement et la disposition des </a:t>
            </a:r>
            <a:r>
              <a:rPr lang="en-CA" altLang="en-US" dirty="0" err="1" smtClean="0"/>
              <a:t>espaces</a:t>
            </a:r>
            <a:r>
              <a:rPr lang="en-CA" altLang="en-US" dirty="0" smtClean="0"/>
              <a:t>, des </a:t>
            </a:r>
            <a:r>
              <a:rPr lang="en-CA" altLang="en-US" dirty="0" err="1" smtClean="0"/>
              <a:t>formes</a:t>
            </a:r>
            <a:r>
              <a:rPr lang="en-CA" altLang="en-US" dirty="0" smtClean="0"/>
              <a:t>, et du </a:t>
            </a:r>
            <a:r>
              <a:rPr lang="en-CA" altLang="en-US" dirty="0" err="1" smtClean="0"/>
              <a:t>texte</a:t>
            </a:r>
            <a:r>
              <a:rPr lang="en-CA" altLang="en-US" dirty="0" smtClean="0"/>
              <a:t>.</a:t>
            </a:r>
          </a:p>
          <a:p>
            <a:r>
              <a:rPr lang="en-US" altLang="en-US" dirty="0" err="1" smtClean="0"/>
              <a:t>Domaines</a:t>
            </a:r>
            <a:r>
              <a:rPr lang="en-US" altLang="en-US" dirty="0" smtClean="0"/>
              <a:t> </a:t>
            </a:r>
            <a:r>
              <a:rPr lang="en-US" altLang="en-US" dirty="0" err="1" smtClean="0"/>
              <a:t>connexes</a:t>
            </a:r>
            <a:r>
              <a:rPr lang="en-US" altLang="en-US" dirty="0" smtClean="0"/>
              <a:t>: la </a:t>
            </a:r>
            <a:r>
              <a:rPr lang="en-US" altLang="en-US" dirty="0" err="1" smtClean="0"/>
              <a:t>photographie</a:t>
            </a:r>
            <a:r>
              <a:rPr lang="en-US" altLang="en-US" dirty="0" smtClean="0"/>
              <a:t>, </a:t>
            </a:r>
            <a:r>
              <a:rPr lang="en-US" altLang="en-US" dirty="0" err="1" smtClean="0"/>
              <a:t>l'illustration</a:t>
            </a:r>
            <a:r>
              <a:rPr lang="en-US" altLang="en-US" dirty="0" smtClean="0"/>
              <a:t>, la </a:t>
            </a:r>
            <a:r>
              <a:rPr lang="en-US" altLang="en-US" dirty="0" err="1" smtClean="0"/>
              <a:t>typographie</a:t>
            </a:r>
            <a:endParaRPr lang="en-US" altLang="en-US" dirty="0" smtClean="0"/>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25"/>
            <a:ext cx="9144000" cy="675075"/>
          </a:xfrm>
        </p:spPr>
        <p:txBody>
          <a:bodyPr/>
          <a:lstStyle/>
          <a:p>
            <a:r>
              <a:rPr lang="en-CA" sz="2000" dirty="0" smtClean="0">
                <a:hlinkClick r:id="rId2"/>
              </a:rPr>
              <a:t>http</a:t>
            </a:r>
            <a:r>
              <a:rPr lang="en-CA" sz="2000" dirty="0">
                <a:hlinkClick r:id="rId2"/>
              </a:rPr>
              <a:t>://digitalsynopsis.com/design/50-clever-hidden-meaning-logo-designs</a:t>
            </a:r>
            <a:r>
              <a:rPr lang="en-CA" sz="2000" dirty="0" smtClean="0">
                <a:hlinkClick r:id="rId2"/>
              </a:rPr>
              <a:t>/</a:t>
            </a:r>
            <a:r>
              <a:rPr lang="en-CA" sz="2000" dirty="0" smtClean="0"/>
              <a:t> </a:t>
            </a:r>
            <a:endParaRPr lang="en-CA" sz="2000" dirty="0"/>
          </a:p>
        </p:txBody>
      </p:sp>
      <p:pic>
        <p:nvPicPr>
          <p:cNvPr id="4" name="Picture 3"/>
          <p:cNvPicPr>
            <a:picLocks noChangeAspect="1"/>
          </p:cNvPicPr>
          <p:nvPr/>
        </p:nvPicPr>
        <p:blipFill>
          <a:blip r:embed="rId3"/>
          <a:stretch>
            <a:fillRect/>
          </a:stretch>
        </p:blipFill>
        <p:spPr>
          <a:xfrm>
            <a:off x="971600" y="683695"/>
            <a:ext cx="3150350" cy="2790757"/>
          </a:xfrm>
          <a:prstGeom prst="rect">
            <a:avLst/>
          </a:prstGeom>
        </p:spPr>
      </p:pic>
      <p:pic>
        <p:nvPicPr>
          <p:cNvPr id="5" name="Picture 4"/>
          <p:cNvPicPr>
            <a:picLocks noChangeAspect="1"/>
          </p:cNvPicPr>
          <p:nvPr/>
        </p:nvPicPr>
        <p:blipFill>
          <a:blip r:embed="rId4"/>
          <a:stretch>
            <a:fillRect/>
          </a:stretch>
        </p:blipFill>
        <p:spPr>
          <a:xfrm>
            <a:off x="5236355" y="818710"/>
            <a:ext cx="2305975" cy="2486967"/>
          </a:xfrm>
          <a:prstGeom prst="rect">
            <a:avLst/>
          </a:prstGeom>
        </p:spPr>
      </p:pic>
      <p:pic>
        <p:nvPicPr>
          <p:cNvPr id="6" name="Picture 5"/>
          <p:cNvPicPr>
            <a:picLocks noChangeAspect="1"/>
          </p:cNvPicPr>
          <p:nvPr/>
        </p:nvPicPr>
        <p:blipFill>
          <a:blip r:embed="rId5"/>
          <a:stretch>
            <a:fillRect/>
          </a:stretch>
        </p:blipFill>
        <p:spPr>
          <a:xfrm>
            <a:off x="1372310" y="3519010"/>
            <a:ext cx="2312879" cy="3168715"/>
          </a:xfrm>
          <a:prstGeom prst="rect">
            <a:avLst/>
          </a:prstGeom>
        </p:spPr>
      </p:pic>
      <p:pic>
        <p:nvPicPr>
          <p:cNvPr id="7" name="Picture 6"/>
          <p:cNvPicPr>
            <a:picLocks noChangeAspect="1"/>
          </p:cNvPicPr>
          <p:nvPr/>
        </p:nvPicPr>
        <p:blipFill>
          <a:blip r:embed="rId6"/>
          <a:stretch>
            <a:fillRect/>
          </a:stretch>
        </p:blipFill>
        <p:spPr>
          <a:xfrm>
            <a:off x="4391980" y="3369891"/>
            <a:ext cx="4221278" cy="3248897"/>
          </a:xfrm>
          <a:prstGeom prst="rect">
            <a:avLst/>
          </a:prstGeom>
        </p:spPr>
      </p:pic>
    </p:spTree>
    <p:extLst>
      <p:ext uri="{BB962C8B-B14F-4D97-AF65-F5344CB8AC3E}">
        <p14:creationId xmlns:p14="http://schemas.microsoft.com/office/powerpoint/2010/main" val="3689053492"/>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228600" y="304800"/>
            <a:ext cx="8686800" cy="1143000"/>
          </a:xfrm>
        </p:spPr>
        <p:txBody>
          <a:bodyPr/>
          <a:lstStyle/>
          <a:p>
            <a:r>
              <a:rPr lang="en-US" altLang="en-US" dirty="0" err="1" smtClean="0"/>
              <a:t>Graphisme</a:t>
            </a:r>
            <a:r>
              <a:rPr lang="en-US" altLang="en-US" dirty="0" smtClean="0"/>
              <a:t> ("graphic design")</a:t>
            </a:r>
          </a:p>
        </p:txBody>
      </p:sp>
      <p:sp>
        <p:nvSpPr>
          <p:cNvPr id="68611" name="Rectangle 3"/>
          <p:cNvSpPr>
            <a:spLocks noGrp="1" noChangeArrowheads="1"/>
          </p:cNvSpPr>
          <p:nvPr>
            <p:ph type="body" idx="1"/>
          </p:nvPr>
        </p:nvSpPr>
        <p:spPr>
          <a:xfrm>
            <a:off x="642938" y="1500188"/>
            <a:ext cx="3857625" cy="4648200"/>
          </a:xfrm>
        </p:spPr>
        <p:txBody>
          <a:bodyPr/>
          <a:lstStyle/>
          <a:p>
            <a:pPr>
              <a:buFontTx/>
              <a:buNone/>
            </a:pPr>
            <a:r>
              <a:rPr lang="en-US" altLang="en-US" dirty="0" err="1" smtClean="0"/>
              <a:t>Éléments</a:t>
            </a:r>
            <a:r>
              <a:rPr lang="en-US" altLang="en-US" dirty="0" smtClean="0"/>
              <a:t>:</a:t>
            </a:r>
          </a:p>
          <a:p>
            <a:r>
              <a:rPr lang="en-US" altLang="en-US" dirty="0" err="1" smtClean="0"/>
              <a:t>lignes</a:t>
            </a:r>
            <a:endParaRPr lang="en-US" altLang="en-US" dirty="0" smtClean="0"/>
          </a:p>
          <a:p>
            <a:r>
              <a:rPr lang="en-US" altLang="en-US" dirty="0" err="1" smtClean="0"/>
              <a:t>formes</a:t>
            </a:r>
            <a:r>
              <a:rPr lang="en-US" altLang="en-US" dirty="0" smtClean="0"/>
              <a:t> 2D</a:t>
            </a:r>
          </a:p>
          <a:p>
            <a:r>
              <a:rPr lang="en-US" altLang="en-US" dirty="0" err="1" smtClean="0"/>
              <a:t>formes</a:t>
            </a:r>
            <a:r>
              <a:rPr lang="en-US" altLang="en-US" dirty="0" smtClean="0"/>
              <a:t> 3D</a:t>
            </a:r>
          </a:p>
          <a:p>
            <a:r>
              <a:rPr lang="en-US" altLang="en-US" dirty="0" err="1" smtClean="0"/>
              <a:t>espace</a:t>
            </a:r>
            <a:endParaRPr lang="en-US" altLang="en-US" dirty="0" smtClean="0"/>
          </a:p>
          <a:p>
            <a:r>
              <a:rPr lang="en-US" altLang="en-US" dirty="0" smtClean="0"/>
              <a:t>texture</a:t>
            </a:r>
          </a:p>
          <a:p>
            <a:r>
              <a:rPr lang="en-US" altLang="en-US" dirty="0" err="1" smtClean="0"/>
              <a:t>couleur</a:t>
            </a:r>
            <a:r>
              <a:rPr lang="en-US" altLang="en-US" dirty="0" smtClean="0"/>
              <a:t> (</a:t>
            </a:r>
            <a:r>
              <a:rPr lang="en-US" altLang="en-US" dirty="0" err="1" smtClean="0"/>
              <a:t>teinte</a:t>
            </a:r>
            <a:r>
              <a:rPr lang="en-US" altLang="en-US" dirty="0" smtClean="0"/>
              <a:t>, </a:t>
            </a:r>
            <a:r>
              <a:rPr lang="en-US" altLang="en-US" dirty="0" err="1" smtClean="0"/>
              <a:t>valeur</a:t>
            </a:r>
            <a:r>
              <a:rPr lang="en-US" altLang="en-US" dirty="0" smtClean="0"/>
              <a:t>)</a:t>
            </a:r>
          </a:p>
        </p:txBody>
      </p:sp>
      <p:sp>
        <p:nvSpPr>
          <p:cNvPr id="4" name="Rectangle 3"/>
          <p:cNvSpPr txBox="1">
            <a:spLocks noChangeArrowheads="1"/>
          </p:cNvSpPr>
          <p:nvPr/>
        </p:nvSpPr>
        <p:spPr bwMode="auto">
          <a:xfrm>
            <a:off x="5000625" y="1571625"/>
            <a:ext cx="3643313" cy="4143375"/>
          </a:xfrm>
          <a:prstGeom prst="rect">
            <a:avLst/>
          </a:prstGeom>
          <a:noFill/>
          <a:ln w="9525">
            <a:noFill/>
            <a:miter lim="800000"/>
            <a:headEnd/>
            <a:tailEnd/>
          </a:ln>
        </p:spPr>
        <p:txBody>
          <a:bodyPr/>
          <a:lstStyle/>
          <a:p>
            <a:pPr marL="342900" indent="-342900" eaLnBrk="0" hangingPunct="0">
              <a:lnSpc>
                <a:spcPct val="90000"/>
              </a:lnSpc>
              <a:spcBef>
                <a:spcPct val="20000"/>
              </a:spcBef>
              <a:defRPr/>
            </a:pPr>
            <a:r>
              <a:rPr lang="en-US" sz="2400" kern="0" dirty="0">
                <a:latin typeface="+mn-lt"/>
                <a:cs typeface="+mn-cs"/>
              </a:rPr>
              <a:t>Principles:</a:t>
            </a:r>
          </a:p>
          <a:p>
            <a:pPr marL="342900" indent="-342900" eaLnBrk="0" hangingPunct="0">
              <a:lnSpc>
                <a:spcPct val="90000"/>
              </a:lnSpc>
              <a:spcBef>
                <a:spcPct val="20000"/>
              </a:spcBef>
              <a:buFontTx/>
              <a:buChar char="•"/>
              <a:defRPr/>
            </a:pPr>
            <a:r>
              <a:rPr lang="en-US" sz="2400" kern="0" dirty="0">
                <a:latin typeface="+mn-lt"/>
                <a:cs typeface="+mn-cs"/>
              </a:rPr>
              <a:t>Repetition</a:t>
            </a:r>
          </a:p>
          <a:p>
            <a:pPr marL="342900" indent="-342900" eaLnBrk="0" hangingPunct="0">
              <a:lnSpc>
                <a:spcPct val="90000"/>
              </a:lnSpc>
              <a:spcBef>
                <a:spcPct val="20000"/>
              </a:spcBef>
              <a:buFontTx/>
              <a:buChar char="•"/>
              <a:defRPr/>
            </a:pPr>
            <a:r>
              <a:rPr lang="en-US" sz="2400" kern="0" dirty="0">
                <a:latin typeface="+mn-lt"/>
                <a:cs typeface="+mn-cs"/>
              </a:rPr>
              <a:t>Variety</a:t>
            </a:r>
          </a:p>
          <a:p>
            <a:pPr marL="342900" indent="-342900" eaLnBrk="0" hangingPunct="0">
              <a:lnSpc>
                <a:spcPct val="90000"/>
              </a:lnSpc>
              <a:spcBef>
                <a:spcPct val="20000"/>
              </a:spcBef>
              <a:buFontTx/>
              <a:buChar char="•"/>
              <a:defRPr/>
            </a:pPr>
            <a:r>
              <a:rPr lang="en-US" sz="2400" kern="0" dirty="0">
                <a:latin typeface="+mn-lt"/>
                <a:cs typeface="+mn-cs"/>
              </a:rPr>
              <a:t>Rhythm</a:t>
            </a:r>
          </a:p>
          <a:p>
            <a:pPr marL="342900" indent="-342900" eaLnBrk="0" hangingPunct="0">
              <a:lnSpc>
                <a:spcPct val="90000"/>
              </a:lnSpc>
              <a:spcBef>
                <a:spcPct val="20000"/>
              </a:spcBef>
              <a:buFontTx/>
              <a:buChar char="•"/>
              <a:defRPr/>
            </a:pPr>
            <a:r>
              <a:rPr lang="en-US" sz="2400" kern="0" dirty="0">
                <a:latin typeface="+mn-lt"/>
                <a:cs typeface="+mn-cs"/>
              </a:rPr>
              <a:t>Balance</a:t>
            </a:r>
          </a:p>
          <a:p>
            <a:pPr marL="342900" indent="-342900" eaLnBrk="0" hangingPunct="0">
              <a:lnSpc>
                <a:spcPct val="90000"/>
              </a:lnSpc>
              <a:spcBef>
                <a:spcPct val="20000"/>
              </a:spcBef>
              <a:buFontTx/>
              <a:buChar char="•"/>
              <a:defRPr/>
            </a:pPr>
            <a:r>
              <a:rPr lang="en-US" sz="2400" kern="0" dirty="0">
                <a:latin typeface="+mn-lt"/>
                <a:cs typeface="+mn-cs"/>
              </a:rPr>
              <a:t>Emphasis</a:t>
            </a:r>
          </a:p>
          <a:p>
            <a:pPr marL="342900" indent="-342900" eaLnBrk="0" hangingPunct="0">
              <a:lnSpc>
                <a:spcPct val="90000"/>
              </a:lnSpc>
              <a:spcBef>
                <a:spcPct val="20000"/>
              </a:spcBef>
              <a:buFontTx/>
              <a:buChar char="•"/>
              <a:defRPr/>
            </a:pPr>
            <a:r>
              <a:rPr lang="en-US" sz="2400" kern="0" dirty="0">
                <a:latin typeface="+mn-lt"/>
                <a:cs typeface="+mn-cs"/>
              </a:rPr>
              <a:t>Contrast</a:t>
            </a:r>
          </a:p>
          <a:p>
            <a:pPr marL="342900" indent="-342900" eaLnBrk="0" hangingPunct="0">
              <a:lnSpc>
                <a:spcPct val="90000"/>
              </a:lnSpc>
              <a:spcBef>
                <a:spcPct val="20000"/>
              </a:spcBef>
              <a:buFontTx/>
              <a:buChar char="•"/>
              <a:defRPr/>
            </a:pPr>
            <a:r>
              <a:rPr lang="en-US" sz="2400" kern="0" dirty="0">
                <a:latin typeface="+mn-lt"/>
                <a:cs typeface="+mn-cs"/>
              </a:rPr>
              <a:t>Proportion / scale</a:t>
            </a:r>
          </a:p>
          <a:p>
            <a:pPr marL="342900" indent="-342900" eaLnBrk="0" hangingPunct="0">
              <a:lnSpc>
                <a:spcPct val="90000"/>
              </a:lnSpc>
              <a:spcBef>
                <a:spcPct val="20000"/>
              </a:spcBef>
              <a:buFontTx/>
              <a:buChar char="•"/>
              <a:defRPr/>
            </a:pPr>
            <a:r>
              <a:rPr lang="en-US" sz="2400" kern="0" dirty="0">
                <a:latin typeface="+mn-lt"/>
                <a:cs typeface="+mn-cs"/>
              </a:rPr>
              <a:t>Economy</a:t>
            </a:r>
          </a:p>
          <a:p>
            <a:pPr marL="342900" indent="-342900" eaLnBrk="0" hangingPunct="0">
              <a:lnSpc>
                <a:spcPct val="90000"/>
              </a:lnSpc>
              <a:spcBef>
                <a:spcPct val="20000"/>
              </a:spcBef>
              <a:buFontTx/>
              <a:buChar char="•"/>
              <a:defRPr/>
            </a:pPr>
            <a:r>
              <a:rPr lang="en-US" sz="2400" kern="0" dirty="0">
                <a:latin typeface="+mn-lt"/>
                <a:cs typeface="+mn-cs"/>
              </a:rPr>
              <a:t>Harmony</a:t>
            </a:r>
          </a:p>
          <a:p>
            <a:pPr marL="342900" indent="-342900" eaLnBrk="0" hangingPunct="0">
              <a:lnSpc>
                <a:spcPct val="90000"/>
              </a:lnSpc>
              <a:spcBef>
                <a:spcPct val="20000"/>
              </a:spcBef>
              <a:buFontTx/>
              <a:buChar char="•"/>
              <a:defRPr/>
            </a:pPr>
            <a:r>
              <a:rPr lang="en-US" sz="2400" kern="0" dirty="0">
                <a:latin typeface="+mn-lt"/>
                <a:cs typeface="+mn-cs"/>
              </a:rPr>
              <a:t>Unity</a:t>
            </a: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ext Box 2"/>
          <p:cNvSpPr txBox="1">
            <a:spLocks noChangeArrowheads="1"/>
          </p:cNvSpPr>
          <p:nvPr/>
        </p:nvSpPr>
        <p:spPr bwMode="auto">
          <a:xfrm>
            <a:off x="927100" y="5949950"/>
            <a:ext cx="7772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bg2"/>
                </a:solidFill>
                <a:latin typeface="Arial" charset="0"/>
              </a:defRPr>
            </a:lvl1pPr>
            <a:lvl2pPr marL="742950" indent="-285750" eaLnBrk="0" hangingPunct="0">
              <a:spcBef>
                <a:spcPct val="20000"/>
              </a:spcBef>
              <a:buChar char="–"/>
              <a:defRPr sz="2000">
                <a:solidFill>
                  <a:schemeClr val="bg2"/>
                </a:solidFill>
                <a:latin typeface="Arial" charset="0"/>
              </a:defRPr>
            </a:lvl2pPr>
            <a:lvl3pPr marL="1143000" indent="-228600" eaLnBrk="0" hangingPunct="0">
              <a:spcBef>
                <a:spcPct val="20000"/>
              </a:spcBef>
              <a:buChar char="•"/>
              <a:defRPr sz="2400">
                <a:solidFill>
                  <a:schemeClr val="bg2"/>
                </a:solidFill>
                <a:latin typeface="Arial" charset="0"/>
              </a:defRPr>
            </a:lvl3pPr>
            <a:lvl4pPr marL="1600200" indent="-228600" eaLnBrk="0" hangingPunct="0">
              <a:spcBef>
                <a:spcPct val="20000"/>
              </a:spcBef>
              <a:buChar char="–"/>
              <a:defRPr sz="2000">
                <a:solidFill>
                  <a:schemeClr val="bg2"/>
                </a:solidFill>
                <a:latin typeface="Times" pitchFamily="18" charset="0"/>
              </a:defRPr>
            </a:lvl4pPr>
            <a:lvl5pPr marL="2057400" indent="-228600" eaLnBrk="0" hangingPunct="0">
              <a:spcBef>
                <a:spcPct val="20000"/>
              </a:spcBef>
              <a:buChar char="»"/>
              <a:defRPr sz="2000">
                <a:solidFill>
                  <a:schemeClr val="bg2"/>
                </a:solidFill>
                <a:latin typeface="Times" pitchFamily="18" charset="0"/>
              </a:defRPr>
            </a:lvl5pPr>
            <a:lvl6pPr marL="2514600" indent="-228600" eaLnBrk="0" fontAlgn="base" hangingPunct="0">
              <a:spcBef>
                <a:spcPct val="20000"/>
              </a:spcBef>
              <a:spcAft>
                <a:spcPct val="0"/>
              </a:spcAft>
              <a:buChar char="»"/>
              <a:defRPr sz="2000">
                <a:solidFill>
                  <a:schemeClr val="bg2"/>
                </a:solidFill>
                <a:latin typeface="Times" pitchFamily="18" charset="0"/>
              </a:defRPr>
            </a:lvl6pPr>
            <a:lvl7pPr marL="2971800" indent="-228600" eaLnBrk="0" fontAlgn="base" hangingPunct="0">
              <a:spcBef>
                <a:spcPct val="20000"/>
              </a:spcBef>
              <a:spcAft>
                <a:spcPct val="0"/>
              </a:spcAft>
              <a:buChar char="»"/>
              <a:defRPr sz="2000">
                <a:solidFill>
                  <a:schemeClr val="bg2"/>
                </a:solidFill>
                <a:latin typeface="Times" pitchFamily="18" charset="0"/>
              </a:defRPr>
            </a:lvl7pPr>
            <a:lvl8pPr marL="3429000" indent="-228600" eaLnBrk="0" fontAlgn="base" hangingPunct="0">
              <a:spcBef>
                <a:spcPct val="20000"/>
              </a:spcBef>
              <a:spcAft>
                <a:spcPct val="0"/>
              </a:spcAft>
              <a:buChar char="»"/>
              <a:defRPr sz="2000">
                <a:solidFill>
                  <a:schemeClr val="bg2"/>
                </a:solidFill>
                <a:latin typeface="Times" pitchFamily="18" charset="0"/>
              </a:defRPr>
            </a:lvl8pPr>
            <a:lvl9pPr marL="3886200" indent="-228600" eaLnBrk="0" fontAlgn="base" hangingPunct="0">
              <a:spcBef>
                <a:spcPct val="20000"/>
              </a:spcBef>
              <a:spcAft>
                <a:spcPct val="0"/>
              </a:spcAft>
              <a:buChar char="»"/>
              <a:defRPr sz="2000">
                <a:solidFill>
                  <a:schemeClr val="bg2"/>
                </a:solidFill>
                <a:latin typeface="Times" pitchFamily="18" charset="0"/>
              </a:defRPr>
            </a:lvl9pPr>
          </a:lstStyle>
          <a:p>
            <a:pPr eaLnBrk="1" hangingPunct="1">
              <a:spcBef>
                <a:spcPct val="50000"/>
              </a:spcBef>
              <a:buFontTx/>
              <a:buNone/>
            </a:pPr>
            <a:r>
              <a:rPr lang="en-US" altLang="en-US" sz="1800">
                <a:latin typeface="Helvetica" pitchFamily="34" charset="0"/>
              </a:rPr>
              <a:t>“[…] from a test designed by Maitland Graves to determine the artistic sensitivity of students” – reproduced by Rudolf Arnheim</a:t>
            </a:r>
          </a:p>
        </p:txBody>
      </p:sp>
      <p:pic>
        <p:nvPicPr>
          <p:cNvPr id="70659" name="Picture 3" descr="test"/>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1600200" y="228600"/>
            <a:ext cx="5486400" cy="4887913"/>
          </a:xfrm>
        </p:spPr>
      </p:pic>
      <p:sp>
        <p:nvSpPr>
          <p:cNvPr id="70660" name="ZoneTexte 1"/>
          <p:cNvSpPr txBox="1">
            <a:spLocks noChangeArrowheads="1"/>
          </p:cNvSpPr>
          <p:nvPr/>
        </p:nvSpPr>
        <p:spPr bwMode="auto">
          <a:xfrm>
            <a:off x="1511300" y="5164138"/>
            <a:ext cx="62103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2400" dirty="0" err="1">
                <a:solidFill>
                  <a:schemeClr val="bg2"/>
                </a:solidFill>
              </a:rPr>
              <a:t>Lequel</a:t>
            </a:r>
            <a:r>
              <a:rPr lang="en-US" altLang="en-US" sz="2400" dirty="0">
                <a:solidFill>
                  <a:schemeClr val="bg2"/>
                </a:solidFill>
              </a:rPr>
              <a:t> </a:t>
            </a:r>
            <a:r>
              <a:rPr lang="en-US" altLang="en-US" sz="2400" dirty="0" err="1">
                <a:solidFill>
                  <a:schemeClr val="bg2"/>
                </a:solidFill>
              </a:rPr>
              <a:t>est</a:t>
            </a:r>
            <a:r>
              <a:rPr lang="en-US" altLang="en-US" sz="2400" dirty="0">
                <a:solidFill>
                  <a:schemeClr val="bg2"/>
                </a:solidFill>
              </a:rPr>
              <a:t> plus </a:t>
            </a:r>
            <a:r>
              <a:rPr lang="en-US" altLang="en-US" sz="2400" dirty="0" err="1">
                <a:solidFill>
                  <a:schemeClr val="bg2"/>
                </a:solidFill>
              </a:rPr>
              <a:t>agréable</a:t>
            </a:r>
            <a:r>
              <a:rPr lang="en-US" altLang="en-US" sz="2400" dirty="0">
                <a:solidFill>
                  <a:schemeClr val="bg2"/>
                </a:solidFill>
              </a:rPr>
              <a:t>, </a:t>
            </a:r>
            <a:r>
              <a:rPr lang="en-US" altLang="en-US" sz="2400" dirty="0" err="1">
                <a:solidFill>
                  <a:schemeClr val="bg2"/>
                </a:solidFill>
              </a:rPr>
              <a:t>esthétiquement</a:t>
            </a:r>
            <a:r>
              <a:rPr lang="en-US" altLang="en-US" sz="2400" dirty="0">
                <a:solidFill>
                  <a:schemeClr val="bg2"/>
                </a:solidFill>
              </a:rPr>
              <a:t> ?</a:t>
            </a: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ZoneTexte 2"/>
          <p:cNvSpPr txBox="1">
            <a:spLocks noChangeArrowheads="1"/>
          </p:cNvSpPr>
          <p:nvPr/>
        </p:nvSpPr>
        <p:spPr bwMode="auto">
          <a:xfrm>
            <a:off x="431800" y="1403350"/>
            <a:ext cx="8307388" cy="369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dirty="0">
                <a:solidFill>
                  <a:schemeClr val="bg2"/>
                </a:solidFill>
              </a:rPr>
              <a:t>Quoting </a:t>
            </a:r>
            <a:r>
              <a:rPr lang="en-US" altLang="en-US" dirty="0" err="1">
                <a:solidFill>
                  <a:schemeClr val="bg2"/>
                </a:solidFill>
              </a:rPr>
              <a:t>Arnheim</a:t>
            </a:r>
            <a:r>
              <a:rPr lang="en-US" altLang="en-US" dirty="0">
                <a:solidFill>
                  <a:schemeClr val="bg2"/>
                </a:solidFill>
              </a:rPr>
              <a:t>:</a:t>
            </a:r>
          </a:p>
          <a:p>
            <a:pPr eaLnBrk="1" hangingPunct="1"/>
            <a:r>
              <a:rPr lang="en-US" altLang="en-US" dirty="0">
                <a:solidFill>
                  <a:schemeClr val="bg2"/>
                </a:solidFill>
              </a:rPr>
              <a:t>In a, relations are neither clearly </a:t>
            </a:r>
            <a:r>
              <a:rPr lang="en-US" altLang="en-US" dirty="0" err="1">
                <a:solidFill>
                  <a:schemeClr val="bg2"/>
                </a:solidFill>
              </a:rPr>
              <a:t>rightangular</a:t>
            </a:r>
            <a:r>
              <a:rPr lang="en-US" altLang="en-US" dirty="0">
                <a:solidFill>
                  <a:schemeClr val="bg2"/>
                </a:solidFill>
              </a:rPr>
              <a:t> nor clearly oblique.</a:t>
            </a:r>
          </a:p>
          <a:p>
            <a:pPr eaLnBrk="1" hangingPunct="1"/>
            <a:r>
              <a:rPr lang="en-US" altLang="en-US" dirty="0">
                <a:solidFill>
                  <a:schemeClr val="bg2"/>
                </a:solidFill>
              </a:rPr>
              <a:t>The 4 lines are not sufficiently different in length to assure the eye they are unequal.</a:t>
            </a:r>
          </a:p>
          <a:p>
            <a:pPr eaLnBrk="1" hangingPunct="1"/>
            <a:r>
              <a:rPr lang="en-US" altLang="en-US" dirty="0">
                <a:solidFill>
                  <a:schemeClr val="bg2"/>
                </a:solidFill>
              </a:rPr>
              <a:t>The pattern, adrift in space, approaches on the one hand the symmetry of a </a:t>
            </a:r>
            <a:r>
              <a:rPr lang="en-US" altLang="en-US" dirty="0" err="1">
                <a:solidFill>
                  <a:schemeClr val="bg2"/>
                </a:solidFill>
              </a:rPr>
              <a:t>crosslike</a:t>
            </a:r>
            <a:r>
              <a:rPr lang="en-US" altLang="en-US" dirty="0">
                <a:solidFill>
                  <a:schemeClr val="bg2"/>
                </a:solidFill>
              </a:rPr>
              <a:t> figure of vertical-horizontal orientation, and on the other the shape of a kind of kite with a diagonal symmetry axis.</a:t>
            </a:r>
          </a:p>
          <a:p>
            <a:pPr eaLnBrk="1" hangingPunct="1"/>
            <a:r>
              <a:rPr lang="en-US" altLang="en-US" dirty="0">
                <a:solidFill>
                  <a:schemeClr val="bg2"/>
                </a:solidFill>
              </a:rPr>
              <a:t>Neither interpretation, however, is conclusive; neither admits of the reassuring clarity conveyed by b.</a:t>
            </a:r>
          </a:p>
          <a:p>
            <a:pPr eaLnBrk="1" hangingPunct="1"/>
            <a:endParaRPr lang="en-US" altLang="en-US" dirty="0">
              <a:solidFill>
                <a:schemeClr val="bg2"/>
              </a:solidFill>
            </a:endParaRPr>
          </a:p>
          <a:p>
            <a:pPr eaLnBrk="1" hangingPunct="1"/>
            <a:r>
              <a:rPr lang="en-US" altLang="en-US" dirty="0" smtClean="0">
                <a:solidFill>
                  <a:schemeClr val="bg2"/>
                </a:solidFill>
              </a:rPr>
              <a:t>Reference: </a:t>
            </a:r>
            <a:r>
              <a:rPr lang="en-US" altLang="en-US" dirty="0">
                <a:solidFill>
                  <a:schemeClr val="bg2"/>
                </a:solidFill>
              </a:rPr>
              <a:t>Rudolf </a:t>
            </a:r>
            <a:r>
              <a:rPr lang="en-US" altLang="en-US" dirty="0" err="1">
                <a:solidFill>
                  <a:schemeClr val="bg2"/>
                </a:solidFill>
              </a:rPr>
              <a:t>Arnheim</a:t>
            </a:r>
            <a:r>
              <a:rPr lang="en-US" altLang="en-US" dirty="0">
                <a:solidFill>
                  <a:schemeClr val="bg2"/>
                </a:solidFill>
              </a:rPr>
              <a:t>, Art and Visual Perception, p. 22</a:t>
            </a:r>
          </a:p>
          <a:p>
            <a:pPr eaLnBrk="1" hangingPunct="1"/>
            <a:endParaRPr lang="en-US" altLang="en-US" dirty="0">
              <a:solidFill>
                <a:schemeClr val="bg2"/>
              </a:solidFill>
            </a:endParaRPr>
          </a:p>
          <a:p>
            <a:pPr eaLnBrk="1" hangingPunct="1"/>
            <a:endParaRPr lang="en-US" altLang="en-US" dirty="0">
              <a:solidFill>
                <a:schemeClr val="bg2"/>
              </a:solidFill>
            </a:endParaRP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92333" y="0"/>
            <a:ext cx="4251573"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850" y="45076"/>
            <a:ext cx="3094046" cy="4262907"/>
          </a:xfrm>
          <a:prstGeom prst="rect">
            <a:avLst/>
          </a:prstGeom>
        </p:spPr>
      </p:pic>
      <p:sp>
        <p:nvSpPr>
          <p:cNvPr id="6" name="Rectangle 5"/>
          <p:cNvSpPr/>
          <p:nvPr/>
        </p:nvSpPr>
        <p:spPr>
          <a:xfrm>
            <a:off x="173863" y="4307983"/>
            <a:ext cx="4404576" cy="2585323"/>
          </a:xfrm>
          <a:prstGeom prst="rect">
            <a:avLst/>
          </a:prstGeom>
        </p:spPr>
        <p:txBody>
          <a:bodyPr wrap="square">
            <a:spAutoFit/>
          </a:bodyPr>
          <a:lstStyle/>
          <a:p>
            <a:r>
              <a:rPr lang="en-CA" sz="1600" dirty="0"/>
              <a:t>Le prix "Echo </a:t>
            </a:r>
            <a:r>
              <a:rPr lang="en-CA" sz="1600" dirty="0" err="1" smtClean="0"/>
              <a:t>Klassik</a:t>
            </a:r>
            <a:r>
              <a:rPr lang="en-CA" sz="1600" dirty="0" smtClean="0"/>
              <a:t>“ (</a:t>
            </a:r>
            <a:r>
              <a:rPr lang="en-CA" sz="1600" dirty="0"/>
              <a:t>ci-</a:t>
            </a:r>
            <a:r>
              <a:rPr lang="en-CA" sz="1600" dirty="0" err="1"/>
              <a:t>dessus</a:t>
            </a:r>
            <a:r>
              <a:rPr lang="en-CA" sz="1600" dirty="0"/>
              <a:t>: </a:t>
            </a:r>
            <a:r>
              <a:rPr lang="en-CA" sz="1600" dirty="0" err="1"/>
              <a:t>Yuja</a:t>
            </a:r>
            <a:r>
              <a:rPr lang="en-CA" sz="1600" dirty="0"/>
              <a:t> Wang</a:t>
            </a:r>
            <a:r>
              <a:rPr lang="en-CA" sz="1600" dirty="0" smtClean="0"/>
              <a:t>)</a:t>
            </a:r>
          </a:p>
          <a:p>
            <a:endParaRPr lang="en-CA" sz="1600" dirty="0"/>
          </a:p>
          <a:p>
            <a:r>
              <a:rPr lang="en-CA" sz="1600" b="1" dirty="0" err="1" smtClean="0"/>
              <a:t>Qu’est-ce</a:t>
            </a:r>
            <a:r>
              <a:rPr lang="en-CA" sz="1600" b="1" dirty="0" smtClean="0"/>
              <a:t> qui fait que </a:t>
            </a:r>
            <a:r>
              <a:rPr lang="en-CA" sz="1600" b="1" dirty="0" err="1" smtClean="0"/>
              <a:t>cette</a:t>
            </a:r>
            <a:r>
              <a:rPr lang="en-CA" sz="1600" b="1" dirty="0" smtClean="0"/>
              <a:t> sculpture </a:t>
            </a:r>
            <a:r>
              <a:rPr lang="en-CA" sz="1600" b="1" dirty="0" err="1" smtClean="0"/>
              <a:t>soit</a:t>
            </a:r>
            <a:r>
              <a:rPr lang="en-CA" sz="1600" b="1" dirty="0" smtClean="0"/>
              <a:t> </a:t>
            </a:r>
            <a:r>
              <a:rPr lang="en-CA" sz="1600" b="1" dirty="0" err="1" smtClean="0"/>
              <a:t>esthétique</a:t>
            </a:r>
            <a:r>
              <a:rPr lang="en-CA" sz="1600" b="1" dirty="0" smtClean="0"/>
              <a:t> ?</a:t>
            </a:r>
          </a:p>
          <a:p>
            <a:r>
              <a:rPr lang="en-CA" sz="1600" dirty="0" smtClean="0"/>
              <a:t>Pour </a:t>
            </a:r>
            <a:r>
              <a:rPr lang="en-CA" sz="1600" dirty="0" err="1" smtClean="0"/>
              <a:t>développer</a:t>
            </a:r>
            <a:r>
              <a:rPr lang="en-CA" sz="1600" dirty="0" smtClean="0"/>
              <a:t> </a:t>
            </a:r>
            <a:r>
              <a:rPr lang="en-CA" sz="1600" dirty="0" err="1" smtClean="0"/>
              <a:t>votre</a:t>
            </a:r>
            <a:r>
              <a:rPr lang="en-CA" sz="1600" dirty="0" smtClean="0"/>
              <a:t> </a:t>
            </a:r>
            <a:r>
              <a:rPr lang="en-CA" sz="1600" dirty="0" err="1" smtClean="0"/>
              <a:t>sens</a:t>
            </a:r>
            <a:r>
              <a:rPr lang="en-CA" sz="1600" dirty="0" smtClean="0"/>
              <a:t> </a:t>
            </a:r>
            <a:r>
              <a:rPr lang="en-CA" sz="1600" dirty="0" err="1" smtClean="0"/>
              <a:t>esthétique</a:t>
            </a:r>
            <a:r>
              <a:rPr lang="en-CA" sz="1600" dirty="0" smtClean="0"/>
              <a:t>, </a:t>
            </a:r>
            <a:r>
              <a:rPr lang="en-CA" sz="1600" dirty="0" err="1" smtClean="0"/>
              <a:t>observez</a:t>
            </a:r>
            <a:r>
              <a:rPr lang="en-CA" sz="1600" dirty="0" smtClean="0"/>
              <a:t> de temps </a:t>
            </a:r>
            <a:r>
              <a:rPr lang="en-CA" sz="1600" dirty="0" err="1" smtClean="0"/>
              <a:t>en</a:t>
            </a:r>
            <a:r>
              <a:rPr lang="en-CA" sz="1600" dirty="0" smtClean="0"/>
              <a:t> temps les </a:t>
            </a:r>
            <a:r>
              <a:rPr lang="en-CA" sz="1600" dirty="0" err="1" smtClean="0"/>
              <a:t>exemples</a:t>
            </a:r>
            <a:r>
              <a:rPr lang="en-CA" sz="1600" dirty="0" smtClean="0"/>
              <a:t> que </a:t>
            </a:r>
            <a:r>
              <a:rPr lang="en-CA" sz="1600" dirty="0" err="1" smtClean="0"/>
              <a:t>vous</a:t>
            </a:r>
            <a:r>
              <a:rPr lang="en-CA" sz="1600" dirty="0" smtClean="0"/>
              <a:t> </a:t>
            </a:r>
            <a:r>
              <a:rPr lang="en-CA" sz="1600" dirty="0" err="1" smtClean="0"/>
              <a:t>rencontrez</a:t>
            </a:r>
            <a:r>
              <a:rPr lang="en-CA" sz="1600" dirty="0" smtClean="0"/>
              <a:t>. </a:t>
            </a:r>
            <a:r>
              <a:rPr lang="en-CA" sz="1600" dirty="0" err="1" smtClean="0"/>
              <a:t>Feuilletez</a:t>
            </a:r>
            <a:r>
              <a:rPr lang="en-CA" sz="1600" dirty="0" smtClean="0"/>
              <a:t> des revues </a:t>
            </a:r>
            <a:r>
              <a:rPr lang="en-CA" sz="1600" dirty="0" err="1" smtClean="0"/>
              <a:t>ou</a:t>
            </a:r>
            <a:r>
              <a:rPr lang="en-CA" sz="1600" dirty="0" smtClean="0"/>
              <a:t> des sites web de design, </a:t>
            </a:r>
            <a:r>
              <a:rPr lang="en-CA" sz="1600" dirty="0" err="1" smtClean="0"/>
              <a:t>d’architecture</a:t>
            </a:r>
            <a:r>
              <a:rPr lang="en-CA" sz="1600" dirty="0" smtClean="0"/>
              <a:t>, de </a:t>
            </a:r>
            <a:r>
              <a:rPr lang="en-CA" sz="1600" dirty="0" err="1" smtClean="0"/>
              <a:t>graphisme</a:t>
            </a:r>
            <a:r>
              <a:rPr lang="en-CA" sz="1600" dirty="0" smtClean="0"/>
              <a:t>, etc. </a:t>
            </a:r>
            <a:r>
              <a:rPr lang="en-CA" sz="1600" dirty="0" err="1" smtClean="0"/>
              <a:t>Visitez</a:t>
            </a:r>
            <a:r>
              <a:rPr lang="en-CA" sz="1600" dirty="0" smtClean="0"/>
              <a:t> </a:t>
            </a:r>
            <a:r>
              <a:rPr lang="en-CA" sz="1600" dirty="0" err="1" smtClean="0"/>
              <a:t>une</a:t>
            </a:r>
            <a:r>
              <a:rPr lang="en-CA" sz="1600" dirty="0" smtClean="0"/>
              <a:t> </a:t>
            </a:r>
            <a:r>
              <a:rPr lang="en-CA" sz="1600" dirty="0" err="1" smtClean="0"/>
              <a:t>musée</a:t>
            </a:r>
            <a:r>
              <a:rPr lang="en-CA" sz="1600" dirty="0" smtClean="0"/>
              <a:t> d’art.</a:t>
            </a:r>
            <a:endParaRPr lang="en-CA" sz="1600" dirty="0"/>
          </a:p>
          <a:p>
            <a:endParaRPr lang="en-CA" sz="1600" dirty="0"/>
          </a:p>
        </p:txBody>
      </p:sp>
    </p:spTree>
    <p:extLst>
      <p:ext uri="{BB962C8B-B14F-4D97-AF65-F5344CB8AC3E}">
        <p14:creationId xmlns:p14="http://schemas.microsoft.com/office/powerpoint/2010/main" val="241619650"/>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Rectangle 3"/>
          <p:cNvSpPr>
            <a:spLocks noGrp="1" noChangeArrowheads="1"/>
          </p:cNvSpPr>
          <p:nvPr>
            <p:ph type="body" idx="1"/>
          </p:nvPr>
        </p:nvSpPr>
        <p:spPr/>
        <p:txBody>
          <a:bodyPr/>
          <a:lstStyle/>
          <a:p>
            <a:r>
              <a:rPr lang="en-CA" altLang="en-US" dirty="0" smtClean="0"/>
              <a:t>Les </a:t>
            </a:r>
            <a:r>
              <a:rPr lang="en-CA" altLang="en-US" dirty="0" err="1" smtClean="0"/>
              <a:t>principes</a:t>
            </a:r>
            <a:r>
              <a:rPr lang="en-CA" altLang="en-US" dirty="0" smtClean="0"/>
              <a:t> </a:t>
            </a:r>
            <a:r>
              <a:rPr lang="en-CA" altLang="en-US" dirty="0" err="1" smtClean="0"/>
              <a:t>utilisés</a:t>
            </a:r>
            <a:r>
              <a:rPr lang="en-CA" altLang="en-US" dirty="0" smtClean="0"/>
              <a:t> </a:t>
            </a:r>
            <a:r>
              <a:rPr lang="en-CA" altLang="en-US" dirty="0" err="1" smtClean="0"/>
              <a:t>en</a:t>
            </a:r>
            <a:r>
              <a:rPr lang="en-CA" altLang="en-US" dirty="0" smtClean="0"/>
              <a:t> </a:t>
            </a:r>
            <a:r>
              <a:rPr lang="en-CA" altLang="en-US" dirty="0" err="1" smtClean="0"/>
              <a:t>graphismes</a:t>
            </a:r>
            <a:r>
              <a:rPr lang="en-CA" altLang="en-US" dirty="0" smtClean="0"/>
              <a:t> </a:t>
            </a:r>
            <a:r>
              <a:rPr lang="en-CA" altLang="en-US" dirty="0" err="1" smtClean="0"/>
              <a:t>ont</a:t>
            </a:r>
            <a:r>
              <a:rPr lang="en-CA" altLang="en-US" dirty="0" smtClean="0"/>
              <a:t> </a:t>
            </a:r>
            <a:r>
              <a:rPr lang="en-CA" altLang="en-US" dirty="0" err="1" smtClean="0"/>
              <a:t>été</a:t>
            </a:r>
            <a:r>
              <a:rPr lang="en-CA" altLang="en-US" dirty="0" smtClean="0"/>
              <a:t> </a:t>
            </a:r>
            <a:r>
              <a:rPr lang="en-CA" altLang="en-US" dirty="0" err="1" smtClean="0"/>
              <a:t>développés</a:t>
            </a:r>
            <a:r>
              <a:rPr lang="en-CA" altLang="en-US" dirty="0" smtClean="0"/>
              <a:t> pendant des siècles par les artistes, et nous </a:t>
            </a:r>
            <a:r>
              <a:rPr lang="en-CA" altLang="en-US" dirty="0" err="1" smtClean="0"/>
              <a:t>offrent</a:t>
            </a:r>
            <a:r>
              <a:rPr lang="en-CA" altLang="en-US" dirty="0" smtClean="0"/>
              <a:t> des </a:t>
            </a:r>
            <a:r>
              <a:rPr lang="en-CA" altLang="en-US" dirty="0" err="1" smtClean="0"/>
              <a:t>leçons</a:t>
            </a:r>
            <a:r>
              <a:rPr lang="en-CA" altLang="en-US" dirty="0" smtClean="0"/>
              <a:t> </a:t>
            </a:r>
            <a:r>
              <a:rPr lang="en-CA" altLang="en-US" dirty="0" err="1" smtClean="0"/>
              <a:t>utiles</a:t>
            </a:r>
            <a:r>
              <a:rPr lang="en-CA" altLang="en-US" dirty="0" smtClean="0"/>
              <a:t> sur la communication </a:t>
            </a:r>
            <a:r>
              <a:rPr lang="en-CA" altLang="en-US" dirty="0" err="1" smtClean="0"/>
              <a:t>visuelle</a:t>
            </a:r>
            <a:r>
              <a:rPr lang="en-CA" altLang="en-US" dirty="0" smtClean="0"/>
              <a:t>.</a:t>
            </a: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re 1"/>
          <p:cNvSpPr>
            <a:spLocks noGrp="1"/>
          </p:cNvSpPr>
          <p:nvPr>
            <p:ph type="title"/>
          </p:nvPr>
        </p:nvSpPr>
        <p:spPr>
          <a:xfrm>
            <a:off x="428625" y="0"/>
            <a:ext cx="8229600" cy="1143000"/>
          </a:xfrm>
        </p:spPr>
        <p:txBody>
          <a:bodyPr/>
          <a:lstStyle/>
          <a:p>
            <a:r>
              <a:rPr lang="fr-CA" altLang="en-US" smtClean="0"/>
              <a:t>Les gestalts</a:t>
            </a:r>
          </a:p>
        </p:txBody>
      </p:sp>
      <p:sp>
        <p:nvSpPr>
          <p:cNvPr id="73731" name="Espace réservé du contenu 2"/>
          <p:cNvSpPr>
            <a:spLocks noGrp="1"/>
          </p:cNvSpPr>
          <p:nvPr>
            <p:ph idx="1"/>
          </p:nvPr>
        </p:nvSpPr>
        <p:spPr>
          <a:xfrm>
            <a:off x="457200" y="1357313"/>
            <a:ext cx="8472488" cy="3286125"/>
          </a:xfrm>
        </p:spPr>
        <p:txBody>
          <a:bodyPr/>
          <a:lstStyle/>
          <a:p>
            <a:r>
              <a:rPr lang="fr-CA" altLang="en-US" smtClean="0"/>
              <a:t>Une gestalt est une configuration ou un patron d’éléments formant (ou perçus comme) un tout unifié. C’est une forme structurée, complète et prenant sens pour nous.</a:t>
            </a:r>
          </a:p>
        </p:txBody>
      </p:sp>
      <p:pic>
        <p:nvPicPr>
          <p:cNvPr id="7373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4875" y="3571875"/>
            <a:ext cx="2714625" cy="277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3063" y="3929063"/>
            <a:ext cx="233045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re 1"/>
          <p:cNvSpPr>
            <a:spLocks noGrp="1"/>
          </p:cNvSpPr>
          <p:nvPr>
            <p:ph type="title"/>
          </p:nvPr>
        </p:nvSpPr>
        <p:spPr>
          <a:xfrm>
            <a:off x="428625" y="0"/>
            <a:ext cx="8229600" cy="1143000"/>
          </a:xfrm>
        </p:spPr>
        <p:txBody>
          <a:bodyPr/>
          <a:lstStyle/>
          <a:p>
            <a:r>
              <a:rPr lang="fr-CA" altLang="en-US" smtClean="0"/>
              <a:t>Quelques « lois » de la gestalt</a:t>
            </a:r>
          </a:p>
        </p:txBody>
      </p:sp>
      <p:sp>
        <p:nvSpPr>
          <p:cNvPr id="74755" name="Espace réservé du contenu 2"/>
          <p:cNvSpPr>
            <a:spLocks noGrp="1"/>
          </p:cNvSpPr>
          <p:nvPr>
            <p:ph idx="1"/>
          </p:nvPr>
        </p:nvSpPr>
        <p:spPr>
          <a:xfrm>
            <a:off x="457200" y="1143000"/>
            <a:ext cx="8229600" cy="4000500"/>
          </a:xfrm>
        </p:spPr>
        <p:txBody>
          <a:bodyPr/>
          <a:lstStyle/>
          <a:p>
            <a:r>
              <a:rPr lang="fr-CA" altLang="en-US" smtClean="0"/>
              <a:t>Loi de la proximité: les éléments proches les uns des autres ont tendance à être perçus comme une forme ou un groupement.</a:t>
            </a:r>
          </a:p>
          <a:p>
            <a:r>
              <a:rPr lang="fr-CA" altLang="en-US" smtClean="0"/>
              <a:t>Loi de la similitude: les éléments semblables les uns des autres ont tendance à être perçus comme une forme ou un groupement.</a:t>
            </a:r>
          </a:p>
        </p:txBody>
      </p:sp>
      <p:pic>
        <p:nvPicPr>
          <p:cNvPr id="74756"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75" y="4533900"/>
            <a:ext cx="1887538"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4572000"/>
            <a:ext cx="2382838" cy="188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2250" y="4572000"/>
            <a:ext cx="1841500"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lèche droite 6"/>
          <p:cNvSpPr/>
          <p:nvPr/>
        </p:nvSpPr>
        <p:spPr>
          <a:xfrm rot="10800000">
            <a:off x="8542191" y="413665"/>
            <a:ext cx="533400" cy="4572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re 1"/>
          <p:cNvSpPr>
            <a:spLocks noGrp="1"/>
          </p:cNvSpPr>
          <p:nvPr>
            <p:ph type="title"/>
          </p:nvPr>
        </p:nvSpPr>
        <p:spPr>
          <a:xfrm>
            <a:off x="428625" y="0"/>
            <a:ext cx="8229600" cy="1143000"/>
          </a:xfrm>
        </p:spPr>
        <p:txBody>
          <a:bodyPr/>
          <a:lstStyle/>
          <a:p>
            <a:r>
              <a:rPr lang="fr-CA" altLang="en-US" smtClean="0"/>
              <a:t>Quelques « lois » de la gestalt (2)</a:t>
            </a:r>
          </a:p>
        </p:txBody>
      </p:sp>
      <p:sp>
        <p:nvSpPr>
          <p:cNvPr id="75779" name="Espace réservé du contenu 2"/>
          <p:cNvSpPr>
            <a:spLocks noGrp="1"/>
          </p:cNvSpPr>
          <p:nvPr>
            <p:ph idx="1"/>
          </p:nvPr>
        </p:nvSpPr>
        <p:spPr>
          <a:xfrm>
            <a:off x="457200" y="1143000"/>
            <a:ext cx="8229600" cy="4572000"/>
          </a:xfrm>
        </p:spPr>
        <p:txBody>
          <a:bodyPr/>
          <a:lstStyle/>
          <a:p>
            <a:r>
              <a:rPr lang="fr-CA" altLang="en-US" sz="2800" smtClean="0"/>
              <a:t>Loi de la clôture: les contours partiels qui peuvent être prolongés pour former un tout ont tendance à être perçus comme le contour complet d’une forme ou d’un objet.</a:t>
            </a:r>
          </a:p>
          <a:p>
            <a:r>
              <a:rPr lang="fr-CA" altLang="en-US" sz="2800" smtClean="0"/>
              <a:t>Loi de la continuité: les éléments qui semblent former une ligne ou une courbe lisse ont tendance à être perçus comme une ligne ou une courbe lisse.</a:t>
            </a:r>
          </a:p>
        </p:txBody>
      </p:sp>
      <p:pic>
        <p:nvPicPr>
          <p:cNvPr id="7578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 y="4714875"/>
            <a:ext cx="4360863"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2188" y="4786313"/>
            <a:ext cx="2033587"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lèche droite 5"/>
          <p:cNvSpPr/>
          <p:nvPr/>
        </p:nvSpPr>
        <p:spPr>
          <a:xfrm rot="10800000">
            <a:off x="8542191" y="413665"/>
            <a:ext cx="533400" cy="4572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be 3"/>
          <p:cNvSpPr/>
          <p:nvPr/>
        </p:nvSpPr>
        <p:spPr>
          <a:xfrm>
            <a:off x="2786063" y="3143250"/>
            <a:ext cx="1000125" cy="928688"/>
          </a:xfrm>
          <a:prstGeom prst="cub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cxnSp>
        <p:nvCxnSpPr>
          <p:cNvPr id="6" name="Connecteur droit avec flèche 5"/>
          <p:cNvCxnSpPr/>
          <p:nvPr/>
        </p:nvCxnSpPr>
        <p:spPr>
          <a:xfrm rot="10800000" flipV="1">
            <a:off x="3929063" y="1571625"/>
            <a:ext cx="2071687" cy="1785938"/>
          </a:xfrm>
          <a:prstGeom prst="straightConnector1">
            <a:avLst/>
          </a:prstGeom>
          <a:ln w="38100">
            <a:solidFill>
              <a:srgbClr val="FF0000"/>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7" name="Connecteur droit avec flèche 6"/>
          <p:cNvCxnSpPr/>
          <p:nvPr/>
        </p:nvCxnSpPr>
        <p:spPr>
          <a:xfrm>
            <a:off x="3929063" y="3357563"/>
            <a:ext cx="2357437" cy="100012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Soleil 9"/>
          <p:cNvSpPr/>
          <p:nvPr/>
        </p:nvSpPr>
        <p:spPr>
          <a:xfrm>
            <a:off x="6143625" y="1071563"/>
            <a:ext cx="571500" cy="571500"/>
          </a:xfrm>
          <a:prstGeom prst="sun">
            <a:avLst/>
          </a:prstGeom>
          <a:solidFill>
            <a:srgbClr val="FFFF00"/>
          </a:solid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sp>
        <p:nvSpPr>
          <p:cNvPr id="12" name="Arc 11"/>
          <p:cNvSpPr/>
          <p:nvPr/>
        </p:nvSpPr>
        <p:spPr>
          <a:xfrm>
            <a:off x="6500813" y="4214813"/>
            <a:ext cx="1428750" cy="1285875"/>
          </a:xfrm>
          <a:prstGeom prst="arc">
            <a:avLst>
              <a:gd name="adj1" fmla="val 10257931"/>
              <a:gd name="adj2" fmla="val 1277050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CA"/>
          </a:p>
        </p:txBody>
      </p:sp>
      <p:cxnSp>
        <p:nvCxnSpPr>
          <p:cNvPr id="14" name="Connecteur droit 13"/>
          <p:cNvCxnSpPr/>
          <p:nvPr/>
        </p:nvCxnSpPr>
        <p:spPr>
          <a:xfrm>
            <a:off x="6572250" y="4429125"/>
            <a:ext cx="571500" cy="42862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Connecteur droit 15"/>
          <p:cNvCxnSpPr/>
          <p:nvPr/>
        </p:nvCxnSpPr>
        <p:spPr>
          <a:xfrm flipV="1">
            <a:off x="6429375" y="4857750"/>
            <a:ext cx="714375" cy="1428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Connecteur droit avec flèche 18"/>
          <p:cNvCxnSpPr/>
          <p:nvPr/>
        </p:nvCxnSpPr>
        <p:spPr>
          <a:xfrm rot="10800000" flipV="1">
            <a:off x="3929063" y="1643063"/>
            <a:ext cx="2214562" cy="1928812"/>
          </a:xfrm>
          <a:prstGeom prst="straightConnector1">
            <a:avLst/>
          </a:prstGeom>
          <a:ln w="38100">
            <a:solidFill>
              <a:srgbClr val="00FF00"/>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20" name="Connecteur droit avec flèche 19"/>
          <p:cNvCxnSpPr/>
          <p:nvPr/>
        </p:nvCxnSpPr>
        <p:spPr>
          <a:xfrm>
            <a:off x="3929063" y="3571875"/>
            <a:ext cx="2357437" cy="1000125"/>
          </a:xfrm>
          <a:prstGeom prst="straightConnector1">
            <a:avLst/>
          </a:prstGeom>
          <a:ln w="38100">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21" name="Connecteur droit avec flèche 20"/>
          <p:cNvCxnSpPr/>
          <p:nvPr/>
        </p:nvCxnSpPr>
        <p:spPr>
          <a:xfrm rot="10800000" flipV="1">
            <a:off x="3929063" y="1785938"/>
            <a:ext cx="2286000" cy="2000250"/>
          </a:xfrm>
          <a:prstGeom prst="straightConnector1">
            <a:avLst/>
          </a:prstGeom>
          <a:ln w="38100">
            <a:solidFill>
              <a:srgbClr val="0000FF"/>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22" name="Connecteur droit avec flèche 21"/>
          <p:cNvCxnSpPr/>
          <p:nvPr/>
        </p:nvCxnSpPr>
        <p:spPr>
          <a:xfrm>
            <a:off x="3929063" y="3786188"/>
            <a:ext cx="2214562" cy="928687"/>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11277" name="ZoneTexte 23"/>
          <p:cNvSpPr txBox="1">
            <a:spLocks noChangeArrowheads="1"/>
          </p:cNvSpPr>
          <p:nvPr/>
        </p:nvSpPr>
        <p:spPr bwMode="auto">
          <a:xfrm rot="-2445293">
            <a:off x="4249738" y="1733550"/>
            <a:ext cx="2000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CA" altLang="en-US" sz="1800">
                <a:latin typeface="Arial" charset="0"/>
              </a:rPr>
              <a:t>Lumière blanche</a:t>
            </a:r>
          </a:p>
        </p:txBody>
      </p:sp>
      <p:sp>
        <p:nvSpPr>
          <p:cNvPr id="11278" name="ZoneTexte 24"/>
          <p:cNvSpPr txBox="1">
            <a:spLocks noChangeArrowheads="1"/>
          </p:cNvSpPr>
          <p:nvPr/>
        </p:nvSpPr>
        <p:spPr bwMode="auto">
          <a:xfrm rot="1376224">
            <a:off x="4437063" y="4519613"/>
            <a:ext cx="19256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CA" altLang="en-US" sz="1800">
                <a:latin typeface="Arial" charset="0"/>
              </a:rPr>
              <a:t>Lumière blanche</a:t>
            </a:r>
          </a:p>
        </p:txBody>
      </p:sp>
      <p:sp>
        <p:nvSpPr>
          <p:cNvPr id="11279" name="ZoneTexte 25"/>
          <p:cNvSpPr txBox="1">
            <a:spLocks noChangeArrowheads="1"/>
          </p:cNvSpPr>
          <p:nvPr/>
        </p:nvSpPr>
        <p:spPr bwMode="auto">
          <a:xfrm>
            <a:off x="1428750" y="3500438"/>
            <a:ext cx="13573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CA" altLang="en-US" sz="1800">
                <a:latin typeface="Arial" charset="0"/>
              </a:rPr>
              <a:t>Objet blanc</a:t>
            </a:r>
          </a:p>
        </p:txBody>
      </p:sp>
      <p:sp>
        <p:nvSpPr>
          <p:cNvPr id="11280" name="ZoneTexte 26"/>
          <p:cNvSpPr txBox="1">
            <a:spLocks noChangeArrowheads="1"/>
          </p:cNvSpPr>
          <p:nvPr/>
        </p:nvSpPr>
        <p:spPr bwMode="auto">
          <a:xfrm>
            <a:off x="7215188" y="4714875"/>
            <a:ext cx="1000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CA" altLang="en-US" sz="1800">
                <a:latin typeface="Arial" charset="0"/>
              </a:rPr>
              <a:t>Oeil</a:t>
            </a: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1563" y="714375"/>
            <a:ext cx="3854450" cy="492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3" name="ZoneTexte 4"/>
          <p:cNvSpPr txBox="1">
            <a:spLocks noChangeArrowheads="1"/>
          </p:cNvSpPr>
          <p:nvPr/>
        </p:nvSpPr>
        <p:spPr bwMode="auto">
          <a:xfrm>
            <a:off x="714375" y="6000750"/>
            <a:ext cx="50006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CA" altLang="en-US" sz="1000">
                <a:latin typeface="Arial" charset="0"/>
              </a:rPr>
              <a:t>http://www.cs.iupui.edu/~tuceryan/research/ComputerVision/perceptual-grouping.html</a:t>
            </a:r>
          </a:p>
        </p:txBody>
      </p:sp>
      <p:sp>
        <p:nvSpPr>
          <p:cNvPr id="76804" name="ZoneTexte 8"/>
          <p:cNvSpPr txBox="1">
            <a:spLocks noChangeArrowheads="1"/>
          </p:cNvSpPr>
          <p:nvPr/>
        </p:nvSpPr>
        <p:spPr bwMode="auto">
          <a:xfrm>
            <a:off x="5643563" y="857250"/>
            <a:ext cx="3000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CA" altLang="en-US" sz="1800">
                <a:latin typeface="Arial" charset="0"/>
              </a:rPr>
              <a:t>Similitude</a:t>
            </a:r>
          </a:p>
        </p:txBody>
      </p:sp>
      <p:sp>
        <p:nvSpPr>
          <p:cNvPr id="76805" name="ZoneTexte 9"/>
          <p:cNvSpPr txBox="1">
            <a:spLocks noChangeArrowheads="1"/>
          </p:cNvSpPr>
          <p:nvPr/>
        </p:nvSpPr>
        <p:spPr bwMode="auto">
          <a:xfrm>
            <a:off x="5643563" y="1785938"/>
            <a:ext cx="3000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CA" altLang="en-US" sz="1800">
                <a:latin typeface="Arial" charset="0"/>
              </a:rPr>
              <a:t>Proximité</a:t>
            </a:r>
          </a:p>
        </p:txBody>
      </p:sp>
      <p:sp>
        <p:nvSpPr>
          <p:cNvPr id="76806" name="ZoneTexte 10"/>
          <p:cNvSpPr txBox="1">
            <a:spLocks noChangeArrowheads="1"/>
          </p:cNvSpPr>
          <p:nvPr/>
        </p:nvSpPr>
        <p:spPr bwMode="auto">
          <a:xfrm>
            <a:off x="5643563" y="2928938"/>
            <a:ext cx="3000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CA" altLang="en-US" sz="1800">
                <a:latin typeface="Arial" charset="0"/>
              </a:rPr>
              <a:t>Clôture</a:t>
            </a:r>
          </a:p>
        </p:txBody>
      </p:sp>
      <p:sp>
        <p:nvSpPr>
          <p:cNvPr id="76807" name="ZoneTexte 11"/>
          <p:cNvSpPr txBox="1">
            <a:spLocks noChangeArrowheads="1"/>
          </p:cNvSpPr>
          <p:nvPr/>
        </p:nvSpPr>
        <p:spPr bwMode="auto">
          <a:xfrm>
            <a:off x="5643563" y="4714875"/>
            <a:ext cx="3000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CA" altLang="en-US" sz="1800">
                <a:latin typeface="Arial" charset="0"/>
              </a:rPr>
              <a:t>Continuité</a:t>
            </a: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re 1"/>
          <p:cNvSpPr>
            <a:spLocks noGrp="1"/>
          </p:cNvSpPr>
          <p:nvPr>
            <p:ph type="title"/>
          </p:nvPr>
        </p:nvSpPr>
        <p:spPr>
          <a:xfrm>
            <a:off x="0" y="0"/>
            <a:ext cx="9144000" cy="1143000"/>
          </a:xfrm>
        </p:spPr>
        <p:txBody>
          <a:bodyPr/>
          <a:lstStyle/>
          <a:p>
            <a:r>
              <a:rPr lang="fr-CA" altLang="en-US" sz="3200" smtClean="0"/>
              <a:t>Exemples de regroupements: boîte de dialogue de Microsoft Word pour changer les bordures</a:t>
            </a:r>
          </a:p>
        </p:txBody>
      </p:sp>
      <p:sp>
        <p:nvSpPr>
          <p:cNvPr id="77827" name="Espace réservé du contenu 2"/>
          <p:cNvSpPr>
            <a:spLocks noGrp="1"/>
          </p:cNvSpPr>
          <p:nvPr>
            <p:ph idx="1"/>
          </p:nvPr>
        </p:nvSpPr>
        <p:spPr>
          <a:xfrm>
            <a:off x="0" y="6143625"/>
            <a:ext cx="9144000" cy="714375"/>
          </a:xfrm>
        </p:spPr>
        <p:txBody>
          <a:bodyPr/>
          <a:lstStyle/>
          <a:p>
            <a:pPr algn="ctr">
              <a:buFont typeface="Arial" charset="0"/>
              <a:buNone/>
            </a:pPr>
            <a:r>
              <a:rPr lang="fr-CA" altLang="en-US" sz="2400" dirty="0" smtClean="0"/>
              <a:t>Où se trouvent les regroupements par proximité / clôture/ similitude ?</a:t>
            </a:r>
          </a:p>
        </p:txBody>
      </p:sp>
      <p:pic>
        <p:nvPicPr>
          <p:cNvPr id="7782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4438" y="1071563"/>
            <a:ext cx="6934200" cy="506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04586" y="274637"/>
            <a:ext cx="2942822" cy="5862145"/>
          </a:xfrm>
        </p:spPr>
        <p:txBody>
          <a:bodyPr/>
          <a:lstStyle/>
          <a:p>
            <a:r>
              <a:rPr lang="fr-CA" altLang="en-US" dirty="0" smtClean="0"/>
              <a:t>Proximité trompeuse</a:t>
            </a:r>
            <a:br>
              <a:rPr lang="fr-CA" altLang="en-US" dirty="0" smtClean="0"/>
            </a:br>
            <a:r>
              <a:rPr lang="fr-CA" altLang="en-US" dirty="0" smtClean="0"/>
              <a:t/>
            </a:r>
            <a:br>
              <a:rPr lang="fr-CA" altLang="en-US" dirty="0" smtClean="0"/>
            </a:br>
            <a:r>
              <a:rPr lang="fr-CA" altLang="en-US" sz="1800" dirty="0"/>
              <a:t>(exemple </a:t>
            </a:r>
            <a:r>
              <a:rPr lang="fr-CA" altLang="en-US" sz="1800" dirty="0" smtClean="0"/>
              <a:t>tiré des diapos de </a:t>
            </a:r>
            <a:r>
              <a:rPr lang="fr-CA" altLang="en-US" sz="1800" dirty="0"/>
              <a:t>Jason Hong</a:t>
            </a:r>
            <a:br>
              <a:rPr lang="fr-CA" altLang="en-US" sz="1800" dirty="0"/>
            </a:br>
            <a:r>
              <a:rPr lang="fr-CA" altLang="en-US" sz="1800" dirty="0">
                <a:hlinkClick r:id="rId2"/>
              </a:rPr>
              <a:t>http://</a:t>
            </a:r>
            <a:r>
              <a:rPr lang="fr-CA" altLang="en-US" sz="1800" dirty="0" smtClean="0">
                <a:hlinkClick r:id="rId2"/>
              </a:rPr>
              <a:t>www.slideshare.net/jas0nh0ng/01-1hourcrashcourseuxhci</a:t>
            </a:r>
            <a:r>
              <a:rPr lang="fr-CA" altLang="en-US" sz="1800" dirty="0" smtClean="0"/>
              <a:t>  </a:t>
            </a:r>
            <a:r>
              <a:rPr lang="fr-CA" altLang="en-US" sz="1800" dirty="0"/>
              <a:t>)</a:t>
            </a:r>
            <a:endParaRPr lang="en-CA" sz="1800" dirty="0"/>
          </a:p>
        </p:txBody>
      </p:sp>
      <p:pic>
        <p:nvPicPr>
          <p:cNvPr id="4" name="Picture 3"/>
          <p:cNvPicPr>
            <a:picLocks noChangeAspect="1"/>
          </p:cNvPicPr>
          <p:nvPr/>
        </p:nvPicPr>
        <p:blipFill>
          <a:blip r:embed="rId3"/>
          <a:stretch>
            <a:fillRect/>
          </a:stretch>
        </p:blipFill>
        <p:spPr>
          <a:xfrm>
            <a:off x="99341" y="125681"/>
            <a:ext cx="5876456" cy="6645007"/>
          </a:xfrm>
          <a:prstGeom prst="rect">
            <a:avLst/>
          </a:prstGeom>
        </p:spPr>
      </p:pic>
    </p:spTree>
    <p:extLst>
      <p:ext uri="{BB962C8B-B14F-4D97-AF65-F5344CB8AC3E}">
        <p14:creationId xmlns:p14="http://schemas.microsoft.com/office/powerpoint/2010/main" val="1195810937"/>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C:\Users\mjm\Desktop\groupings\badGroupingInLotusNotes.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650" y="428625"/>
            <a:ext cx="8648700"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1" name="ZoneTexte 2"/>
          <p:cNvSpPr txBox="1">
            <a:spLocks noChangeArrowheads="1"/>
          </p:cNvSpPr>
          <p:nvPr/>
        </p:nvSpPr>
        <p:spPr bwMode="auto">
          <a:xfrm>
            <a:off x="1714500" y="4929188"/>
            <a:ext cx="55006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CA" altLang="en-US">
                <a:latin typeface="Arial" charset="0"/>
              </a:rPr>
              <a:t>Exemple tiré de Lotus Notes</a:t>
            </a: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C:\Users\mjm\Desktop\groupings\badGroupingInLotusNotes.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650" y="428625"/>
            <a:ext cx="8648700"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357188" y="1928813"/>
            <a:ext cx="1928812" cy="21431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sp>
        <p:nvSpPr>
          <p:cNvPr id="4" name="Rectangle 3"/>
          <p:cNvSpPr/>
          <p:nvPr/>
        </p:nvSpPr>
        <p:spPr>
          <a:xfrm>
            <a:off x="3643313" y="1928813"/>
            <a:ext cx="5214937" cy="21431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sp>
        <p:nvSpPr>
          <p:cNvPr id="5" name="Rectangle 4"/>
          <p:cNvSpPr/>
          <p:nvPr/>
        </p:nvSpPr>
        <p:spPr>
          <a:xfrm>
            <a:off x="428625" y="2143125"/>
            <a:ext cx="8286750" cy="357188"/>
          </a:xfrm>
          <a:prstGeom prst="rect">
            <a:avLst/>
          </a:prstGeom>
          <a:solidFill>
            <a:srgbClr val="FFC000">
              <a:alpha val="50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sp>
        <p:nvSpPr>
          <p:cNvPr id="6" name="Rectangle 5"/>
          <p:cNvSpPr/>
          <p:nvPr/>
        </p:nvSpPr>
        <p:spPr>
          <a:xfrm>
            <a:off x="428625" y="2571750"/>
            <a:ext cx="8286750" cy="357188"/>
          </a:xfrm>
          <a:prstGeom prst="rect">
            <a:avLst/>
          </a:prstGeom>
          <a:solidFill>
            <a:srgbClr val="FFC000">
              <a:alpha val="50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sp>
        <p:nvSpPr>
          <p:cNvPr id="7" name="Rectangle 6"/>
          <p:cNvSpPr/>
          <p:nvPr/>
        </p:nvSpPr>
        <p:spPr>
          <a:xfrm>
            <a:off x="428625" y="3000375"/>
            <a:ext cx="8286750" cy="285750"/>
          </a:xfrm>
          <a:prstGeom prst="rect">
            <a:avLst/>
          </a:prstGeom>
          <a:solidFill>
            <a:srgbClr val="FFC000">
              <a:alpha val="50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sp>
        <p:nvSpPr>
          <p:cNvPr id="8" name="Rectangle 7"/>
          <p:cNvSpPr/>
          <p:nvPr/>
        </p:nvSpPr>
        <p:spPr>
          <a:xfrm>
            <a:off x="428625" y="3357563"/>
            <a:ext cx="8286750" cy="500062"/>
          </a:xfrm>
          <a:prstGeom prst="rect">
            <a:avLst/>
          </a:prstGeom>
          <a:solidFill>
            <a:srgbClr val="FFC000">
              <a:alpha val="50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sp>
        <p:nvSpPr>
          <p:cNvPr id="79881" name="ZoneTexte 8"/>
          <p:cNvSpPr txBox="1">
            <a:spLocks noChangeArrowheads="1"/>
          </p:cNvSpPr>
          <p:nvPr/>
        </p:nvSpPr>
        <p:spPr bwMode="auto">
          <a:xfrm>
            <a:off x="2357438" y="4429125"/>
            <a:ext cx="57150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CA" altLang="en-US" sz="2400">
                <a:latin typeface="Arial" charset="0"/>
              </a:rPr>
              <a:t>: regroupements logiques</a:t>
            </a:r>
          </a:p>
          <a:p>
            <a:pPr eaLnBrk="1" hangingPunct="1">
              <a:spcBef>
                <a:spcPct val="0"/>
              </a:spcBef>
              <a:buFontTx/>
              <a:buNone/>
            </a:pPr>
            <a:endParaRPr lang="fr-CA" altLang="en-US" sz="2400">
              <a:latin typeface="Arial" charset="0"/>
            </a:endParaRPr>
          </a:p>
          <a:p>
            <a:pPr eaLnBrk="1" hangingPunct="1">
              <a:spcBef>
                <a:spcPct val="0"/>
              </a:spcBef>
              <a:buFontTx/>
              <a:buNone/>
            </a:pPr>
            <a:r>
              <a:rPr lang="fr-CA" altLang="en-US" sz="2400">
                <a:latin typeface="Arial" charset="0"/>
              </a:rPr>
              <a:t>: regroupements perçus</a:t>
            </a:r>
          </a:p>
          <a:p>
            <a:pPr eaLnBrk="1" hangingPunct="1">
              <a:spcBef>
                <a:spcPct val="0"/>
              </a:spcBef>
              <a:buFontTx/>
              <a:buNone/>
            </a:pPr>
            <a:endParaRPr lang="fr-CA" altLang="en-US" sz="2400">
              <a:latin typeface="Arial" charset="0"/>
            </a:endParaRPr>
          </a:p>
          <a:p>
            <a:pPr eaLnBrk="1" hangingPunct="1">
              <a:spcBef>
                <a:spcPct val="0"/>
              </a:spcBef>
              <a:buFontTx/>
              <a:buNone/>
            </a:pPr>
            <a:r>
              <a:rPr lang="fr-CA" altLang="en-US" sz="2400">
                <a:latin typeface="Arial" charset="0"/>
              </a:rPr>
              <a:t>Mauvaise utilisation de l’espace!</a:t>
            </a:r>
          </a:p>
        </p:txBody>
      </p:sp>
      <p:sp>
        <p:nvSpPr>
          <p:cNvPr id="11" name="Rectangle 10"/>
          <p:cNvSpPr/>
          <p:nvPr/>
        </p:nvSpPr>
        <p:spPr>
          <a:xfrm>
            <a:off x="1571625" y="5214938"/>
            <a:ext cx="714375" cy="4286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sp>
        <p:nvSpPr>
          <p:cNvPr id="12" name="Rectangle 11"/>
          <p:cNvSpPr/>
          <p:nvPr/>
        </p:nvSpPr>
        <p:spPr>
          <a:xfrm>
            <a:off x="1571625" y="4429125"/>
            <a:ext cx="776288" cy="500063"/>
          </a:xfrm>
          <a:prstGeom prst="rect">
            <a:avLst/>
          </a:prstGeom>
          <a:solidFill>
            <a:srgbClr val="FFC000">
              <a:alpha val="50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ext Box 5"/>
          <p:cNvSpPr txBox="1">
            <a:spLocks noChangeArrowheads="1"/>
          </p:cNvSpPr>
          <p:nvPr/>
        </p:nvSpPr>
        <p:spPr bwMode="auto">
          <a:xfrm>
            <a:off x="4932363" y="2493963"/>
            <a:ext cx="1225550" cy="376237"/>
          </a:xfrm>
          <a:prstGeom prst="rect">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en-US" sz="1800">
                <a:latin typeface="Arial" charset="0"/>
              </a:rPr>
              <a:t>First</a:t>
            </a:r>
          </a:p>
        </p:txBody>
      </p:sp>
      <p:sp>
        <p:nvSpPr>
          <p:cNvPr id="80899" name="Text Box 6"/>
          <p:cNvSpPr txBox="1">
            <a:spLocks noChangeArrowheads="1"/>
          </p:cNvSpPr>
          <p:nvPr/>
        </p:nvSpPr>
        <p:spPr bwMode="auto">
          <a:xfrm>
            <a:off x="4932363" y="3357563"/>
            <a:ext cx="1225550" cy="376237"/>
          </a:xfrm>
          <a:prstGeom prst="rect">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en-US" sz="1800">
                <a:latin typeface="Arial" charset="0"/>
              </a:rPr>
              <a:t>  </a:t>
            </a:r>
          </a:p>
        </p:txBody>
      </p:sp>
      <p:sp>
        <p:nvSpPr>
          <p:cNvPr id="80900" name="Text Box 8"/>
          <p:cNvSpPr txBox="1">
            <a:spLocks noChangeArrowheads="1"/>
          </p:cNvSpPr>
          <p:nvPr/>
        </p:nvSpPr>
        <p:spPr bwMode="auto">
          <a:xfrm>
            <a:off x="4932363" y="4221163"/>
            <a:ext cx="1225550" cy="376237"/>
          </a:xfrm>
          <a:prstGeom prst="rect">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en-US" sz="1800">
                <a:latin typeface="Arial" charset="0"/>
              </a:rPr>
              <a:t>Last</a:t>
            </a:r>
          </a:p>
        </p:txBody>
      </p:sp>
      <p:sp>
        <p:nvSpPr>
          <p:cNvPr id="80901" name="Text Box 9"/>
          <p:cNvSpPr txBox="1">
            <a:spLocks noChangeArrowheads="1"/>
          </p:cNvSpPr>
          <p:nvPr/>
        </p:nvSpPr>
        <p:spPr bwMode="auto">
          <a:xfrm>
            <a:off x="4932363" y="2925763"/>
            <a:ext cx="1225550" cy="376237"/>
          </a:xfrm>
          <a:prstGeom prst="rect">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en-US" sz="1800">
                <a:latin typeface="Arial" charset="0"/>
              </a:rPr>
              <a:t>  </a:t>
            </a:r>
          </a:p>
        </p:txBody>
      </p:sp>
      <p:sp>
        <p:nvSpPr>
          <p:cNvPr id="80902" name="Text Box 10"/>
          <p:cNvSpPr txBox="1">
            <a:spLocks noChangeArrowheads="1"/>
          </p:cNvSpPr>
          <p:nvPr/>
        </p:nvSpPr>
        <p:spPr bwMode="auto">
          <a:xfrm>
            <a:off x="2916238" y="2493963"/>
            <a:ext cx="1801812" cy="376237"/>
          </a:xfrm>
          <a:prstGeom prst="rect">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en-US" altLang="en-US" sz="1800">
                <a:latin typeface="Arial" charset="0"/>
              </a:rPr>
              <a:t>Item 1</a:t>
            </a:r>
          </a:p>
        </p:txBody>
      </p:sp>
      <p:sp>
        <p:nvSpPr>
          <p:cNvPr id="80903" name="Text Box 15"/>
          <p:cNvSpPr txBox="1">
            <a:spLocks noChangeArrowheads="1"/>
          </p:cNvSpPr>
          <p:nvPr/>
        </p:nvSpPr>
        <p:spPr bwMode="auto">
          <a:xfrm>
            <a:off x="2916238" y="2925763"/>
            <a:ext cx="1801812" cy="376237"/>
          </a:xfrm>
          <a:prstGeom prst="rect">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en-US" altLang="en-US" sz="1800">
                <a:latin typeface="Arial" charset="0"/>
              </a:rPr>
              <a:t>Item 2</a:t>
            </a:r>
          </a:p>
        </p:txBody>
      </p:sp>
      <p:sp>
        <p:nvSpPr>
          <p:cNvPr id="80904" name="Text Box 16"/>
          <p:cNvSpPr txBox="1">
            <a:spLocks noChangeArrowheads="1"/>
          </p:cNvSpPr>
          <p:nvPr/>
        </p:nvSpPr>
        <p:spPr bwMode="auto">
          <a:xfrm>
            <a:off x="2916238" y="3357563"/>
            <a:ext cx="1801812" cy="376237"/>
          </a:xfrm>
          <a:prstGeom prst="rect">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en-US" altLang="en-US" sz="1800">
                <a:latin typeface="Arial" charset="0"/>
              </a:rPr>
              <a:t>Item 3</a:t>
            </a:r>
          </a:p>
        </p:txBody>
      </p:sp>
      <p:sp>
        <p:nvSpPr>
          <p:cNvPr id="80905" name="Text Box 17"/>
          <p:cNvSpPr txBox="1">
            <a:spLocks noChangeArrowheads="1"/>
          </p:cNvSpPr>
          <p:nvPr/>
        </p:nvSpPr>
        <p:spPr bwMode="auto">
          <a:xfrm>
            <a:off x="2916238" y="3789363"/>
            <a:ext cx="1801812" cy="376237"/>
          </a:xfrm>
          <a:prstGeom prst="rect">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endParaRPr lang="en-US" altLang="en-US" sz="1800">
              <a:latin typeface="Arial" charset="0"/>
            </a:endParaRPr>
          </a:p>
        </p:txBody>
      </p:sp>
      <p:sp>
        <p:nvSpPr>
          <p:cNvPr id="80906" name="Text Box 18"/>
          <p:cNvSpPr txBox="1">
            <a:spLocks noChangeArrowheads="1"/>
          </p:cNvSpPr>
          <p:nvPr/>
        </p:nvSpPr>
        <p:spPr bwMode="auto">
          <a:xfrm>
            <a:off x="2916238" y="4221163"/>
            <a:ext cx="1801812" cy="376237"/>
          </a:xfrm>
          <a:prstGeom prst="rect">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endParaRPr lang="en-US" altLang="en-US" sz="1800">
              <a:latin typeface="Arial" charset="0"/>
            </a:endParaRPr>
          </a:p>
        </p:txBody>
      </p:sp>
      <p:sp>
        <p:nvSpPr>
          <p:cNvPr id="80907" name="Line 19"/>
          <p:cNvSpPr>
            <a:spLocks noChangeShapeType="1"/>
          </p:cNvSpPr>
          <p:nvPr/>
        </p:nvSpPr>
        <p:spPr bwMode="auto">
          <a:xfrm flipH="1">
            <a:off x="5437188" y="3068638"/>
            <a:ext cx="71437" cy="14446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908" name="Line 21"/>
          <p:cNvSpPr>
            <a:spLocks noChangeShapeType="1"/>
          </p:cNvSpPr>
          <p:nvPr/>
        </p:nvSpPr>
        <p:spPr bwMode="auto">
          <a:xfrm>
            <a:off x="5508625" y="3068638"/>
            <a:ext cx="73025" cy="14446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909" name="Line 22"/>
          <p:cNvSpPr>
            <a:spLocks noChangeShapeType="1"/>
          </p:cNvSpPr>
          <p:nvPr/>
        </p:nvSpPr>
        <p:spPr bwMode="auto">
          <a:xfrm flipH="1" flipV="1">
            <a:off x="5437188" y="3500438"/>
            <a:ext cx="71437" cy="14446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910" name="Line 23"/>
          <p:cNvSpPr>
            <a:spLocks noChangeShapeType="1"/>
          </p:cNvSpPr>
          <p:nvPr/>
        </p:nvSpPr>
        <p:spPr bwMode="auto">
          <a:xfrm flipV="1">
            <a:off x="5508625" y="3500438"/>
            <a:ext cx="73025" cy="14446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17808"/>
          </a:xfrm>
        </p:spPr>
        <p:txBody>
          <a:bodyPr/>
          <a:lstStyle/>
          <a:p>
            <a:r>
              <a:rPr lang="en-CA" dirty="0" smtClean="0"/>
              <a:t>Menu “start” </a:t>
            </a:r>
            <a:r>
              <a:rPr lang="en-CA" dirty="0" err="1" smtClean="0"/>
              <a:t>dans</a:t>
            </a:r>
            <a:r>
              <a:rPr lang="en-CA" dirty="0" smtClean="0"/>
              <a:t> Windows 10</a:t>
            </a:r>
            <a:endParaRPr lang="en-CA" dirty="0"/>
          </a:p>
        </p:txBody>
      </p:sp>
      <p:pic>
        <p:nvPicPr>
          <p:cNvPr id="4" name="Picture 3"/>
          <p:cNvPicPr>
            <a:picLocks noChangeAspect="1"/>
          </p:cNvPicPr>
          <p:nvPr/>
        </p:nvPicPr>
        <p:blipFill>
          <a:blip r:embed="rId2"/>
          <a:stretch>
            <a:fillRect/>
          </a:stretch>
        </p:blipFill>
        <p:spPr>
          <a:xfrm>
            <a:off x="4404571" y="721216"/>
            <a:ext cx="4706216" cy="5783061"/>
          </a:xfrm>
          <a:prstGeom prst="rect">
            <a:avLst/>
          </a:prstGeom>
        </p:spPr>
      </p:pic>
      <p:sp>
        <p:nvSpPr>
          <p:cNvPr id="5" name="TextBox 4"/>
          <p:cNvSpPr txBox="1"/>
          <p:nvPr/>
        </p:nvSpPr>
        <p:spPr>
          <a:xfrm>
            <a:off x="173866" y="1075719"/>
            <a:ext cx="3554569" cy="2585323"/>
          </a:xfrm>
          <a:prstGeom prst="rect">
            <a:avLst/>
          </a:prstGeom>
          <a:noFill/>
        </p:spPr>
        <p:txBody>
          <a:bodyPr wrap="square" rtlCol="0">
            <a:spAutoFit/>
          </a:bodyPr>
          <a:lstStyle/>
          <a:p>
            <a:r>
              <a:rPr lang="en-CA" dirty="0" err="1" smtClean="0"/>
              <a:t>L’icône</a:t>
            </a:r>
            <a:r>
              <a:rPr lang="en-CA" dirty="0" smtClean="0"/>
              <a:t> pour </a:t>
            </a:r>
            <a:r>
              <a:rPr lang="en-CA" dirty="0" err="1" smtClean="0"/>
              <a:t>fermer</a:t>
            </a:r>
            <a:r>
              <a:rPr lang="en-CA" dirty="0" smtClean="0"/>
              <a:t> / </a:t>
            </a:r>
            <a:r>
              <a:rPr lang="en-CA" dirty="0" err="1" smtClean="0"/>
              <a:t>allumer</a:t>
            </a:r>
            <a:r>
              <a:rPr lang="en-CA" dirty="0" smtClean="0"/>
              <a:t> </a:t>
            </a:r>
            <a:r>
              <a:rPr lang="en-CA" dirty="0" err="1" smtClean="0"/>
              <a:t>est</a:t>
            </a:r>
            <a:r>
              <a:rPr lang="en-CA" dirty="0"/>
              <a:t> </a:t>
            </a:r>
            <a:r>
              <a:rPr lang="en-CA" dirty="0" err="1" smtClean="0"/>
              <a:t>alignée</a:t>
            </a:r>
            <a:r>
              <a:rPr lang="en-CA" dirty="0" smtClean="0"/>
              <a:t> avec </a:t>
            </a:r>
            <a:r>
              <a:rPr lang="en-CA" dirty="0" err="1" smtClean="0"/>
              <a:t>l’option</a:t>
            </a:r>
            <a:r>
              <a:rPr lang="en-CA" dirty="0" smtClean="0"/>
              <a:t> “Calculator”.</a:t>
            </a:r>
            <a:br>
              <a:rPr lang="en-CA" dirty="0" smtClean="0"/>
            </a:br>
            <a:r>
              <a:rPr lang="en-CA" dirty="0" smtClean="0"/>
              <a:t>Est-</a:t>
            </a:r>
            <a:r>
              <a:rPr lang="en-CA" dirty="0" err="1" smtClean="0"/>
              <a:t>ce</a:t>
            </a:r>
            <a:r>
              <a:rPr lang="en-CA" dirty="0" smtClean="0"/>
              <a:t> un hasard? La </a:t>
            </a:r>
            <a:r>
              <a:rPr lang="en-CA" dirty="0" err="1" smtClean="0"/>
              <a:t>proximité</a:t>
            </a:r>
            <a:r>
              <a:rPr lang="en-CA" dirty="0" smtClean="0"/>
              <a:t> nous </a:t>
            </a:r>
            <a:r>
              <a:rPr lang="en-CA" dirty="0" err="1" smtClean="0"/>
              <a:t>dit</a:t>
            </a:r>
            <a:r>
              <a:rPr lang="en-CA" dirty="0" smtClean="0"/>
              <a:t> </a:t>
            </a:r>
            <a:r>
              <a:rPr lang="en-CA" dirty="0" err="1" smtClean="0"/>
              <a:t>qu’il</a:t>
            </a:r>
            <a:r>
              <a:rPr lang="en-CA" dirty="0" smtClean="0"/>
              <a:t> y a un lien entre les </a:t>
            </a:r>
            <a:r>
              <a:rPr lang="en-CA" dirty="0" err="1" smtClean="0"/>
              <a:t>deux</a:t>
            </a:r>
            <a:r>
              <a:rPr lang="en-CA" dirty="0" smtClean="0"/>
              <a:t>.</a:t>
            </a:r>
          </a:p>
          <a:p>
            <a:endParaRPr lang="en-CA" dirty="0"/>
          </a:p>
          <a:p>
            <a:r>
              <a:rPr lang="en-CA" dirty="0" smtClean="0"/>
              <a:t>Comment </a:t>
            </a:r>
            <a:r>
              <a:rPr lang="en-CA" dirty="0" err="1" smtClean="0"/>
              <a:t>mieux</a:t>
            </a:r>
            <a:r>
              <a:rPr lang="en-CA" dirty="0" smtClean="0"/>
              <a:t> </a:t>
            </a:r>
            <a:r>
              <a:rPr lang="en-CA" dirty="0" err="1" smtClean="0"/>
              <a:t>montrer</a:t>
            </a:r>
            <a:r>
              <a:rPr lang="en-CA" dirty="0" smtClean="0"/>
              <a:t> </a:t>
            </a:r>
            <a:r>
              <a:rPr lang="en-CA" dirty="0" err="1" smtClean="0"/>
              <a:t>qu’il</a:t>
            </a:r>
            <a:r>
              <a:rPr lang="en-CA" dirty="0" smtClean="0"/>
              <a:t> </a:t>
            </a:r>
            <a:r>
              <a:rPr lang="en-CA" dirty="0" err="1" smtClean="0"/>
              <a:t>n’y</a:t>
            </a:r>
            <a:r>
              <a:rPr lang="en-CA" dirty="0" smtClean="0"/>
              <a:t> a pas de lien entre les </a:t>
            </a:r>
            <a:r>
              <a:rPr lang="en-CA" dirty="0" err="1" smtClean="0"/>
              <a:t>deux</a:t>
            </a:r>
            <a:r>
              <a:rPr lang="en-CA" dirty="0" smtClean="0"/>
              <a:t> ?</a:t>
            </a:r>
            <a:endParaRPr lang="en-CA" dirty="0"/>
          </a:p>
        </p:txBody>
      </p:sp>
      <p:sp>
        <p:nvSpPr>
          <p:cNvPr id="6" name="Left Brace 5"/>
          <p:cNvSpPr/>
          <p:nvPr/>
        </p:nvSpPr>
        <p:spPr>
          <a:xfrm>
            <a:off x="4131294" y="6136366"/>
            <a:ext cx="160984" cy="463640"/>
          </a:xfrm>
          <a:prstGeom prst="leftBrace">
            <a:avLst>
              <a:gd name="adj1" fmla="val 23551"/>
              <a:gd name="adj2" fmla="val 5000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10" name="Freeform 9"/>
          <p:cNvSpPr/>
          <p:nvPr/>
        </p:nvSpPr>
        <p:spPr>
          <a:xfrm>
            <a:off x="2230081" y="1765053"/>
            <a:ext cx="1895801" cy="4662266"/>
          </a:xfrm>
          <a:custGeom>
            <a:avLst/>
            <a:gdLst>
              <a:gd name="connsiteX0" fmla="*/ 0 w 1884303"/>
              <a:gd name="connsiteY0" fmla="*/ 35047 h 4769277"/>
              <a:gd name="connsiteX1" fmla="*/ 1513036 w 1884303"/>
              <a:gd name="connsiteY1" fmla="*/ 48204 h 4769277"/>
              <a:gd name="connsiteX2" fmla="*/ 1855114 w 1884303"/>
              <a:gd name="connsiteY2" fmla="*/ 502115 h 4769277"/>
              <a:gd name="connsiteX3" fmla="*/ 967028 w 1884303"/>
              <a:gd name="connsiteY3" fmla="*/ 4264970 h 4769277"/>
              <a:gd name="connsiteX4" fmla="*/ 1572242 w 1884303"/>
              <a:gd name="connsiteY4" fmla="*/ 4626783 h 4769277"/>
              <a:gd name="connsiteX0" fmla="*/ 0 w 1857758"/>
              <a:gd name="connsiteY0" fmla="*/ 47256 h 4781486"/>
              <a:gd name="connsiteX1" fmla="*/ 1197272 w 1857758"/>
              <a:gd name="connsiteY1" fmla="*/ 40677 h 4781486"/>
              <a:gd name="connsiteX2" fmla="*/ 1855114 w 1857758"/>
              <a:gd name="connsiteY2" fmla="*/ 514324 h 4781486"/>
              <a:gd name="connsiteX3" fmla="*/ 967028 w 1857758"/>
              <a:gd name="connsiteY3" fmla="*/ 4277179 h 4781486"/>
              <a:gd name="connsiteX4" fmla="*/ 1572242 w 1857758"/>
              <a:gd name="connsiteY4" fmla="*/ 4638992 h 4781486"/>
              <a:gd name="connsiteX0" fmla="*/ 0 w 1857976"/>
              <a:gd name="connsiteY0" fmla="*/ 35158 h 4769388"/>
              <a:gd name="connsiteX1" fmla="*/ 1197272 w 1857976"/>
              <a:gd name="connsiteY1" fmla="*/ 28579 h 4769388"/>
              <a:gd name="connsiteX2" fmla="*/ 1855114 w 1857976"/>
              <a:gd name="connsiteY2" fmla="*/ 502226 h 4769388"/>
              <a:gd name="connsiteX3" fmla="*/ 967028 w 1857976"/>
              <a:gd name="connsiteY3" fmla="*/ 4265081 h 4769388"/>
              <a:gd name="connsiteX4" fmla="*/ 1572242 w 1857976"/>
              <a:gd name="connsiteY4" fmla="*/ 4626894 h 4769388"/>
              <a:gd name="connsiteX0" fmla="*/ 0 w 1855129"/>
              <a:gd name="connsiteY0" fmla="*/ 44390 h 4778620"/>
              <a:gd name="connsiteX1" fmla="*/ 986762 w 1855129"/>
              <a:gd name="connsiteY1" fmla="*/ 24654 h 4778620"/>
              <a:gd name="connsiteX2" fmla="*/ 1855114 w 1855129"/>
              <a:gd name="connsiteY2" fmla="*/ 511458 h 4778620"/>
              <a:gd name="connsiteX3" fmla="*/ 967028 w 1855129"/>
              <a:gd name="connsiteY3" fmla="*/ 4274313 h 4778620"/>
              <a:gd name="connsiteX4" fmla="*/ 1572242 w 1855129"/>
              <a:gd name="connsiteY4" fmla="*/ 4636126 h 4778620"/>
              <a:gd name="connsiteX0" fmla="*/ 0 w 1855131"/>
              <a:gd name="connsiteY0" fmla="*/ 41846 h 4776076"/>
              <a:gd name="connsiteX1" fmla="*/ 986762 w 1855131"/>
              <a:gd name="connsiteY1" fmla="*/ 22110 h 4776076"/>
              <a:gd name="connsiteX2" fmla="*/ 1855114 w 1855131"/>
              <a:gd name="connsiteY2" fmla="*/ 508914 h 4776076"/>
              <a:gd name="connsiteX3" fmla="*/ 967028 w 1855131"/>
              <a:gd name="connsiteY3" fmla="*/ 4271769 h 4776076"/>
              <a:gd name="connsiteX4" fmla="*/ 1572242 w 1855131"/>
              <a:gd name="connsiteY4" fmla="*/ 4633582 h 4776076"/>
              <a:gd name="connsiteX0" fmla="*/ 0 w 1815658"/>
              <a:gd name="connsiteY0" fmla="*/ 81277 h 4798049"/>
              <a:gd name="connsiteX1" fmla="*/ 986762 w 1815658"/>
              <a:gd name="connsiteY1" fmla="*/ 61541 h 4798049"/>
              <a:gd name="connsiteX2" fmla="*/ 1815643 w 1815658"/>
              <a:gd name="connsiteY2" fmla="*/ 883845 h 4798049"/>
              <a:gd name="connsiteX3" fmla="*/ 967028 w 1815658"/>
              <a:gd name="connsiteY3" fmla="*/ 4311200 h 4798049"/>
              <a:gd name="connsiteX4" fmla="*/ 1572242 w 1815658"/>
              <a:gd name="connsiteY4" fmla="*/ 4673013 h 4798049"/>
              <a:gd name="connsiteX0" fmla="*/ 0 w 1815777"/>
              <a:gd name="connsiteY0" fmla="*/ 81277 h 4798049"/>
              <a:gd name="connsiteX1" fmla="*/ 986762 w 1815777"/>
              <a:gd name="connsiteY1" fmla="*/ 61541 h 4798049"/>
              <a:gd name="connsiteX2" fmla="*/ 1815643 w 1815777"/>
              <a:gd name="connsiteY2" fmla="*/ 883845 h 4798049"/>
              <a:gd name="connsiteX3" fmla="*/ 967028 w 1815777"/>
              <a:gd name="connsiteY3" fmla="*/ 4311200 h 4798049"/>
              <a:gd name="connsiteX4" fmla="*/ 1572242 w 1815777"/>
              <a:gd name="connsiteY4" fmla="*/ 4673013 h 4798049"/>
              <a:gd name="connsiteX0" fmla="*/ 0 w 1815752"/>
              <a:gd name="connsiteY0" fmla="*/ 54981 h 4771753"/>
              <a:gd name="connsiteX1" fmla="*/ 986762 w 1815752"/>
              <a:gd name="connsiteY1" fmla="*/ 35245 h 4771753"/>
              <a:gd name="connsiteX2" fmla="*/ 1815643 w 1815752"/>
              <a:gd name="connsiteY2" fmla="*/ 857549 h 4771753"/>
              <a:gd name="connsiteX3" fmla="*/ 967028 w 1815752"/>
              <a:gd name="connsiteY3" fmla="*/ 4284904 h 4771753"/>
              <a:gd name="connsiteX4" fmla="*/ 1572242 w 1815752"/>
              <a:gd name="connsiteY4" fmla="*/ 4646717 h 4771753"/>
              <a:gd name="connsiteX0" fmla="*/ 0 w 1815841"/>
              <a:gd name="connsiteY0" fmla="*/ 66665 h 4783437"/>
              <a:gd name="connsiteX1" fmla="*/ 986762 w 1815841"/>
              <a:gd name="connsiteY1" fmla="*/ 46929 h 4783437"/>
              <a:gd name="connsiteX2" fmla="*/ 1815643 w 1815841"/>
              <a:gd name="connsiteY2" fmla="*/ 869233 h 4783437"/>
              <a:gd name="connsiteX3" fmla="*/ 967028 w 1815841"/>
              <a:gd name="connsiteY3" fmla="*/ 4296588 h 4783437"/>
              <a:gd name="connsiteX4" fmla="*/ 1572242 w 1815841"/>
              <a:gd name="connsiteY4" fmla="*/ 4658401 h 4783437"/>
              <a:gd name="connsiteX0" fmla="*/ 0 w 1973666"/>
              <a:gd name="connsiteY0" fmla="*/ 103972 h 4787852"/>
              <a:gd name="connsiteX1" fmla="*/ 1144644 w 1973666"/>
              <a:gd name="connsiteY1" fmla="*/ 51344 h 4787852"/>
              <a:gd name="connsiteX2" fmla="*/ 1973525 w 1973666"/>
              <a:gd name="connsiteY2" fmla="*/ 873648 h 4787852"/>
              <a:gd name="connsiteX3" fmla="*/ 1124910 w 1973666"/>
              <a:gd name="connsiteY3" fmla="*/ 4301003 h 4787852"/>
              <a:gd name="connsiteX4" fmla="*/ 1730124 w 1973666"/>
              <a:gd name="connsiteY4" fmla="*/ 4662816 h 4787852"/>
              <a:gd name="connsiteX0" fmla="*/ 0 w 1973666"/>
              <a:gd name="connsiteY0" fmla="*/ 113455 h 4797335"/>
              <a:gd name="connsiteX1" fmla="*/ 1144644 w 1973666"/>
              <a:gd name="connsiteY1" fmla="*/ 60827 h 4797335"/>
              <a:gd name="connsiteX2" fmla="*/ 1973525 w 1973666"/>
              <a:gd name="connsiteY2" fmla="*/ 883131 h 4797335"/>
              <a:gd name="connsiteX3" fmla="*/ 1124910 w 1973666"/>
              <a:gd name="connsiteY3" fmla="*/ 4310486 h 4797335"/>
              <a:gd name="connsiteX4" fmla="*/ 1730124 w 1973666"/>
              <a:gd name="connsiteY4" fmla="*/ 4672299 h 4797335"/>
              <a:gd name="connsiteX0" fmla="*/ 0 w 1988490"/>
              <a:gd name="connsiteY0" fmla="*/ 47654 h 4731534"/>
              <a:gd name="connsiteX1" fmla="*/ 1539349 w 1988490"/>
              <a:gd name="connsiteY1" fmla="*/ 113438 h 4731534"/>
              <a:gd name="connsiteX2" fmla="*/ 1973525 w 1988490"/>
              <a:gd name="connsiteY2" fmla="*/ 817330 h 4731534"/>
              <a:gd name="connsiteX3" fmla="*/ 1124910 w 1988490"/>
              <a:gd name="connsiteY3" fmla="*/ 4244685 h 4731534"/>
              <a:gd name="connsiteX4" fmla="*/ 1730124 w 1988490"/>
              <a:gd name="connsiteY4" fmla="*/ 4606498 h 4731534"/>
              <a:gd name="connsiteX0" fmla="*/ 0 w 1985293"/>
              <a:gd name="connsiteY0" fmla="*/ 71774 h 4755654"/>
              <a:gd name="connsiteX1" fmla="*/ 1539349 w 1985293"/>
              <a:gd name="connsiteY1" fmla="*/ 137558 h 4755654"/>
              <a:gd name="connsiteX2" fmla="*/ 1973525 w 1985293"/>
              <a:gd name="connsiteY2" fmla="*/ 841450 h 4755654"/>
              <a:gd name="connsiteX3" fmla="*/ 1124910 w 1985293"/>
              <a:gd name="connsiteY3" fmla="*/ 4268805 h 4755654"/>
              <a:gd name="connsiteX4" fmla="*/ 1730124 w 1985293"/>
              <a:gd name="connsiteY4" fmla="*/ 4630618 h 4755654"/>
              <a:gd name="connsiteX0" fmla="*/ 0 w 1981758"/>
              <a:gd name="connsiteY0" fmla="*/ 39032 h 4722912"/>
              <a:gd name="connsiteX1" fmla="*/ 1539349 w 1981758"/>
              <a:gd name="connsiteY1" fmla="*/ 104816 h 4722912"/>
              <a:gd name="connsiteX2" fmla="*/ 1973525 w 1981758"/>
              <a:gd name="connsiteY2" fmla="*/ 808708 h 4722912"/>
              <a:gd name="connsiteX3" fmla="*/ 1124910 w 1981758"/>
              <a:gd name="connsiteY3" fmla="*/ 4236063 h 4722912"/>
              <a:gd name="connsiteX4" fmla="*/ 1730124 w 1981758"/>
              <a:gd name="connsiteY4" fmla="*/ 4597876 h 4722912"/>
              <a:gd name="connsiteX0" fmla="*/ 0 w 1890550"/>
              <a:gd name="connsiteY0" fmla="*/ 57166 h 4732029"/>
              <a:gd name="connsiteX1" fmla="*/ 1539349 w 1890550"/>
              <a:gd name="connsiteY1" fmla="*/ 122950 h 4732029"/>
              <a:gd name="connsiteX2" fmla="*/ 1868270 w 1890550"/>
              <a:gd name="connsiteY2" fmla="*/ 1011038 h 4732029"/>
              <a:gd name="connsiteX3" fmla="*/ 1124910 w 1890550"/>
              <a:gd name="connsiteY3" fmla="*/ 4254197 h 4732029"/>
              <a:gd name="connsiteX4" fmla="*/ 1730124 w 1890550"/>
              <a:gd name="connsiteY4" fmla="*/ 4616010 h 4732029"/>
              <a:gd name="connsiteX0" fmla="*/ 0 w 1893162"/>
              <a:gd name="connsiteY0" fmla="*/ 57166 h 4732029"/>
              <a:gd name="connsiteX1" fmla="*/ 1539349 w 1893162"/>
              <a:gd name="connsiteY1" fmla="*/ 122950 h 4732029"/>
              <a:gd name="connsiteX2" fmla="*/ 1868270 w 1893162"/>
              <a:gd name="connsiteY2" fmla="*/ 1011038 h 4732029"/>
              <a:gd name="connsiteX3" fmla="*/ 1124910 w 1893162"/>
              <a:gd name="connsiteY3" fmla="*/ 4254197 h 4732029"/>
              <a:gd name="connsiteX4" fmla="*/ 1730124 w 1893162"/>
              <a:gd name="connsiteY4" fmla="*/ 4616010 h 4732029"/>
              <a:gd name="connsiteX0" fmla="*/ 0 w 1895801"/>
              <a:gd name="connsiteY0" fmla="*/ 57166 h 4784122"/>
              <a:gd name="connsiteX1" fmla="*/ 1539349 w 1895801"/>
              <a:gd name="connsiteY1" fmla="*/ 122950 h 4784122"/>
              <a:gd name="connsiteX2" fmla="*/ 1868270 w 1895801"/>
              <a:gd name="connsiteY2" fmla="*/ 1011038 h 4784122"/>
              <a:gd name="connsiteX3" fmla="*/ 1045969 w 1895801"/>
              <a:gd name="connsiteY3" fmla="*/ 4379187 h 4784122"/>
              <a:gd name="connsiteX4" fmla="*/ 1730124 w 1895801"/>
              <a:gd name="connsiteY4" fmla="*/ 4616010 h 4784122"/>
              <a:gd name="connsiteX0" fmla="*/ 0 w 1895801"/>
              <a:gd name="connsiteY0" fmla="*/ 57166 h 4803614"/>
              <a:gd name="connsiteX1" fmla="*/ 1539349 w 1895801"/>
              <a:gd name="connsiteY1" fmla="*/ 122950 h 4803614"/>
              <a:gd name="connsiteX2" fmla="*/ 1868270 w 1895801"/>
              <a:gd name="connsiteY2" fmla="*/ 1011038 h 4803614"/>
              <a:gd name="connsiteX3" fmla="*/ 1045969 w 1895801"/>
              <a:gd name="connsiteY3" fmla="*/ 4379187 h 4803614"/>
              <a:gd name="connsiteX4" fmla="*/ 1697232 w 1895801"/>
              <a:gd name="connsiteY4" fmla="*/ 4648902 h 4803614"/>
              <a:gd name="connsiteX0" fmla="*/ 0 w 1895801"/>
              <a:gd name="connsiteY0" fmla="*/ 57166 h 4760565"/>
              <a:gd name="connsiteX1" fmla="*/ 1539349 w 1895801"/>
              <a:gd name="connsiteY1" fmla="*/ 122950 h 4760565"/>
              <a:gd name="connsiteX2" fmla="*/ 1868270 w 1895801"/>
              <a:gd name="connsiteY2" fmla="*/ 1011038 h 4760565"/>
              <a:gd name="connsiteX3" fmla="*/ 1045969 w 1895801"/>
              <a:gd name="connsiteY3" fmla="*/ 4379187 h 4760565"/>
              <a:gd name="connsiteX4" fmla="*/ 1697232 w 1895801"/>
              <a:gd name="connsiteY4" fmla="*/ 4648902 h 4760565"/>
              <a:gd name="connsiteX0" fmla="*/ 0 w 1895801"/>
              <a:gd name="connsiteY0" fmla="*/ 57166 h 4662266"/>
              <a:gd name="connsiteX1" fmla="*/ 1539349 w 1895801"/>
              <a:gd name="connsiteY1" fmla="*/ 122950 h 4662266"/>
              <a:gd name="connsiteX2" fmla="*/ 1868270 w 1895801"/>
              <a:gd name="connsiteY2" fmla="*/ 1011038 h 4662266"/>
              <a:gd name="connsiteX3" fmla="*/ 1045969 w 1895801"/>
              <a:gd name="connsiteY3" fmla="*/ 4379187 h 4662266"/>
              <a:gd name="connsiteX4" fmla="*/ 1697232 w 1895801"/>
              <a:gd name="connsiteY4" fmla="*/ 4648902 h 4662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5801" h="4662266">
                <a:moveTo>
                  <a:pt x="0" y="57166"/>
                </a:moveTo>
                <a:cubicBezTo>
                  <a:pt x="687445" y="-21226"/>
                  <a:pt x="1227971" y="-36029"/>
                  <a:pt x="1539349" y="122950"/>
                </a:cubicBezTo>
                <a:cubicBezTo>
                  <a:pt x="1850727" y="281929"/>
                  <a:pt x="1950500" y="301665"/>
                  <a:pt x="1868270" y="1011038"/>
                </a:cubicBezTo>
                <a:cubicBezTo>
                  <a:pt x="1786040" y="1720411"/>
                  <a:pt x="1074475" y="4154424"/>
                  <a:pt x="1045969" y="4379187"/>
                </a:cubicBezTo>
                <a:cubicBezTo>
                  <a:pt x="1017463" y="4603950"/>
                  <a:pt x="1305268" y="4699884"/>
                  <a:pt x="1697232" y="4648902"/>
                </a:cubicBezTo>
              </a:path>
            </a:pathLst>
          </a:custGeom>
          <a:noFill/>
          <a:ln w="38100">
            <a:solidFill>
              <a:srgbClr val="FF0000"/>
            </a:solidFill>
            <a:tailEnd type="arrow"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454336765"/>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192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2575"/>
            <a:ext cx="9144000" cy="629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29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4013"/>
            <a:ext cx="9144000" cy="614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C:\Users\mjm\Desktop\groupings\DSCN21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1388" y="214313"/>
            <a:ext cx="4071937" cy="305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1" name="Picture 3" descr="C:\Users\mjm\Desktop\groupings\DSCN211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675" y="214313"/>
            <a:ext cx="4071938" cy="305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2" name="Picture 4" descr="C:\Users\mjm\Desktop\groupings\DSCN211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1388" y="3571875"/>
            <a:ext cx="4071937" cy="305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3" name="Picture 5" descr="C:\Users\mjm\Desktop\groupings\DSCN212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675" y="3571875"/>
            <a:ext cx="4071938" cy="305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be 3"/>
          <p:cNvSpPr/>
          <p:nvPr/>
        </p:nvSpPr>
        <p:spPr>
          <a:xfrm>
            <a:off x="2786063" y="3143250"/>
            <a:ext cx="1000125" cy="928688"/>
          </a:xfrm>
          <a:prstGeom prst="cub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cxnSp>
        <p:nvCxnSpPr>
          <p:cNvPr id="6" name="Connecteur droit avec flèche 5"/>
          <p:cNvCxnSpPr/>
          <p:nvPr/>
        </p:nvCxnSpPr>
        <p:spPr>
          <a:xfrm rot="10800000" flipV="1">
            <a:off x="3929063" y="1571625"/>
            <a:ext cx="2071687" cy="1785938"/>
          </a:xfrm>
          <a:prstGeom prst="straightConnector1">
            <a:avLst/>
          </a:prstGeom>
          <a:ln w="38100">
            <a:solidFill>
              <a:srgbClr val="FF0000"/>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sp>
        <p:nvSpPr>
          <p:cNvPr id="10" name="Soleil 9"/>
          <p:cNvSpPr/>
          <p:nvPr/>
        </p:nvSpPr>
        <p:spPr>
          <a:xfrm>
            <a:off x="6143625" y="1071563"/>
            <a:ext cx="571500" cy="571500"/>
          </a:xfrm>
          <a:prstGeom prst="sun">
            <a:avLst/>
          </a:prstGeom>
          <a:solidFill>
            <a:srgbClr val="FFFF00"/>
          </a:solid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sp>
        <p:nvSpPr>
          <p:cNvPr id="12" name="Arc 11"/>
          <p:cNvSpPr/>
          <p:nvPr/>
        </p:nvSpPr>
        <p:spPr>
          <a:xfrm>
            <a:off x="6500813" y="4214813"/>
            <a:ext cx="1428750" cy="1285875"/>
          </a:xfrm>
          <a:prstGeom prst="arc">
            <a:avLst>
              <a:gd name="adj1" fmla="val 10257931"/>
              <a:gd name="adj2" fmla="val 1277050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CA"/>
          </a:p>
        </p:txBody>
      </p:sp>
      <p:cxnSp>
        <p:nvCxnSpPr>
          <p:cNvPr id="14" name="Connecteur droit 13"/>
          <p:cNvCxnSpPr/>
          <p:nvPr/>
        </p:nvCxnSpPr>
        <p:spPr>
          <a:xfrm>
            <a:off x="6572250" y="4429125"/>
            <a:ext cx="571500" cy="42862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Connecteur droit 15"/>
          <p:cNvCxnSpPr/>
          <p:nvPr/>
        </p:nvCxnSpPr>
        <p:spPr>
          <a:xfrm flipV="1">
            <a:off x="6429375" y="4857750"/>
            <a:ext cx="714375" cy="1428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Connecteur droit avec flèche 18"/>
          <p:cNvCxnSpPr/>
          <p:nvPr/>
        </p:nvCxnSpPr>
        <p:spPr>
          <a:xfrm rot="10800000" flipV="1">
            <a:off x="3929063" y="1643063"/>
            <a:ext cx="2214562" cy="1928812"/>
          </a:xfrm>
          <a:prstGeom prst="straightConnector1">
            <a:avLst/>
          </a:prstGeom>
          <a:ln w="38100">
            <a:solidFill>
              <a:srgbClr val="00FF00"/>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21" name="Connecteur droit avec flèche 20"/>
          <p:cNvCxnSpPr/>
          <p:nvPr/>
        </p:nvCxnSpPr>
        <p:spPr>
          <a:xfrm rot="10800000" flipV="1">
            <a:off x="3929063" y="1785938"/>
            <a:ext cx="2286000" cy="2000250"/>
          </a:xfrm>
          <a:prstGeom prst="straightConnector1">
            <a:avLst/>
          </a:prstGeom>
          <a:ln w="38100">
            <a:solidFill>
              <a:srgbClr val="0000FF"/>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sp>
        <p:nvSpPr>
          <p:cNvPr id="12298" name="ZoneTexte 23"/>
          <p:cNvSpPr txBox="1">
            <a:spLocks noChangeArrowheads="1"/>
          </p:cNvSpPr>
          <p:nvPr/>
        </p:nvSpPr>
        <p:spPr bwMode="auto">
          <a:xfrm rot="-2445293">
            <a:off x="4249738" y="1733550"/>
            <a:ext cx="2000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CA" altLang="en-US" sz="1800">
                <a:latin typeface="Arial" charset="0"/>
              </a:rPr>
              <a:t>Lumière blanche</a:t>
            </a:r>
          </a:p>
        </p:txBody>
      </p:sp>
      <p:sp>
        <p:nvSpPr>
          <p:cNvPr id="12299" name="ZoneTexte 24"/>
          <p:cNvSpPr txBox="1">
            <a:spLocks noChangeArrowheads="1"/>
          </p:cNvSpPr>
          <p:nvPr/>
        </p:nvSpPr>
        <p:spPr bwMode="auto">
          <a:xfrm rot="1376224">
            <a:off x="4191000" y="4483100"/>
            <a:ext cx="22415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CA" altLang="en-US" sz="1800">
                <a:latin typeface="Arial" charset="0"/>
              </a:rPr>
              <a:t>Absence de lumière</a:t>
            </a:r>
          </a:p>
        </p:txBody>
      </p:sp>
      <p:sp>
        <p:nvSpPr>
          <p:cNvPr id="12300" name="ZoneTexte 25"/>
          <p:cNvSpPr txBox="1">
            <a:spLocks noChangeArrowheads="1"/>
          </p:cNvSpPr>
          <p:nvPr/>
        </p:nvSpPr>
        <p:spPr bwMode="auto">
          <a:xfrm>
            <a:off x="1500188" y="3500438"/>
            <a:ext cx="13573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CA" altLang="en-US" sz="1800">
                <a:latin typeface="Arial" charset="0"/>
              </a:rPr>
              <a:t>Objet noir</a:t>
            </a:r>
          </a:p>
        </p:txBody>
      </p:sp>
      <p:sp>
        <p:nvSpPr>
          <p:cNvPr id="12301" name="ZoneTexte 26"/>
          <p:cNvSpPr txBox="1">
            <a:spLocks noChangeArrowheads="1"/>
          </p:cNvSpPr>
          <p:nvPr/>
        </p:nvSpPr>
        <p:spPr bwMode="auto">
          <a:xfrm>
            <a:off x="7215188" y="4714875"/>
            <a:ext cx="1000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CA" altLang="en-US" sz="1800">
                <a:latin typeface="Arial" charset="0"/>
              </a:rPr>
              <a:t>Oeil</a:t>
            </a: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C:\Users\mjm\Desktop\groupings\DSCN159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0563" y="0"/>
            <a:ext cx="3286125" cy="690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ZoneTexte 2"/>
          <p:cNvSpPr txBox="1">
            <a:spLocks noChangeArrowheads="1"/>
          </p:cNvSpPr>
          <p:nvPr/>
        </p:nvSpPr>
        <p:spPr bwMode="auto">
          <a:xfrm>
            <a:off x="428625" y="857250"/>
            <a:ext cx="3786188"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CA" altLang="en-US" sz="2800">
                <a:latin typeface="Arial" charset="0"/>
              </a:rPr>
              <a:t>Quels sont les regroupements de boutons perçus ici ?</a:t>
            </a:r>
          </a:p>
          <a:p>
            <a:pPr eaLnBrk="1" hangingPunct="1">
              <a:spcBef>
                <a:spcPct val="0"/>
              </a:spcBef>
              <a:buFontTx/>
              <a:buNone/>
            </a:pPr>
            <a:r>
              <a:rPr lang="fr-CA" altLang="en-US" sz="2800">
                <a:latin typeface="Arial" charset="0"/>
              </a:rPr>
              <a:t>Pourquoi ?</a:t>
            </a:r>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re 1"/>
          <p:cNvSpPr>
            <a:spLocks noGrp="1"/>
          </p:cNvSpPr>
          <p:nvPr>
            <p:ph type="title"/>
          </p:nvPr>
        </p:nvSpPr>
        <p:spPr/>
        <p:txBody>
          <a:bodyPr/>
          <a:lstStyle/>
          <a:p>
            <a:r>
              <a:rPr lang="fr-CA" altLang="en-US" smtClean="0"/>
              <a:t>Exemple: du site web de IKEA</a:t>
            </a:r>
          </a:p>
        </p:txBody>
      </p:sp>
      <p:pic>
        <p:nvPicPr>
          <p:cNvPr id="86019" name="Picture 4" descr="C:\Users\mjm\Desktop\S_win\ets\courses\lectureMaterial\08.perceptionAndGraphicDesign\images-by-mjm\ikea01_cropped.png"/>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4438" y="2500313"/>
            <a:ext cx="67262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0" name="Picture 5" descr="C:\Users\mjm\Desktop\S_win\ets\courses\lectureMaterial\08.perceptionAndGraphicDesign\images-by-mjm\ikea02_cropped.pn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9675" y="3643313"/>
            <a:ext cx="67246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1" name="Espace réservé du contenu 2"/>
          <p:cNvSpPr>
            <a:spLocks noGrp="1"/>
          </p:cNvSpPr>
          <p:nvPr>
            <p:ph idx="1"/>
          </p:nvPr>
        </p:nvSpPr>
        <p:spPr>
          <a:xfrm>
            <a:off x="457200" y="4929188"/>
            <a:ext cx="8229600" cy="1196975"/>
          </a:xfrm>
        </p:spPr>
        <p:txBody>
          <a:bodyPr/>
          <a:lstStyle/>
          <a:p>
            <a:r>
              <a:rPr lang="fr-CA" altLang="en-US" smtClean="0"/>
              <a:t>Est-ce utile?</a:t>
            </a:r>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15183"/>
            <a:ext cx="9144000" cy="1568612"/>
          </a:xfrm>
        </p:spPr>
        <p:txBody>
          <a:bodyPr/>
          <a:lstStyle/>
          <a:p>
            <a:r>
              <a:rPr lang="en-US" dirty="0" smtClean="0"/>
              <a:t>Les </a:t>
            </a:r>
            <a:r>
              <a:rPr lang="en-US" dirty="0" err="1" smtClean="0"/>
              <a:t>onglets</a:t>
            </a:r>
            <a:r>
              <a:rPr lang="en-US" dirty="0" smtClean="0"/>
              <a:t> </a:t>
            </a:r>
            <a:r>
              <a:rPr lang="en-US" dirty="0" err="1" smtClean="0"/>
              <a:t>dans</a:t>
            </a:r>
            <a:r>
              <a:rPr lang="en-US" dirty="0" smtClean="0"/>
              <a:t> Internet Explorer</a:t>
            </a:r>
            <a:br>
              <a:rPr lang="en-US" dirty="0" smtClean="0"/>
            </a:br>
            <a:r>
              <a:rPr lang="en-US" sz="2400" dirty="0" err="1" smtClean="0"/>
              <a:t>Quel</a:t>
            </a:r>
            <a:r>
              <a:rPr lang="en-US" sz="2400" dirty="0" smtClean="0"/>
              <a:t> </a:t>
            </a:r>
            <a:r>
              <a:rPr lang="en-US" sz="2400" dirty="0" err="1" smtClean="0"/>
              <a:t>onglet</a:t>
            </a:r>
            <a:r>
              <a:rPr lang="en-US" sz="2400" dirty="0" smtClean="0"/>
              <a:t> </a:t>
            </a:r>
            <a:r>
              <a:rPr lang="en-US" sz="2400" dirty="0" err="1" smtClean="0"/>
              <a:t>est</a:t>
            </a:r>
            <a:r>
              <a:rPr lang="en-US" sz="2400" dirty="0" smtClean="0"/>
              <a:t> </a:t>
            </a:r>
            <a:r>
              <a:rPr lang="en-US" sz="2400" dirty="0" err="1" smtClean="0"/>
              <a:t>actif</a:t>
            </a:r>
            <a:r>
              <a:rPr lang="en-US" sz="2400" dirty="0" smtClean="0"/>
              <a:t>? Est-</a:t>
            </a:r>
            <a:r>
              <a:rPr lang="en-US" sz="2400" dirty="0" err="1" smtClean="0"/>
              <a:t>ce</a:t>
            </a:r>
            <a:r>
              <a:rPr lang="en-US" sz="2400" dirty="0" smtClean="0"/>
              <a:t> </a:t>
            </a:r>
            <a:r>
              <a:rPr lang="en-US" sz="2400" dirty="0" err="1" smtClean="0"/>
              <a:t>que</a:t>
            </a:r>
            <a:r>
              <a:rPr lang="en-US" sz="2400" dirty="0" smtClean="0"/>
              <a:t> les </a:t>
            </a:r>
            <a:r>
              <a:rPr lang="en-US" sz="2400" dirty="0" err="1" smtClean="0"/>
              <a:t>couleurs</a:t>
            </a:r>
            <a:r>
              <a:rPr lang="en-US" sz="2400" dirty="0" smtClean="0"/>
              <a:t> </a:t>
            </a:r>
            <a:r>
              <a:rPr lang="en-US" sz="2400" dirty="0" err="1" smtClean="0"/>
              <a:t>sont</a:t>
            </a:r>
            <a:r>
              <a:rPr lang="en-US" sz="2400" dirty="0" smtClean="0"/>
              <a:t> </a:t>
            </a:r>
            <a:r>
              <a:rPr lang="en-US" sz="2400" dirty="0" err="1" smtClean="0"/>
              <a:t>bien</a:t>
            </a:r>
            <a:r>
              <a:rPr lang="en-US" sz="2400" dirty="0" smtClean="0"/>
              <a:t> </a:t>
            </a:r>
            <a:r>
              <a:rPr lang="en-US" sz="2400" dirty="0" err="1" smtClean="0"/>
              <a:t>utilisés</a:t>
            </a:r>
            <a:r>
              <a:rPr lang="en-US" sz="2400" dirty="0" smtClean="0"/>
              <a:t>? Comment </a:t>
            </a:r>
            <a:r>
              <a:rPr lang="en-US" sz="2400" dirty="0" err="1" smtClean="0"/>
              <a:t>mieux</a:t>
            </a:r>
            <a:r>
              <a:rPr lang="en-US" sz="2400" dirty="0" smtClean="0"/>
              <a:t> </a:t>
            </a:r>
            <a:r>
              <a:rPr lang="en-US" sz="2400" dirty="0" err="1" smtClean="0"/>
              <a:t>utiliser</a:t>
            </a:r>
            <a:r>
              <a:rPr lang="en-US" sz="2400" dirty="0" smtClean="0"/>
              <a:t> les gestalts?</a:t>
            </a:r>
            <a:endParaRPr lang="en-US" sz="2400" dirty="0"/>
          </a:p>
        </p:txBody>
      </p:sp>
      <p:pic>
        <p:nvPicPr>
          <p:cNvPr id="1026" name="Picture 2" descr="\\VBOXSVR\linux-home\S\Dropbox\m\ets\courses\lecture09.perceptionAndGraphicDesign\ieTab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53" y="2007667"/>
            <a:ext cx="9027495" cy="1674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5696105"/>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192179" y="7054"/>
            <a:ext cx="2939915" cy="2566852"/>
          </a:xfrm>
        </p:spPr>
        <p:txBody>
          <a:bodyPr/>
          <a:lstStyle/>
          <a:p>
            <a:r>
              <a:rPr lang="en-US" sz="2400" dirty="0" err="1" smtClean="0"/>
              <a:t>Exemple</a:t>
            </a:r>
            <a:r>
              <a:rPr lang="en-US" sz="2400" dirty="0" smtClean="0"/>
              <a:t> de “SUPER” (</a:t>
            </a:r>
            <a:r>
              <a:rPr lang="en-US" sz="2400" dirty="0" err="1" smtClean="0"/>
              <a:t>utilitaire</a:t>
            </a:r>
            <a:r>
              <a:rPr lang="en-US" sz="2400" dirty="0" smtClean="0"/>
              <a:t> de conversion </a:t>
            </a:r>
            <a:r>
              <a:rPr lang="en-US" sz="2400" dirty="0" err="1" smtClean="0"/>
              <a:t>vidéo</a:t>
            </a:r>
            <a:r>
              <a:rPr lang="en-US" sz="2400" dirty="0" smtClean="0"/>
              <a:t>) :</a:t>
            </a:r>
            <a:br>
              <a:rPr lang="en-US" sz="2400" dirty="0" smtClean="0"/>
            </a:br>
            <a:r>
              <a:rPr lang="en-US" sz="2400" dirty="0" smtClean="0"/>
              <a:t>3 </a:t>
            </a:r>
            <a:r>
              <a:rPr lang="en-US" sz="2400" dirty="0" err="1" smtClean="0"/>
              <a:t>couleurs</a:t>
            </a:r>
            <a:r>
              <a:rPr lang="en-US" sz="2400" dirty="0" smtClean="0"/>
              <a:t> pour les 3 </a:t>
            </a:r>
            <a:r>
              <a:rPr lang="en-US" sz="2400" dirty="0" err="1" smtClean="0"/>
              <a:t>sortes</a:t>
            </a:r>
            <a:r>
              <a:rPr lang="en-US" sz="2400" dirty="0" smtClean="0"/>
              <a:t> de </a:t>
            </a:r>
            <a:r>
              <a:rPr lang="en-US" sz="2400" dirty="0" err="1" smtClean="0"/>
              <a:t>paramètres</a:t>
            </a:r>
            <a:endParaRPr lang="en-US" sz="2400" dirty="0"/>
          </a:p>
        </p:txBody>
      </p:sp>
      <p:pic>
        <p:nvPicPr>
          <p:cNvPr id="1026" name="Picture 2" descr="\\VBOXSVR\win\recovered\myOldDesktop\S_win\ets\courses\lecture09.perceptionAndGraphicDesign\super-screensho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1787"/>
            <a:ext cx="6211887" cy="6526213"/>
          </a:xfrm>
          <a:prstGeom prst="rect">
            <a:avLst/>
          </a:prstGeom>
          <a:noFill/>
          <a:extLst>
            <a:ext uri="{909E8E84-426E-40DD-AFC4-6F175D3DCCD1}">
              <a14:hiddenFill xmlns:a14="http://schemas.microsoft.com/office/drawing/2010/main">
                <a:solidFill>
                  <a:srgbClr val="FFFFFF"/>
                </a:solidFill>
              </a14:hiddenFill>
            </a:ext>
          </a:extLst>
        </p:spPr>
      </p:pic>
      <p:cxnSp>
        <p:nvCxnSpPr>
          <p:cNvPr id="5" name="Connecteur droit avec flèche 4"/>
          <p:cNvCxnSpPr/>
          <p:nvPr/>
        </p:nvCxnSpPr>
        <p:spPr>
          <a:xfrm flipH="1" flipV="1">
            <a:off x="5967155" y="2348881"/>
            <a:ext cx="1935215" cy="945104"/>
          </a:xfrm>
          <a:prstGeom prst="straightConnector1">
            <a:avLst/>
          </a:prstGeom>
          <a:ln w="50800">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7" name="Connecteur droit avec flèche 6"/>
          <p:cNvCxnSpPr/>
          <p:nvPr/>
        </p:nvCxnSpPr>
        <p:spPr>
          <a:xfrm flipH="1">
            <a:off x="6327195" y="3293985"/>
            <a:ext cx="1575176" cy="90010"/>
          </a:xfrm>
          <a:prstGeom prst="straightConnector1">
            <a:avLst/>
          </a:prstGeom>
          <a:ln w="508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8" name="Connecteur droit avec flèche 7"/>
          <p:cNvCxnSpPr/>
          <p:nvPr/>
        </p:nvCxnSpPr>
        <p:spPr>
          <a:xfrm flipH="1">
            <a:off x="6237186" y="3338990"/>
            <a:ext cx="1665184" cy="945105"/>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3100483"/>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457200" y="152400"/>
            <a:ext cx="8229600" cy="914400"/>
          </a:xfrm>
        </p:spPr>
        <p:txBody>
          <a:bodyPr/>
          <a:lstStyle/>
          <a:p>
            <a:r>
              <a:rPr lang="en-US" altLang="en-US" sz="2800" smtClean="0"/>
              <a:t>A Typographic Example: creating emphasis in paragraphs </a:t>
            </a:r>
            <a:r>
              <a:rPr lang="en-US" altLang="en-US" sz="1400" smtClean="0"/>
              <a:t>(Baecker and Marcus, 1990, p. 308)</a:t>
            </a:r>
          </a:p>
        </p:txBody>
      </p:sp>
      <p:pic>
        <p:nvPicPr>
          <p:cNvPr id="9011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219200"/>
            <a:ext cx="5267325" cy="502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Les </a:t>
            </a:r>
            <a:r>
              <a:rPr lang="fr-FR" dirty="0"/>
              <a:t>Les Oscars du cinéma (</a:t>
            </a:r>
            <a:r>
              <a:rPr lang="fr-FR" dirty="0" err="1"/>
              <a:t>Academy</a:t>
            </a:r>
            <a:r>
              <a:rPr lang="fr-FR" dirty="0"/>
              <a:t> Awards</a:t>
            </a:r>
            <a:r>
              <a:rPr lang="fr-FR" dirty="0" smtClean="0"/>
              <a:t>) de 2017</a:t>
            </a:r>
            <a:endParaRPr lang="en-CA" dirty="0"/>
          </a:p>
        </p:txBody>
      </p:sp>
      <p:pic>
        <p:nvPicPr>
          <p:cNvPr id="4" name="Picture 3"/>
          <p:cNvPicPr>
            <a:picLocks noChangeAspect="1"/>
          </p:cNvPicPr>
          <p:nvPr/>
        </p:nvPicPr>
        <p:blipFill>
          <a:blip r:embed="rId2"/>
          <a:stretch>
            <a:fillRect/>
          </a:stretch>
        </p:blipFill>
        <p:spPr>
          <a:xfrm>
            <a:off x="0" y="1606870"/>
            <a:ext cx="9144000" cy="4572000"/>
          </a:xfrm>
          <a:prstGeom prst="rect">
            <a:avLst/>
          </a:prstGeom>
        </p:spPr>
      </p:pic>
      <p:sp>
        <p:nvSpPr>
          <p:cNvPr id="5" name="Rectangle 4"/>
          <p:cNvSpPr/>
          <p:nvPr/>
        </p:nvSpPr>
        <p:spPr>
          <a:xfrm>
            <a:off x="4545686" y="1526145"/>
            <a:ext cx="4849452" cy="50420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p:cNvSpPr txBox="1"/>
          <p:nvPr/>
        </p:nvSpPr>
        <p:spPr>
          <a:xfrm>
            <a:off x="4808822" y="2846855"/>
            <a:ext cx="4104933" cy="120032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2400" b="0" i="0" u="none" strike="noStrike" kern="1200" cap="none" spc="0" normalizeH="0" baseline="0" noProof="0" dirty="0" smtClean="0">
                <a:ln>
                  <a:noFill/>
                </a:ln>
                <a:solidFill>
                  <a:prstClr val="black"/>
                </a:solidFill>
                <a:effectLst/>
                <a:uLnTx/>
                <a:uFillTx/>
                <a:latin typeface="Arial" charset="0"/>
                <a:ea typeface="+mn-ea"/>
                <a:cs typeface="Arial" charset="0"/>
              </a:rPr>
              <a:t>Est-</a:t>
            </a:r>
            <a:r>
              <a:rPr kumimoji="0" lang="en-CA" sz="2400" b="0" i="0" u="none" strike="noStrike" kern="1200" cap="none" spc="0" normalizeH="0" baseline="0" noProof="0" dirty="0" err="1" smtClean="0">
                <a:ln>
                  <a:noFill/>
                </a:ln>
                <a:solidFill>
                  <a:prstClr val="black"/>
                </a:solidFill>
                <a:effectLst/>
                <a:uLnTx/>
                <a:uFillTx/>
                <a:latin typeface="Arial" charset="0"/>
                <a:ea typeface="+mn-ea"/>
                <a:cs typeface="Arial" charset="0"/>
              </a:rPr>
              <a:t>ce</a:t>
            </a:r>
            <a:r>
              <a:rPr kumimoji="0" lang="en-CA" sz="2400" b="0" i="0" u="none" strike="noStrike" kern="1200" cap="none" spc="0" normalizeH="0" baseline="0" noProof="0" dirty="0" smtClean="0">
                <a:ln>
                  <a:noFill/>
                </a:ln>
                <a:solidFill>
                  <a:prstClr val="black"/>
                </a:solidFill>
                <a:effectLst/>
                <a:uLnTx/>
                <a:uFillTx/>
                <a:latin typeface="Arial" charset="0"/>
                <a:ea typeface="+mn-ea"/>
                <a:cs typeface="Arial" charset="0"/>
              </a:rPr>
              <a:t> </a:t>
            </a:r>
            <a:r>
              <a:rPr kumimoji="0" lang="en-CA" sz="2400" b="0" i="0" u="none" strike="noStrike" kern="1200" cap="none" spc="0" normalizeH="0" baseline="0" noProof="0" dirty="0" err="1" smtClean="0">
                <a:ln>
                  <a:noFill/>
                </a:ln>
                <a:solidFill>
                  <a:prstClr val="black"/>
                </a:solidFill>
                <a:effectLst/>
                <a:uLnTx/>
                <a:uFillTx/>
                <a:latin typeface="Arial" charset="0"/>
                <a:ea typeface="+mn-ea"/>
                <a:cs typeface="Arial" charset="0"/>
              </a:rPr>
              <a:t>qu’ils</a:t>
            </a:r>
            <a:r>
              <a:rPr kumimoji="0" lang="en-CA" sz="2400" b="0" i="0" u="none" strike="noStrike" kern="1200" cap="none" spc="0" normalizeH="0" baseline="0" noProof="0" dirty="0" smtClean="0">
                <a:ln>
                  <a:noFill/>
                </a:ln>
                <a:solidFill>
                  <a:prstClr val="black"/>
                </a:solidFill>
                <a:effectLst/>
                <a:uLnTx/>
                <a:uFillTx/>
                <a:latin typeface="Arial" charset="0"/>
                <a:ea typeface="+mn-ea"/>
                <a:cs typeface="Arial" charset="0"/>
              </a:rPr>
              <a:t> </a:t>
            </a:r>
            <a:r>
              <a:rPr kumimoji="0" lang="en-CA" sz="2400" b="0" i="0" u="none" strike="noStrike" kern="1200" cap="none" spc="0" normalizeH="0" baseline="0" noProof="0" dirty="0" err="1" smtClean="0">
                <a:ln>
                  <a:noFill/>
                </a:ln>
                <a:solidFill>
                  <a:prstClr val="black"/>
                </a:solidFill>
                <a:effectLst/>
                <a:uLnTx/>
                <a:uFillTx/>
                <a:latin typeface="Arial" charset="0"/>
                <a:ea typeface="+mn-ea"/>
                <a:cs typeface="Arial" charset="0"/>
              </a:rPr>
              <a:t>auraient</a:t>
            </a:r>
            <a:r>
              <a:rPr kumimoji="0" lang="en-CA" sz="2400" b="0" i="0" u="none" strike="noStrike" kern="1200" cap="none" spc="0" normalizeH="0" baseline="0" noProof="0" dirty="0" smtClean="0">
                <a:ln>
                  <a:noFill/>
                </a:ln>
                <a:solidFill>
                  <a:prstClr val="black"/>
                </a:solidFill>
                <a:effectLst/>
                <a:uLnTx/>
                <a:uFillTx/>
                <a:latin typeface="Arial" charset="0"/>
                <a:ea typeface="+mn-ea"/>
                <a:cs typeface="Arial" charset="0"/>
              </a:rPr>
              <a:t> </a:t>
            </a:r>
            <a:r>
              <a:rPr kumimoji="0" lang="en-CA" sz="2400" b="0" i="0" u="none" strike="noStrike" kern="1200" cap="none" spc="0" normalizeH="0" baseline="0" noProof="0" dirty="0" err="1" smtClean="0">
                <a:ln>
                  <a:noFill/>
                </a:ln>
                <a:solidFill>
                  <a:prstClr val="black"/>
                </a:solidFill>
                <a:effectLst/>
                <a:uLnTx/>
                <a:uFillTx/>
                <a:latin typeface="Arial" charset="0"/>
                <a:ea typeface="+mn-ea"/>
                <a:cs typeface="Arial" charset="0"/>
              </a:rPr>
              <a:t>pu</a:t>
            </a:r>
            <a:r>
              <a:rPr kumimoji="0" lang="en-CA" sz="2400" b="0" i="0" u="none" strike="noStrike" kern="1200" cap="none" spc="0" normalizeH="0" baseline="0" noProof="0" dirty="0" smtClean="0">
                <a:ln>
                  <a:noFill/>
                </a:ln>
                <a:solidFill>
                  <a:prstClr val="black"/>
                </a:solidFill>
                <a:effectLst/>
                <a:uLnTx/>
                <a:uFillTx/>
                <a:latin typeface="Arial" charset="0"/>
                <a:ea typeface="+mn-ea"/>
                <a:cs typeface="Arial" charset="0"/>
              </a:rPr>
              <a:t> </a:t>
            </a:r>
            <a:r>
              <a:rPr kumimoji="0" lang="en-CA" sz="2400" b="0" i="0" u="none" strike="noStrike" kern="1200" cap="none" spc="0" normalizeH="0" baseline="0" noProof="0" dirty="0" err="1" smtClean="0">
                <a:ln>
                  <a:noFill/>
                </a:ln>
                <a:solidFill>
                  <a:prstClr val="black"/>
                </a:solidFill>
                <a:effectLst/>
                <a:uLnTx/>
                <a:uFillTx/>
                <a:latin typeface="Arial" charset="0"/>
                <a:ea typeface="+mn-ea"/>
                <a:cs typeface="Arial" charset="0"/>
              </a:rPr>
              <a:t>mieux</a:t>
            </a:r>
            <a:r>
              <a:rPr kumimoji="0" lang="en-CA" sz="2400" b="0" i="0" u="none" strike="noStrike" kern="1200" cap="none" spc="0" normalizeH="0" baseline="0" noProof="0" dirty="0" smtClean="0">
                <a:ln>
                  <a:noFill/>
                </a:ln>
                <a:solidFill>
                  <a:prstClr val="black"/>
                </a:solidFill>
                <a:effectLst/>
                <a:uLnTx/>
                <a:uFillTx/>
                <a:latin typeface="Arial" charset="0"/>
                <a:ea typeface="+mn-ea"/>
                <a:cs typeface="Arial" charset="0"/>
              </a:rPr>
              <a:t> </a:t>
            </a:r>
            <a:r>
              <a:rPr kumimoji="0" lang="en-CA" sz="2400" b="0" i="0" u="none" strike="noStrike" kern="1200" cap="none" spc="0" normalizeH="0" baseline="0" noProof="0" dirty="0" err="1" smtClean="0">
                <a:ln>
                  <a:noFill/>
                </a:ln>
                <a:solidFill>
                  <a:prstClr val="black"/>
                </a:solidFill>
                <a:effectLst/>
                <a:uLnTx/>
                <a:uFillTx/>
                <a:latin typeface="Arial" charset="0"/>
                <a:ea typeface="+mn-ea"/>
                <a:cs typeface="Arial" charset="0"/>
              </a:rPr>
              <a:t>indiquer</a:t>
            </a:r>
            <a:r>
              <a:rPr kumimoji="0" lang="en-CA" sz="2400" b="0" i="0" u="none" strike="noStrike" kern="1200" cap="none" spc="0" normalizeH="0" baseline="0" noProof="0" dirty="0" smtClean="0">
                <a:ln>
                  <a:noFill/>
                </a:ln>
                <a:solidFill>
                  <a:prstClr val="black"/>
                </a:solidFill>
                <a:effectLst/>
                <a:uLnTx/>
                <a:uFillTx/>
                <a:latin typeface="Arial" charset="0"/>
                <a:ea typeface="+mn-ea"/>
                <a:cs typeface="Arial" charset="0"/>
              </a:rPr>
              <a:t> </a:t>
            </a:r>
            <a:r>
              <a:rPr kumimoji="0" lang="en-CA" sz="2400" b="0" i="0" u="none" strike="noStrike" kern="1200" cap="none" spc="0" normalizeH="0" baseline="0" noProof="0" dirty="0" err="1" smtClean="0">
                <a:ln>
                  <a:noFill/>
                </a:ln>
                <a:solidFill>
                  <a:prstClr val="black"/>
                </a:solidFill>
                <a:effectLst/>
                <a:uLnTx/>
                <a:uFillTx/>
                <a:latin typeface="Arial" charset="0"/>
                <a:ea typeface="+mn-ea"/>
                <a:cs typeface="Arial" charset="0"/>
              </a:rPr>
              <a:t>l’information</a:t>
            </a:r>
            <a:r>
              <a:rPr kumimoji="0" lang="en-CA" sz="2400" b="0" i="0" u="none" strike="noStrike" kern="1200" cap="none" spc="0" normalizeH="0" baseline="0" noProof="0" dirty="0" smtClean="0">
                <a:ln>
                  <a:noFill/>
                </a:ln>
                <a:solidFill>
                  <a:prstClr val="black"/>
                </a:solidFill>
                <a:effectLst/>
                <a:uLnTx/>
                <a:uFillTx/>
                <a:latin typeface="Arial" charset="0"/>
                <a:ea typeface="+mn-ea"/>
                <a:cs typeface="Arial" charset="0"/>
              </a:rPr>
              <a:t> sur la carte ?</a:t>
            </a:r>
            <a:endParaRPr kumimoji="0" lang="en-CA" sz="2400" b="0" i="0" u="none" strike="noStrike" kern="1200" cap="none" spc="0" normalizeH="0" baseline="0" noProof="0" dirty="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308763239"/>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Les </a:t>
            </a:r>
            <a:r>
              <a:rPr lang="fr-FR" dirty="0"/>
              <a:t>Les Oscars du cinéma (</a:t>
            </a:r>
            <a:r>
              <a:rPr lang="fr-FR" dirty="0" err="1"/>
              <a:t>Academy</a:t>
            </a:r>
            <a:r>
              <a:rPr lang="fr-FR" dirty="0"/>
              <a:t> Awards</a:t>
            </a:r>
            <a:r>
              <a:rPr lang="fr-FR" dirty="0" smtClean="0"/>
              <a:t>) de 2017</a:t>
            </a:r>
            <a:endParaRPr lang="en-CA" dirty="0"/>
          </a:p>
        </p:txBody>
      </p:sp>
      <p:pic>
        <p:nvPicPr>
          <p:cNvPr id="4" name="Picture 3"/>
          <p:cNvPicPr>
            <a:picLocks noChangeAspect="1"/>
          </p:cNvPicPr>
          <p:nvPr/>
        </p:nvPicPr>
        <p:blipFill>
          <a:blip r:embed="rId2"/>
          <a:stretch>
            <a:fillRect/>
          </a:stretch>
        </p:blipFill>
        <p:spPr>
          <a:xfrm>
            <a:off x="0" y="1606870"/>
            <a:ext cx="9144000" cy="4572000"/>
          </a:xfrm>
          <a:prstGeom prst="rect">
            <a:avLst/>
          </a:prstGeom>
        </p:spPr>
      </p:pic>
      <p:sp>
        <p:nvSpPr>
          <p:cNvPr id="5" name="Rectangle 4"/>
          <p:cNvSpPr/>
          <p:nvPr/>
        </p:nvSpPr>
        <p:spPr>
          <a:xfrm>
            <a:off x="439109" y="6211669"/>
            <a:ext cx="8213154" cy="646331"/>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1800" b="0" i="0" u="none" strike="noStrike" kern="1200" cap="none" spc="0" normalizeH="0" baseline="0" noProof="0" dirty="0">
                <a:ln>
                  <a:noFill/>
                </a:ln>
                <a:solidFill>
                  <a:prstClr val="black"/>
                </a:solidFill>
                <a:effectLst/>
                <a:uLnTx/>
                <a:uFillTx/>
                <a:latin typeface="Arial" charset="0"/>
                <a:ea typeface="+mn-ea"/>
                <a:cs typeface="Arial" charset="0"/>
                <a:hlinkClick r:id="rId3"/>
              </a:rPr>
              <a:t>https://medium.com/@</a:t>
            </a:r>
            <a:r>
              <a:rPr kumimoji="0" lang="en-CA" sz="1800" b="0" i="0" u="none" strike="noStrike" kern="1200" cap="none" spc="0" normalizeH="0" baseline="0" noProof="0" dirty="0" smtClean="0">
                <a:ln>
                  <a:noFill/>
                </a:ln>
                <a:solidFill>
                  <a:prstClr val="black"/>
                </a:solidFill>
                <a:effectLst/>
                <a:uLnTx/>
                <a:uFillTx/>
                <a:latin typeface="Arial" charset="0"/>
                <a:ea typeface="+mn-ea"/>
                <a:cs typeface="Arial" charset="0"/>
                <a:hlinkClick r:id="rId3"/>
              </a:rPr>
              <a:t>benjaminbannister/why-typography-matters-especially-at-the-oscars-f7b00e202f22</a:t>
            </a:r>
            <a:r>
              <a:rPr kumimoji="0" lang="en-CA" sz="1800" b="0" i="0" u="none" strike="noStrike" kern="1200" cap="none" spc="0" normalizeH="0" baseline="0" noProof="0" dirty="0" smtClean="0">
                <a:ln>
                  <a:noFill/>
                </a:ln>
                <a:solidFill>
                  <a:prstClr val="black"/>
                </a:solidFill>
                <a:effectLst/>
                <a:uLnTx/>
                <a:uFillTx/>
                <a:latin typeface="Arial" charset="0"/>
                <a:ea typeface="+mn-ea"/>
                <a:cs typeface="Arial" charset="0"/>
              </a:rPr>
              <a:t> </a:t>
            </a:r>
            <a:endParaRPr kumimoji="0" lang="en-CA" sz="1800" b="0" i="0" u="none" strike="noStrike" kern="1200" cap="none" spc="0" normalizeH="0" baseline="0" noProof="0" dirty="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1370786403"/>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8620"/>
            <a:ext cx="9144001" cy="765085"/>
          </a:xfrm>
        </p:spPr>
        <p:txBody>
          <a:bodyPr/>
          <a:lstStyle/>
          <a:p>
            <a:r>
              <a:rPr lang="en-CA" sz="2800" dirty="0" err="1" smtClean="0"/>
              <a:t>Une</a:t>
            </a:r>
            <a:r>
              <a:rPr lang="en-CA" sz="2800" dirty="0" smtClean="0"/>
              <a:t> </a:t>
            </a:r>
            <a:r>
              <a:rPr lang="en-CA" sz="2800" dirty="0" err="1" smtClean="0"/>
              <a:t>autre</a:t>
            </a:r>
            <a:r>
              <a:rPr lang="en-CA" sz="2800" dirty="0"/>
              <a:t> </a:t>
            </a:r>
            <a:r>
              <a:rPr lang="en-CA" sz="2800" dirty="0" err="1" smtClean="0"/>
              <a:t>façon</a:t>
            </a:r>
            <a:r>
              <a:rPr lang="en-CA" sz="2800" dirty="0" smtClean="0"/>
              <a:t> de </a:t>
            </a:r>
            <a:r>
              <a:rPr lang="en-CA" sz="2800" dirty="0" err="1" smtClean="0"/>
              <a:t>mettre</a:t>
            </a:r>
            <a:r>
              <a:rPr lang="en-CA" sz="2800" dirty="0" smtClean="0"/>
              <a:t> </a:t>
            </a:r>
            <a:r>
              <a:rPr lang="en-CA" sz="2800" dirty="0" err="1" smtClean="0"/>
              <a:t>en</a:t>
            </a:r>
            <a:r>
              <a:rPr lang="en-CA" sz="2800" dirty="0"/>
              <a:t> </a:t>
            </a:r>
            <a:r>
              <a:rPr lang="en-CA" sz="2800" dirty="0" smtClean="0"/>
              <a:t>evidence: les majuscules</a:t>
            </a:r>
            <a:endParaRPr lang="en-CA" sz="2800" dirty="0"/>
          </a:p>
        </p:txBody>
      </p:sp>
      <p:sp>
        <p:nvSpPr>
          <p:cNvPr id="3" name="Content Placeholder 2"/>
          <p:cNvSpPr>
            <a:spLocks noGrp="1"/>
          </p:cNvSpPr>
          <p:nvPr>
            <p:ph idx="1"/>
          </p:nvPr>
        </p:nvSpPr>
        <p:spPr>
          <a:xfrm>
            <a:off x="341530" y="863715"/>
            <a:ext cx="8570295" cy="5262449"/>
          </a:xfrm>
        </p:spPr>
        <p:txBody>
          <a:bodyPr/>
          <a:lstStyle/>
          <a:p>
            <a:pPr marL="0" indent="0">
              <a:buNone/>
            </a:pPr>
            <a:r>
              <a:rPr lang="en-CA" sz="2000" dirty="0"/>
              <a:t>"</a:t>
            </a:r>
            <a:r>
              <a:rPr lang="en-CA" sz="2000" b="1" dirty="0"/>
              <a:t>Tall Man lettering</a:t>
            </a:r>
            <a:r>
              <a:rPr lang="en-CA" sz="2000" dirty="0"/>
              <a:t> is the practice of writing part of a drug's name in upper case letters to help distinguish sound-alike, look-alike drugs from one another in order to avoid medication errors." ( </a:t>
            </a:r>
            <a:r>
              <a:rPr lang="en-CA" sz="2000" dirty="0">
                <a:hlinkClick r:id="rId2"/>
              </a:rPr>
              <a:t>https://</a:t>
            </a:r>
            <a:r>
              <a:rPr lang="en-CA" sz="2000" dirty="0" smtClean="0">
                <a:hlinkClick r:id="rId2"/>
              </a:rPr>
              <a:t>en.wikipedia.org/wiki/Tall_Man_lettering</a:t>
            </a:r>
            <a:r>
              <a:rPr lang="en-CA" sz="2000" dirty="0" smtClean="0"/>
              <a:t> )</a:t>
            </a:r>
            <a:endParaRPr lang="en-CA" sz="2000" dirty="0"/>
          </a:p>
          <a:p>
            <a:pPr marL="0" indent="0">
              <a:buNone/>
            </a:pPr>
            <a:endParaRPr lang="en-CA" sz="2000" dirty="0"/>
          </a:p>
          <a:p>
            <a:pPr marL="0" indent="0">
              <a:buNone/>
            </a:pPr>
            <a:r>
              <a:rPr lang="en-CA" sz="2000" dirty="0" err="1"/>
              <a:t>diphenhydrAMINE</a:t>
            </a:r>
            <a:r>
              <a:rPr lang="en-CA" sz="2000" dirty="0"/>
              <a:t> (</a:t>
            </a:r>
            <a:r>
              <a:rPr lang="en-CA" sz="2000" dirty="0" err="1"/>
              <a:t>benadryl</a:t>
            </a:r>
            <a:r>
              <a:rPr lang="en-CA" sz="2000" dirty="0"/>
              <a:t>) vs </a:t>
            </a:r>
            <a:r>
              <a:rPr lang="en-CA" sz="2000" dirty="0" err="1"/>
              <a:t>dimenhyDRINATE</a:t>
            </a:r>
            <a:r>
              <a:rPr lang="en-CA" sz="2000" dirty="0"/>
              <a:t> (</a:t>
            </a:r>
            <a:r>
              <a:rPr lang="en-CA" sz="2000" dirty="0" err="1"/>
              <a:t>gravol</a:t>
            </a:r>
            <a:r>
              <a:rPr lang="en-CA" sz="2000" dirty="0"/>
              <a:t>)</a:t>
            </a:r>
          </a:p>
          <a:p>
            <a:pPr marL="0" indent="0">
              <a:buNone/>
            </a:pPr>
            <a:r>
              <a:rPr lang="en-CA" sz="2000" dirty="0" err="1"/>
              <a:t>predniSONE</a:t>
            </a:r>
            <a:r>
              <a:rPr lang="en-CA" sz="2000" dirty="0"/>
              <a:t> vs </a:t>
            </a:r>
            <a:r>
              <a:rPr lang="en-CA" sz="2000" dirty="0" err="1"/>
              <a:t>predniSOLONE</a:t>
            </a:r>
            <a:endParaRPr lang="en-CA" sz="2000" dirty="0"/>
          </a:p>
          <a:p>
            <a:pPr marL="0" indent="0">
              <a:buNone/>
            </a:pPr>
            <a:r>
              <a:rPr lang="en-CA" sz="2000" dirty="0" err="1"/>
              <a:t>acetaZOLAMIDE</a:t>
            </a:r>
            <a:r>
              <a:rPr lang="en-CA" sz="2000" dirty="0"/>
              <a:t> vs </a:t>
            </a:r>
            <a:r>
              <a:rPr lang="en-CA" sz="2000" dirty="0" err="1"/>
              <a:t>acetoHEXAMIDE</a:t>
            </a:r>
            <a:endParaRPr lang="en-CA" sz="2000" dirty="0"/>
          </a:p>
          <a:p>
            <a:pPr marL="0" indent="0">
              <a:buNone/>
            </a:pPr>
            <a:r>
              <a:rPr lang="en-CA" sz="2000" dirty="0" err="1"/>
              <a:t>buPROPion</a:t>
            </a:r>
            <a:r>
              <a:rPr lang="en-CA" sz="2000" dirty="0"/>
              <a:t> vs </a:t>
            </a:r>
            <a:r>
              <a:rPr lang="en-CA" sz="2000" dirty="0" err="1"/>
              <a:t>busPIRone</a:t>
            </a:r>
            <a:endParaRPr lang="en-CA" sz="2000" dirty="0"/>
          </a:p>
          <a:p>
            <a:pPr marL="0" indent="0">
              <a:buNone/>
            </a:pPr>
            <a:r>
              <a:rPr lang="en-CA" sz="2000" dirty="0" err="1"/>
              <a:t>chlorproMAZINE</a:t>
            </a:r>
            <a:r>
              <a:rPr lang="en-CA" sz="2000" dirty="0"/>
              <a:t> vs </a:t>
            </a:r>
            <a:r>
              <a:rPr lang="en-CA" sz="2000" dirty="0" err="1"/>
              <a:t>chlorproPAMIDE</a:t>
            </a:r>
            <a:endParaRPr lang="en-CA" sz="2000" dirty="0"/>
          </a:p>
          <a:p>
            <a:pPr marL="0" indent="0">
              <a:buNone/>
            </a:pPr>
            <a:r>
              <a:rPr lang="en-CA" sz="2000" dirty="0" err="1"/>
              <a:t>clomiPHENE</a:t>
            </a:r>
            <a:r>
              <a:rPr lang="en-CA" sz="2000" dirty="0"/>
              <a:t> vs </a:t>
            </a:r>
            <a:r>
              <a:rPr lang="en-CA" sz="2000" dirty="0" err="1"/>
              <a:t>clomiPRAMINE</a:t>
            </a:r>
            <a:endParaRPr lang="en-CA" sz="2000" dirty="0"/>
          </a:p>
          <a:p>
            <a:pPr marL="0" indent="0">
              <a:buNone/>
            </a:pPr>
            <a:r>
              <a:rPr lang="en-CA" sz="2000" dirty="0" err="1"/>
              <a:t>cycloSERINE</a:t>
            </a:r>
            <a:r>
              <a:rPr lang="en-CA" sz="2000" dirty="0"/>
              <a:t> vs </a:t>
            </a:r>
            <a:r>
              <a:rPr lang="en-CA" sz="2000" dirty="0" err="1"/>
              <a:t>cycloSPORINE</a:t>
            </a:r>
            <a:endParaRPr lang="en-CA" sz="2000" dirty="0"/>
          </a:p>
          <a:p>
            <a:pPr marL="0" indent="0">
              <a:buNone/>
            </a:pPr>
            <a:r>
              <a:rPr lang="en-CA" sz="2000" dirty="0" err="1"/>
              <a:t>DAUNOrubicin</a:t>
            </a:r>
            <a:r>
              <a:rPr lang="en-CA" sz="2000" dirty="0"/>
              <a:t> vs </a:t>
            </a:r>
            <a:r>
              <a:rPr lang="en-CA" sz="2000" dirty="0" err="1"/>
              <a:t>DOXOrubicin</a:t>
            </a:r>
            <a:endParaRPr lang="en-CA" sz="2000" dirty="0"/>
          </a:p>
          <a:p>
            <a:pPr marL="0" indent="0">
              <a:buNone/>
            </a:pPr>
            <a:r>
              <a:rPr lang="en-CA" sz="2000" dirty="0" err="1"/>
              <a:t>DOBUTamine</a:t>
            </a:r>
            <a:r>
              <a:rPr lang="en-CA" sz="2000" dirty="0"/>
              <a:t> vs </a:t>
            </a:r>
            <a:r>
              <a:rPr lang="en-CA" sz="2000" dirty="0" err="1"/>
              <a:t>DOPamine</a:t>
            </a:r>
            <a:endParaRPr lang="en-CA" sz="2000" dirty="0"/>
          </a:p>
          <a:p>
            <a:pPr marL="0" indent="0">
              <a:buNone/>
            </a:pPr>
            <a:r>
              <a:rPr lang="en-CA" sz="2000" dirty="0" err="1"/>
              <a:t>hydrALAZINE</a:t>
            </a:r>
            <a:r>
              <a:rPr lang="en-CA" sz="2000" dirty="0"/>
              <a:t> vs </a:t>
            </a:r>
            <a:r>
              <a:rPr lang="en-CA" sz="2000" dirty="0" err="1"/>
              <a:t>hydrOXYzine</a:t>
            </a:r>
            <a:endParaRPr lang="en-CA" sz="2000" dirty="0"/>
          </a:p>
          <a:p>
            <a:pPr marL="0" indent="0">
              <a:buNone/>
            </a:pPr>
            <a:r>
              <a:rPr lang="en-CA" sz="2000" dirty="0" err="1"/>
              <a:t>TOLAZamide</a:t>
            </a:r>
            <a:r>
              <a:rPr lang="en-CA" sz="2000" dirty="0"/>
              <a:t> vs </a:t>
            </a:r>
            <a:r>
              <a:rPr lang="en-CA" sz="2000" dirty="0" err="1"/>
              <a:t>TOLBUTamide</a:t>
            </a:r>
            <a:endParaRPr lang="en-CA" sz="2000" dirty="0"/>
          </a:p>
          <a:p>
            <a:pPr marL="0" indent="0">
              <a:buNone/>
            </a:pPr>
            <a:r>
              <a:rPr lang="en-CA" sz="2000" dirty="0" err="1"/>
              <a:t>vinBLAStine</a:t>
            </a:r>
            <a:r>
              <a:rPr lang="en-CA" sz="2000" dirty="0"/>
              <a:t> vs </a:t>
            </a:r>
            <a:r>
              <a:rPr lang="en-CA" sz="2000" dirty="0" err="1"/>
              <a:t>vinCRIStine</a:t>
            </a:r>
            <a:endParaRPr lang="en-CA" sz="2000" dirty="0"/>
          </a:p>
          <a:p>
            <a:pPr marL="0" indent="0">
              <a:buNone/>
            </a:pPr>
            <a:endParaRPr lang="en-CA" sz="2000" dirty="0"/>
          </a:p>
        </p:txBody>
      </p:sp>
    </p:spTree>
    <p:extLst>
      <p:ext uri="{BB962C8B-B14F-4D97-AF65-F5344CB8AC3E}">
        <p14:creationId xmlns:p14="http://schemas.microsoft.com/office/powerpoint/2010/main" val="3494731916"/>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533400" y="1752600"/>
            <a:ext cx="3581400" cy="4495800"/>
          </a:xfrm>
        </p:spPr>
        <p:txBody>
          <a:bodyPr/>
          <a:lstStyle/>
          <a:p>
            <a:pPr algn="l"/>
            <a:r>
              <a:rPr lang="en-US" altLang="en-US" sz="1800" smtClean="0"/>
              <a:t>Typical page layout with primary and secondary features (Baecker and Marcus, 1990, p. 295).</a:t>
            </a:r>
            <a:br>
              <a:rPr lang="en-US" altLang="en-US" sz="1800" smtClean="0"/>
            </a:br>
            <a:r>
              <a:rPr lang="en-US" altLang="en-US" sz="1800" smtClean="0"/>
              <a:t/>
            </a:r>
            <a:br>
              <a:rPr lang="en-US" altLang="en-US" sz="1800" smtClean="0"/>
            </a:br>
            <a:r>
              <a:rPr lang="en-US" altLang="en-US" sz="1800" smtClean="0"/>
              <a:t>Note the restrained use of borders and separators.  Some interfaces use deeply nested rectangular borders or bevelling to group items – this is going too far.</a:t>
            </a:r>
          </a:p>
        </p:txBody>
      </p:sp>
      <p:pic>
        <p:nvPicPr>
          <p:cNvPr id="91139"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5800" y="1371600"/>
            <a:ext cx="4221163"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0" name="Rectangle 5"/>
          <p:cNvSpPr>
            <a:spLocks noChangeArrowheads="1"/>
          </p:cNvSpPr>
          <p:nvPr/>
        </p:nvSpPr>
        <p:spPr bwMode="auto">
          <a:xfrm>
            <a:off x="685800" y="0"/>
            <a:ext cx="7772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2400">
                <a:solidFill>
                  <a:schemeClr val="bg2"/>
                </a:solidFill>
                <a:latin typeface="Arial" charset="0"/>
              </a:defRPr>
            </a:lvl1pPr>
            <a:lvl2pPr marL="742950" indent="-285750" eaLnBrk="0" hangingPunct="0">
              <a:spcBef>
                <a:spcPct val="20000"/>
              </a:spcBef>
              <a:buChar char="–"/>
              <a:defRPr sz="2000">
                <a:solidFill>
                  <a:schemeClr val="bg2"/>
                </a:solidFill>
                <a:latin typeface="Arial" charset="0"/>
              </a:defRPr>
            </a:lvl2pPr>
            <a:lvl3pPr marL="1143000" indent="-228600" eaLnBrk="0" hangingPunct="0">
              <a:spcBef>
                <a:spcPct val="20000"/>
              </a:spcBef>
              <a:buChar char="•"/>
              <a:defRPr sz="2400">
                <a:solidFill>
                  <a:schemeClr val="bg2"/>
                </a:solidFill>
                <a:latin typeface="Arial" charset="0"/>
              </a:defRPr>
            </a:lvl3pPr>
            <a:lvl4pPr marL="1600200" indent="-228600" eaLnBrk="0" hangingPunct="0">
              <a:spcBef>
                <a:spcPct val="20000"/>
              </a:spcBef>
              <a:buChar char="–"/>
              <a:defRPr sz="2000">
                <a:solidFill>
                  <a:schemeClr val="bg2"/>
                </a:solidFill>
                <a:latin typeface="Times" pitchFamily="18" charset="0"/>
              </a:defRPr>
            </a:lvl4pPr>
            <a:lvl5pPr marL="2057400" indent="-228600" eaLnBrk="0" hangingPunct="0">
              <a:spcBef>
                <a:spcPct val="20000"/>
              </a:spcBef>
              <a:buChar char="»"/>
              <a:defRPr sz="2000">
                <a:solidFill>
                  <a:schemeClr val="bg2"/>
                </a:solidFill>
                <a:latin typeface="Times" pitchFamily="18" charset="0"/>
              </a:defRPr>
            </a:lvl5pPr>
            <a:lvl6pPr marL="2514600" indent="-228600" eaLnBrk="0" fontAlgn="base" hangingPunct="0">
              <a:spcBef>
                <a:spcPct val="20000"/>
              </a:spcBef>
              <a:spcAft>
                <a:spcPct val="0"/>
              </a:spcAft>
              <a:buChar char="»"/>
              <a:defRPr sz="2000">
                <a:solidFill>
                  <a:schemeClr val="bg2"/>
                </a:solidFill>
                <a:latin typeface="Times" pitchFamily="18" charset="0"/>
              </a:defRPr>
            </a:lvl6pPr>
            <a:lvl7pPr marL="2971800" indent="-228600" eaLnBrk="0" fontAlgn="base" hangingPunct="0">
              <a:spcBef>
                <a:spcPct val="20000"/>
              </a:spcBef>
              <a:spcAft>
                <a:spcPct val="0"/>
              </a:spcAft>
              <a:buChar char="»"/>
              <a:defRPr sz="2000">
                <a:solidFill>
                  <a:schemeClr val="bg2"/>
                </a:solidFill>
                <a:latin typeface="Times" pitchFamily="18" charset="0"/>
              </a:defRPr>
            </a:lvl7pPr>
            <a:lvl8pPr marL="3429000" indent="-228600" eaLnBrk="0" fontAlgn="base" hangingPunct="0">
              <a:spcBef>
                <a:spcPct val="20000"/>
              </a:spcBef>
              <a:spcAft>
                <a:spcPct val="0"/>
              </a:spcAft>
              <a:buChar char="»"/>
              <a:defRPr sz="2000">
                <a:solidFill>
                  <a:schemeClr val="bg2"/>
                </a:solidFill>
                <a:latin typeface="Times" pitchFamily="18" charset="0"/>
              </a:defRPr>
            </a:lvl8pPr>
            <a:lvl9pPr marL="3886200" indent="-228600" eaLnBrk="0" fontAlgn="base" hangingPunct="0">
              <a:spcBef>
                <a:spcPct val="20000"/>
              </a:spcBef>
              <a:spcAft>
                <a:spcPct val="0"/>
              </a:spcAft>
              <a:buChar char="»"/>
              <a:defRPr sz="2000">
                <a:solidFill>
                  <a:schemeClr val="bg2"/>
                </a:solidFill>
                <a:latin typeface="Times" pitchFamily="18" charset="0"/>
              </a:defRPr>
            </a:lvl9pPr>
          </a:lstStyle>
          <a:p>
            <a:pPr algn="ctr" eaLnBrk="1" hangingPunct="1">
              <a:spcBef>
                <a:spcPct val="0"/>
              </a:spcBef>
              <a:buFontTx/>
              <a:buNone/>
            </a:pPr>
            <a:r>
              <a:rPr lang="en-CA" altLang="en-US" sz="3200"/>
              <a:t>Use a grid to organize elements</a:t>
            </a:r>
            <a:br>
              <a:rPr lang="en-CA" altLang="en-US" sz="3200"/>
            </a:br>
            <a:r>
              <a:rPr lang="en-CA" altLang="en-US" sz="3200"/>
              <a:t>and suggest relationships</a:t>
            </a:r>
            <a:endParaRPr lang="en-US" altLang="en-US" sz="3200"/>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re 1"/>
          <p:cNvSpPr>
            <a:spLocks noGrp="1"/>
          </p:cNvSpPr>
          <p:nvPr>
            <p:ph type="title"/>
          </p:nvPr>
        </p:nvSpPr>
        <p:spPr>
          <a:xfrm>
            <a:off x="500063" y="0"/>
            <a:ext cx="8229600" cy="1143000"/>
          </a:xfrm>
        </p:spPr>
        <p:txBody>
          <a:bodyPr/>
          <a:lstStyle/>
          <a:p>
            <a:r>
              <a:rPr lang="fr-CA" altLang="en-US" smtClean="0"/>
              <a:t>Exemples de grilles (« grids »)</a:t>
            </a:r>
          </a:p>
        </p:txBody>
      </p:sp>
      <p:pic>
        <p:nvPicPr>
          <p:cNvPr id="921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938" y="1065213"/>
            <a:ext cx="2495550"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6125" y="1073150"/>
            <a:ext cx="2500313" cy="252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938" y="3714750"/>
            <a:ext cx="2482850" cy="250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86125" y="3714750"/>
            <a:ext cx="2478088" cy="250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9313" y="1063625"/>
            <a:ext cx="2500312" cy="250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8"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29313" y="3714750"/>
            <a:ext cx="2543175"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9" name="ZoneTexte 8"/>
          <p:cNvSpPr txBox="1">
            <a:spLocks noChangeArrowheads="1"/>
          </p:cNvSpPr>
          <p:nvPr/>
        </p:nvSpPr>
        <p:spPr bwMode="auto">
          <a:xfrm>
            <a:off x="1714500" y="6286500"/>
            <a:ext cx="56435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CA" altLang="en-US" sz="1800">
                <a:latin typeface="Arial" charset="0"/>
              </a:rPr>
              <a:t>Exemples tirés de http://www.lab404.com/121/grids/</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be 3"/>
          <p:cNvSpPr/>
          <p:nvPr/>
        </p:nvSpPr>
        <p:spPr>
          <a:xfrm>
            <a:off x="2786063" y="3143250"/>
            <a:ext cx="1000125" cy="928688"/>
          </a:xfrm>
          <a:prstGeom prst="cube">
            <a:avLst/>
          </a:prstGeom>
          <a:solidFill>
            <a:srgbClr val="00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cxnSp>
        <p:nvCxnSpPr>
          <p:cNvPr id="6" name="Connecteur droit avec flèche 5"/>
          <p:cNvCxnSpPr/>
          <p:nvPr/>
        </p:nvCxnSpPr>
        <p:spPr>
          <a:xfrm rot="10800000" flipV="1">
            <a:off x="3929063" y="1571625"/>
            <a:ext cx="2071687" cy="1785938"/>
          </a:xfrm>
          <a:prstGeom prst="straightConnector1">
            <a:avLst/>
          </a:prstGeom>
          <a:ln w="38100">
            <a:solidFill>
              <a:srgbClr val="FF0000"/>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sp>
        <p:nvSpPr>
          <p:cNvPr id="10" name="Soleil 9"/>
          <p:cNvSpPr/>
          <p:nvPr/>
        </p:nvSpPr>
        <p:spPr>
          <a:xfrm>
            <a:off x="6143625" y="1071563"/>
            <a:ext cx="571500" cy="571500"/>
          </a:xfrm>
          <a:prstGeom prst="sun">
            <a:avLst/>
          </a:prstGeom>
          <a:solidFill>
            <a:srgbClr val="FFFF00"/>
          </a:solid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sp>
        <p:nvSpPr>
          <p:cNvPr id="12" name="Arc 11"/>
          <p:cNvSpPr/>
          <p:nvPr/>
        </p:nvSpPr>
        <p:spPr>
          <a:xfrm>
            <a:off x="6500813" y="4214813"/>
            <a:ext cx="1428750" cy="1285875"/>
          </a:xfrm>
          <a:prstGeom prst="arc">
            <a:avLst>
              <a:gd name="adj1" fmla="val 10257931"/>
              <a:gd name="adj2" fmla="val 1277050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CA"/>
          </a:p>
        </p:txBody>
      </p:sp>
      <p:cxnSp>
        <p:nvCxnSpPr>
          <p:cNvPr id="14" name="Connecteur droit 13"/>
          <p:cNvCxnSpPr/>
          <p:nvPr/>
        </p:nvCxnSpPr>
        <p:spPr>
          <a:xfrm>
            <a:off x="6572250" y="4429125"/>
            <a:ext cx="571500" cy="42862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Connecteur droit 15"/>
          <p:cNvCxnSpPr/>
          <p:nvPr/>
        </p:nvCxnSpPr>
        <p:spPr>
          <a:xfrm flipV="1">
            <a:off x="6429375" y="4857750"/>
            <a:ext cx="714375" cy="1428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Connecteur droit avec flèche 18"/>
          <p:cNvCxnSpPr/>
          <p:nvPr/>
        </p:nvCxnSpPr>
        <p:spPr>
          <a:xfrm rot="10800000" flipV="1">
            <a:off x="3929063" y="1643063"/>
            <a:ext cx="2214562" cy="1928812"/>
          </a:xfrm>
          <a:prstGeom prst="straightConnector1">
            <a:avLst/>
          </a:prstGeom>
          <a:ln w="38100">
            <a:solidFill>
              <a:srgbClr val="00FF00"/>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20" name="Connecteur droit avec flèche 19"/>
          <p:cNvCxnSpPr/>
          <p:nvPr/>
        </p:nvCxnSpPr>
        <p:spPr>
          <a:xfrm>
            <a:off x="3929063" y="3571875"/>
            <a:ext cx="2357437" cy="1000125"/>
          </a:xfrm>
          <a:prstGeom prst="straightConnector1">
            <a:avLst/>
          </a:prstGeom>
          <a:ln w="38100">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21" name="Connecteur droit avec flèche 20"/>
          <p:cNvCxnSpPr/>
          <p:nvPr/>
        </p:nvCxnSpPr>
        <p:spPr>
          <a:xfrm rot="10800000" flipV="1">
            <a:off x="3929063" y="1785938"/>
            <a:ext cx="2286000" cy="2000250"/>
          </a:xfrm>
          <a:prstGeom prst="straightConnector1">
            <a:avLst/>
          </a:prstGeom>
          <a:ln w="38100">
            <a:solidFill>
              <a:srgbClr val="0000FF"/>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sp>
        <p:nvSpPr>
          <p:cNvPr id="13323" name="ZoneTexte 23"/>
          <p:cNvSpPr txBox="1">
            <a:spLocks noChangeArrowheads="1"/>
          </p:cNvSpPr>
          <p:nvPr/>
        </p:nvSpPr>
        <p:spPr bwMode="auto">
          <a:xfrm rot="-2445293">
            <a:off x="4249738" y="1733550"/>
            <a:ext cx="2000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CA" altLang="en-US" sz="1800">
                <a:latin typeface="Arial" charset="0"/>
              </a:rPr>
              <a:t>Lumière blanche</a:t>
            </a:r>
          </a:p>
        </p:txBody>
      </p:sp>
      <p:sp>
        <p:nvSpPr>
          <p:cNvPr id="13324" name="ZoneTexte 24"/>
          <p:cNvSpPr txBox="1">
            <a:spLocks noChangeArrowheads="1"/>
          </p:cNvSpPr>
          <p:nvPr/>
        </p:nvSpPr>
        <p:spPr bwMode="auto">
          <a:xfrm rot="1376224">
            <a:off x="4573588" y="4548188"/>
            <a:ext cx="17843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CA" altLang="en-US" sz="1800">
                <a:latin typeface="Arial" charset="0"/>
              </a:rPr>
              <a:t>Lumière verte</a:t>
            </a:r>
          </a:p>
        </p:txBody>
      </p:sp>
      <p:sp>
        <p:nvSpPr>
          <p:cNvPr id="13325" name="ZoneTexte 25"/>
          <p:cNvSpPr txBox="1">
            <a:spLocks noChangeArrowheads="1"/>
          </p:cNvSpPr>
          <p:nvPr/>
        </p:nvSpPr>
        <p:spPr bwMode="auto">
          <a:xfrm>
            <a:off x="1500188" y="3500438"/>
            <a:ext cx="13573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CA" altLang="en-US" sz="1800">
                <a:latin typeface="Arial" charset="0"/>
              </a:rPr>
              <a:t>Objet vert</a:t>
            </a:r>
          </a:p>
        </p:txBody>
      </p:sp>
      <p:sp>
        <p:nvSpPr>
          <p:cNvPr id="13326" name="ZoneTexte 26"/>
          <p:cNvSpPr txBox="1">
            <a:spLocks noChangeArrowheads="1"/>
          </p:cNvSpPr>
          <p:nvPr/>
        </p:nvSpPr>
        <p:spPr bwMode="auto">
          <a:xfrm>
            <a:off x="7215188" y="4714875"/>
            <a:ext cx="1000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CA" altLang="en-US" sz="1800">
                <a:latin typeface="Arial" charset="0"/>
              </a:rPr>
              <a:t>Oeil</a:t>
            </a:r>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5" descr="underload-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2388" y="260350"/>
            <a:ext cx="1417637" cy="634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7" name="Text Box 6"/>
          <p:cNvSpPr txBox="1">
            <a:spLocks noChangeArrowheads="1"/>
          </p:cNvSpPr>
          <p:nvPr/>
        </p:nvSpPr>
        <p:spPr bwMode="auto">
          <a:xfrm>
            <a:off x="6372225" y="6237288"/>
            <a:ext cx="23764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en-US" altLang="en-US" sz="1000">
                <a:latin typeface="Arial" charset="0"/>
              </a:rPr>
              <a:t>http://flowingdata.com/2010/02/15/data-underload-9-big-graphic-blueprint/</a:t>
            </a:r>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re 1"/>
          <p:cNvSpPr>
            <a:spLocks noGrp="1"/>
          </p:cNvSpPr>
          <p:nvPr>
            <p:ph type="title"/>
          </p:nvPr>
        </p:nvSpPr>
        <p:spPr/>
        <p:txBody>
          <a:bodyPr/>
          <a:lstStyle/>
          <a:p>
            <a:r>
              <a:rPr lang="fr-CA" altLang="en-US" dirty="0" smtClean="0"/>
              <a:t>Attention: n’utilisez pas trop de polices ou de styles différents!</a:t>
            </a:r>
          </a:p>
        </p:txBody>
      </p:sp>
      <p:pic>
        <p:nvPicPr>
          <p:cNvPr id="94211" name="Picture 2" descr="C:\Users\mjm\Desktop\S_win\ets\courses\lectureMaterial\08.perceptionAndGraphicDesign\images-by-mjm\badUseOfFonts0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25" y="1643063"/>
            <a:ext cx="5065713" cy="4786312"/>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4212" name="ZoneTexte 4"/>
          <p:cNvSpPr txBox="1">
            <a:spLocks noChangeArrowheads="1"/>
          </p:cNvSpPr>
          <p:nvPr/>
        </p:nvSpPr>
        <p:spPr bwMode="auto">
          <a:xfrm>
            <a:off x="6143625" y="2500313"/>
            <a:ext cx="2286000"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CA" altLang="en-US" sz="2400">
                <a:latin typeface="Arial" charset="0"/>
              </a:rPr>
              <a:t>Texte</a:t>
            </a:r>
          </a:p>
          <a:p>
            <a:pPr eaLnBrk="1" hangingPunct="1">
              <a:spcBef>
                <a:spcPct val="0"/>
              </a:spcBef>
            </a:pPr>
            <a:r>
              <a:rPr lang="fr-CA" altLang="en-US" sz="2400">
                <a:latin typeface="Arial" charset="0"/>
              </a:rPr>
              <a:t> noir</a:t>
            </a:r>
          </a:p>
          <a:p>
            <a:pPr eaLnBrk="1" hangingPunct="1">
              <a:spcBef>
                <a:spcPct val="0"/>
              </a:spcBef>
            </a:pPr>
            <a:r>
              <a:rPr lang="fr-CA" altLang="en-US" sz="2400">
                <a:latin typeface="Arial" charset="0"/>
              </a:rPr>
              <a:t> rouge</a:t>
            </a:r>
          </a:p>
          <a:p>
            <a:pPr eaLnBrk="1" hangingPunct="1">
              <a:spcBef>
                <a:spcPct val="0"/>
              </a:spcBef>
            </a:pPr>
            <a:r>
              <a:rPr lang="fr-CA" altLang="en-US" sz="2400">
                <a:latin typeface="Arial" charset="0"/>
              </a:rPr>
              <a:t> bleu</a:t>
            </a:r>
          </a:p>
          <a:p>
            <a:pPr eaLnBrk="1" hangingPunct="1">
              <a:spcBef>
                <a:spcPct val="0"/>
              </a:spcBef>
            </a:pPr>
            <a:r>
              <a:rPr lang="fr-CA" altLang="en-US" sz="2400">
                <a:latin typeface="Arial" charset="0"/>
              </a:rPr>
              <a:t> noir gras</a:t>
            </a:r>
          </a:p>
          <a:p>
            <a:pPr eaLnBrk="1" hangingPunct="1">
              <a:spcBef>
                <a:spcPct val="0"/>
              </a:spcBef>
            </a:pPr>
            <a:r>
              <a:rPr lang="fr-CA" altLang="en-US" sz="2400">
                <a:latin typeface="Arial" charset="0"/>
              </a:rPr>
              <a:t> rouge gras</a:t>
            </a:r>
          </a:p>
          <a:p>
            <a:pPr eaLnBrk="1" hangingPunct="1">
              <a:spcBef>
                <a:spcPct val="0"/>
              </a:spcBef>
            </a:pPr>
            <a:r>
              <a:rPr lang="fr-CA" altLang="en-US" sz="2400">
                <a:latin typeface="Arial" charset="0"/>
              </a:rPr>
              <a:t> rouge italique</a:t>
            </a:r>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C:\Users\mjm\Desktop\S_win\ets\courses\lectureMaterial\08.perceptionAndGraphicDesign\images-by-mjm\badUseOfFonts0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1563" y="285750"/>
            <a:ext cx="7859712" cy="4691063"/>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5235" name="ZoneTexte 4"/>
          <p:cNvSpPr txBox="1">
            <a:spLocks noChangeArrowheads="1"/>
          </p:cNvSpPr>
          <p:nvPr/>
        </p:nvSpPr>
        <p:spPr bwMode="auto">
          <a:xfrm>
            <a:off x="142875" y="4357688"/>
            <a:ext cx="22860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CA" altLang="en-US" sz="1800">
                <a:latin typeface="Arial" charset="0"/>
              </a:rPr>
              <a:t>Texte</a:t>
            </a:r>
          </a:p>
          <a:p>
            <a:pPr eaLnBrk="1" hangingPunct="1">
              <a:spcBef>
                <a:spcPct val="0"/>
              </a:spcBef>
            </a:pPr>
            <a:r>
              <a:rPr lang="fr-CA" altLang="en-US" sz="1800">
                <a:latin typeface="Arial" charset="0"/>
              </a:rPr>
              <a:t> noir</a:t>
            </a:r>
          </a:p>
          <a:p>
            <a:pPr eaLnBrk="1" hangingPunct="1">
              <a:spcBef>
                <a:spcPct val="0"/>
              </a:spcBef>
            </a:pPr>
            <a:r>
              <a:rPr lang="fr-CA" altLang="en-US" sz="1800">
                <a:latin typeface="Arial" charset="0"/>
              </a:rPr>
              <a:t> bleu</a:t>
            </a:r>
          </a:p>
          <a:p>
            <a:pPr eaLnBrk="1" hangingPunct="1">
              <a:spcBef>
                <a:spcPct val="0"/>
              </a:spcBef>
            </a:pPr>
            <a:r>
              <a:rPr lang="fr-CA" altLang="en-US" sz="1800">
                <a:latin typeface="Arial" charset="0"/>
              </a:rPr>
              <a:t> noir gras</a:t>
            </a:r>
          </a:p>
          <a:p>
            <a:pPr eaLnBrk="1" hangingPunct="1">
              <a:spcBef>
                <a:spcPct val="0"/>
              </a:spcBef>
            </a:pPr>
            <a:r>
              <a:rPr lang="fr-CA" altLang="en-US" sz="1800">
                <a:latin typeface="Arial" charset="0"/>
              </a:rPr>
              <a:t> bleu gras</a:t>
            </a:r>
          </a:p>
          <a:p>
            <a:pPr eaLnBrk="1" hangingPunct="1">
              <a:spcBef>
                <a:spcPct val="0"/>
              </a:spcBef>
            </a:pPr>
            <a:r>
              <a:rPr lang="fr-CA" altLang="en-US" sz="1800">
                <a:latin typeface="Arial" charset="0"/>
              </a:rPr>
              <a:t> souligné</a:t>
            </a:r>
          </a:p>
          <a:p>
            <a:pPr eaLnBrk="1" hangingPunct="1">
              <a:spcBef>
                <a:spcPct val="0"/>
              </a:spcBef>
            </a:pPr>
            <a:r>
              <a:rPr lang="fr-CA" altLang="en-US" sz="1800">
                <a:latin typeface="Arial" charset="0"/>
              </a:rPr>
              <a:t> souligné en italique</a:t>
            </a:r>
          </a:p>
          <a:p>
            <a:pPr eaLnBrk="1" hangingPunct="1">
              <a:spcBef>
                <a:spcPct val="0"/>
              </a:spcBef>
            </a:pPr>
            <a:r>
              <a:rPr lang="fr-CA" altLang="en-US" sz="1800">
                <a:latin typeface="Arial" charset="0"/>
              </a:rPr>
              <a:t> surligné en jaune</a:t>
            </a:r>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0"/>
            <a:ext cx="8229600" cy="1143000"/>
          </a:xfrm>
        </p:spPr>
        <p:txBody>
          <a:bodyPr/>
          <a:lstStyle/>
          <a:p>
            <a:r>
              <a:rPr lang="en-CA" dirty="0" smtClean="0"/>
              <a:t>Source Code Highlighting</a:t>
            </a:r>
            <a:endParaRPr lang="en-CA"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559" y="980728"/>
            <a:ext cx="4526217" cy="2880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1880" y="2362094"/>
            <a:ext cx="5523909" cy="42352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66655687"/>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CA" dirty="0" err="1" smtClean="0"/>
              <a:t>Une</a:t>
            </a:r>
            <a:r>
              <a:rPr lang="en-CA" dirty="0" smtClean="0"/>
              <a:t> bonne utilisation de </a:t>
            </a:r>
            <a:r>
              <a:rPr lang="en-CA" dirty="0" err="1" smtClean="0"/>
              <a:t>couleur</a:t>
            </a:r>
            <a:r>
              <a:rPr lang="en-CA" dirty="0"/>
              <a:t>?</a:t>
            </a:r>
            <a:br>
              <a:rPr lang="en-CA" dirty="0"/>
            </a:br>
            <a:r>
              <a:rPr lang="en-CA" sz="2700" dirty="0">
                <a:hlinkClick r:id="rId2"/>
              </a:rPr>
              <a:t>https://betterexplained.com/articles/colorized-math-equations</a:t>
            </a:r>
            <a:r>
              <a:rPr lang="en-CA" sz="2700" dirty="0" smtClean="0">
                <a:hlinkClick r:id="rId2"/>
              </a:rPr>
              <a:t>/</a:t>
            </a:r>
            <a:r>
              <a:rPr lang="en-CA" sz="2700" dirty="0" smtClean="0"/>
              <a:t> </a:t>
            </a:r>
            <a:endParaRPr lang="en-CA" dirty="0"/>
          </a:p>
        </p:txBody>
      </p:sp>
      <p:pic>
        <p:nvPicPr>
          <p:cNvPr id="1028" name="Picture 4" descr="https://betterexplained.com/ColorizedMath/content/img/Bayes_Theore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3901" y="4050406"/>
            <a:ext cx="6746235" cy="253069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betterexplained.com/ColorizedMath/content/img/Fourier_Transform.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817" y="1471978"/>
            <a:ext cx="6001125" cy="25204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3852011"/>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64255" y="161997"/>
            <a:ext cx="2412401" cy="2431176"/>
          </a:xfrm>
          <a:prstGeom prst="rect">
            <a:avLst/>
          </a:prstGeom>
        </p:spPr>
      </p:pic>
      <p:pic>
        <p:nvPicPr>
          <p:cNvPr id="5" name="Picture 4"/>
          <p:cNvPicPr>
            <a:picLocks noChangeAspect="1"/>
          </p:cNvPicPr>
          <p:nvPr/>
        </p:nvPicPr>
        <p:blipFill>
          <a:blip r:embed="rId3"/>
          <a:stretch>
            <a:fillRect/>
          </a:stretch>
        </p:blipFill>
        <p:spPr>
          <a:xfrm>
            <a:off x="4707913" y="98630"/>
            <a:ext cx="2589103" cy="2557909"/>
          </a:xfrm>
          <a:prstGeom prst="rect">
            <a:avLst/>
          </a:prstGeom>
        </p:spPr>
      </p:pic>
      <p:pic>
        <p:nvPicPr>
          <p:cNvPr id="6" name="Picture 5"/>
          <p:cNvPicPr>
            <a:picLocks noChangeAspect="1"/>
          </p:cNvPicPr>
          <p:nvPr/>
        </p:nvPicPr>
        <p:blipFill>
          <a:blip r:embed="rId4"/>
          <a:stretch>
            <a:fillRect/>
          </a:stretch>
        </p:blipFill>
        <p:spPr>
          <a:xfrm>
            <a:off x="1802277" y="2973728"/>
            <a:ext cx="2736358" cy="1410277"/>
          </a:xfrm>
          <a:prstGeom prst="rect">
            <a:avLst/>
          </a:prstGeom>
        </p:spPr>
      </p:pic>
      <p:pic>
        <p:nvPicPr>
          <p:cNvPr id="7" name="Picture 6"/>
          <p:cNvPicPr>
            <a:picLocks noChangeAspect="1"/>
          </p:cNvPicPr>
          <p:nvPr/>
        </p:nvPicPr>
        <p:blipFill>
          <a:blip r:embed="rId5"/>
          <a:stretch>
            <a:fillRect/>
          </a:stretch>
        </p:blipFill>
        <p:spPr>
          <a:xfrm>
            <a:off x="4663205" y="2779481"/>
            <a:ext cx="2678519" cy="1798771"/>
          </a:xfrm>
          <a:prstGeom prst="rect">
            <a:avLst/>
          </a:prstGeom>
        </p:spPr>
      </p:pic>
      <p:sp>
        <p:nvSpPr>
          <p:cNvPr id="2" name="TextBox 1"/>
          <p:cNvSpPr txBox="1"/>
          <p:nvPr/>
        </p:nvSpPr>
        <p:spPr>
          <a:xfrm>
            <a:off x="1061610" y="989438"/>
            <a:ext cx="675075" cy="707886"/>
          </a:xfrm>
          <a:prstGeom prst="rect">
            <a:avLst/>
          </a:prstGeom>
          <a:noFill/>
        </p:spPr>
        <p:txBody>
          <a:bodyPr wrap="square" rtlCol="0">
            <a:spAutoFit/>
          </a:bodyPr>
          <a:lstStyle/>
          <a:p>
            <a:r>
              <a:rPr lang="en-CA" sz="4000" smtClean="0"/>
              <a:t>A</a:t>
            </a:r>
            <a:endParaRPr lang="en-CA" sz="4000"/>
          </a:p>
        </p:txBody>
      </p:sp>
      <p:sp>
        <p:nvSpPr>
          <p:cNvPr id="8" name="TextBox 7"/>
          <p:cNvSpPr txBox="1"/>
          <p:nvPr/>
        </p:nvSpPr>
        <p:spPr>
          <a:xfrm>
            <a:off x="7407315" y="989438"/>
            <a:ext cx="675075" cy="707886"/>
          </a:xfrm>
          <a:prstGeom prst="rect">
            <a:avLst/>
          </a:prstGeom>
          <a:noFill/>
        </p:spPr>
        <p:txBody>
          <a:bodyPr wrap="square" rtlCol="0">
            <a:spAutoFit/>
          </a:bodyPr>
          <a:lstStyle/>
          <a:p>
            <a:r>
              <a:rPr lang="en-CA" sz="4000"/>
              <a:t>B</a:t>
            </a:r>
          </a:p>
        </p:txBody>
      </p:sp>
      <p:sp>
        <p:nvSpPr>
          <p:cNvPr id="10" name="TextBox 9"/>
          <p:cNvSpPr txBox="1"/>
          <p:nvPr/>
        </p:nvSpPr>
        <p:spPr>
          <a:xfrm>
            <a:off x="1061610" y="3293985"/>
            <a:ext cx="675075" cy="707886"/>
          </a:xfrm>
          <a:prstGeom prst="rect">
            <a:avLst/>
          </a:prstGeom>
          <a:noFill/>
        </p:spPr>
        <p:txBody>
          <a:bodyPr wrap="square" rtlCol="0">
            <a:spAutoFit/>
          </a:bodyPr>
          <a:lstStyle/>
          <a:p>
            <a:r>
              <a:rPr lang="en-CA" sz="4000" smtClean="0"/>
              <a:t>C</a:t>
            </a:r>
            <a:endParaRPr lang="en-CA" sz="4000"/>
          </a:p>
        </p:txBody>
      </p:sp>
      <p:sp>
        <p:nvSpPr>
          <p:cNvPr id="12" name="TextBox 11"/>
          <p:cNvSpPr txBox="1"/>
          <p:nvPr/>
        </p:nvSpPr>
        <p:spPr>
          <a:xfrm>
            <a:off x="7407315" y="3293985"/>
            <a:ext cx="675075" cy="707886"/>
          </a:xfrm>
          <a:prstGeom prst="rect">
            <a:avLst/>
          </a:prstGeom>
          <a:noFill/>
        </p:spPr>
        <p:txBody>
          <a:bodyPr wrap="square" rtlCol="0">
            <a:spAutoFit/>
          </a:bodyPr>
          <a:lstStyle/>
          <a:p>
            <a:r>
              <a:rPr lang="en-CA" sz="4000" smtClean="0"/>
              <a:t>D</a:t>
            </a:r>
            <a:endParaRPr lang="en-CA" sz="4000"/>
          </a:p>
        </p:txBody>
      </p:sp>
      <p:sp>
        <p:nvSpPr>
          <p:cNvPr id="3" name="TextBox 2"/>
          <p:cNvSpPr txBox="1"/>
          <p:nvPr/>
        </p:nvSpPr>
        <p:spPr>
          <a:xfrm>
            <a:off x="296525" y="4599130"/>
            <a:ext cx="8550950" cy="2062103"/>
          </a:xfrm>
          <a:prstGeom prst="rect">
            <a:avLst/>
          </a:prstGeom>
          <a:noFill/>
        </p:spPr>
        <p:txBody>
          <a:bodyPr wrap="square" rtlCol="0">
            <a:spAutoFit/>
          </a:bodyPr>
          <a:lstStyle/>
          <a:p>
            <a:r>
              <a:rPr lang="en-CA" sz="1600" smtClean="0"/>
              <a:t>Quelles sont les </a:t>
            </a:r>
            <a:r>
              <a:rPr lang="en-CA" sz="1600"/>
              <a:t>différences entre ces quatre </a:t>
            </a:r>
            <a:r>
              <a:rPr lang="en-CA" sz="1600" smtClean="0"/>
              <a:t>présentations des informations ?</a:t>
            </a:r>
          </a:p>
          <a:p>
            <a:r>
              <a:rPr lang="en-CA" sz="1600" smtClean="0"/>
              <a:t>Est-ce </a:t>
            </a:r>
            <a:r>
              <a:rPr lang="en-CA" sz="1600"/>
              <a:t>que </a:t>
            </a:r>
            <a:r>
              <a:rPr lang="en-CA" sz="1600" smtClean="0"/>
              <a:t>certaines sous-entendent des relations de plus ou des fausses relations?</a:t>
            </a:r>
            <a:endParaRPr lang="en-CA" sz="1600"/>
          </a:p>
          <a:p>
            <a:r>
              <a:rPr lang="en-CA" sz="1600"/>
              <a:t>Laquelle est mieux pour (1) bien utiliser l'espace disponible, (2) bien montrer la </a:t>
            </a:r>
            <a:r>
              <a:rPr lang="en-CA" sz="1600" smtClean="0"/>
              <a:t>bonne relation </a:t>
            </a:r>
            <a:r>
              <a:rPr lang="en-CA" sz="1600"/>
              <a:t>entre les quatre </a:t>
            </a:r>
            <a:r>
              <a:rPr lang="en-CA" sz="1600" smtClean="0"/>
              <a:t>éléments (Leonardo, etc.) et le concept central (Tortues Ninja)?</a:t>
            </a:r>
          </a:p>
          <a:p>
            <a:r>
              <a:rPr lang="en-CA" sz="1600"/>
              <a:t>Relations possibles: classe/instance; est composé de; dépend de; dont les </a:t>
            </a:r>
            <a:r>
              <a:rPr lang="en-CA" sz="1600" smtClean="0"/>
              <a:t>étapes sont; a un effet sur; ...</a:t>
            </a:r>
          </a:p>
          <a:p>
            <a:r>
              <a:rPr lang="en-CA" sz="1600" smtClean="0"/>
              <a:t>Avons nous besoin de normes pour dicter le bon diagramme pour montrer chaque type de relation possible (un genre de langage visuel) ?</a:t>
            </a:r>
            <a:endParaRPr lang="en-CA" sz="1600"/>
          </a:p>
        </p:txBody>
      </p:sp>
    </p:spTree>
    <p:extLst>
      <p:ext uri="{BB962C8B-B14F-4D97-AF65-F5344CB8AC3E}">
        <p14:creationId xmlns:p14="http://schemas.microsoft.com/office/powerpoint/2010/main" val="460286286"/>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a:grpSpLocks noChangeAspect="1"/>
          </p:cNvGrpSpPr>
          <p:nvPr/>
        </p:nvGrpSpPr>
        <p:grpSpPr>
          <a:xfrm>
            <a:off x="844843" y="593685"/>
            <a:ext cx="7454315" cy="3368175"/>
            <a:chOff x="431540" y="413665"/>
            <a:chExt cx="8067870" cy="3645405"/>
          </a:xfrm>
        </p:grpSpPr>
        <p:pic>
          <p:nvPicPr>
            <p:cNvPr id="6" name="Picture 5"/>
            <p:cNvPicPr>
              <a:picLocks noChangeAspect="1"/>
            </p:cNvPicPr>
            <p:nvPr/>
          </p:nvPicPr>
          <p:blipFill>
            <a:blip r:embed="rId2"/>
            <a:stretch>
              <a:fillRect/>
            </a:stretch>
          </p:blipFill>
          <p:spPr>
            <a:xfrm>
              <a:off x="431540" y="1201252"/>
              <a:ext cx="4016864" cy="2070230"/>
            </a:xfrm>
            <a:prstGeom prst="rect">
              <a:avLst/>
            </a:prstGeom>
          </p:spPr>
        </p:pic>
        <p:pic>
          <p:nvPicPr>
            <p:cNvPr id="11" name="Picture 10"/>
            <p:cNvPicPr>
              <a:picLocks noChangeAspect="1"/>
            </p:cNvPicPr>
            <p:nvPr/>
          </p:nvPicPr>
          <p:blipFill>
            <a:blip r:embed="rId3"/>
            <a:stretch>
              <a:fillRect/>
            </a:stretch>
          </p:blipFill>
          <p:spPr>
            <a:xfrm>
              <a:off x="4881780" y="413665"/>
              <a:ext cx="3617630" cy="3645405"/>
            </a:xfrm>
            <a:prstGeom prst="rect">
              <a:avLst/>
            </a:prstGeom>
          </p:spPr>
        </p:pic>
      </p:grpSp>
      <p:pic>
        <p:nvPicPr>
          <p:cNvPr id="15" name="Picture 14"/>
          <p:cNvPicPr>
            <a:picLocks noChangeAspect="1"/>
          </p:cNvPicPr>
          <p:nvPr/>
        </p:nvPicPr>
        <p:blipFill>
          <a:blip r:embed="rId4"/>
          <a:stretch>
            <a:fillRect/>
          </a:stretch>
        </p:blipFill>
        <p:spPr>
          <a:xfrm>
            <a:off x="8127395" y="188640"/>
            <a:ext cx="943461" cy="892918"/>
          </a:xfrm>
          <a:prstGeom prst="rect">
            <a:avLst/>
          </a:prstGeom>
        </p:spPr>
      </p:pic>
      <p:sp>
        <p:nvSpPr>
          <p:cNvPr id="3" name="TextBox 2"/>
          <p:cNvSpPr txBox="1"/>
          <p:nvPr/>
        </p:nvSpPr>
        <p:spPr>
          <a:xfrm>
            <a:off x="296525" y="4284095"/>
            <a:ext cx="8550950" cy="2308324"/>
          </a:xfrm>
          <a:prstGeom prst="rect">
            <a:avLst/>
          </a:prstGeom>
          <a:noFill/>
        </p:spPr>
        <p:txBody>
          <a:bodyPr wrap="square" rtlCol="0">
            <a:spAutoFit/>
          </a:bodyPr>
          <a:lstStyle/>
          <a:p>
            <a:r>
              <a:rPr lang="en-CA" sz="2400"/>
              <a:t>Le diagramme à gauche sous-entend que les colonnes et les </a:t>
            </a:r>
            <a:r>
              <a:rPr lang="en-CA" sz="2400" smtClean="0"/>
              <a:t>rangées ont un sens, ce qui n'est pas le cas.</a:t>
            </a:r>
          </a:p>
          <a:p>
            <a:r>
              <a:rPr lang="en-CA" sz="2400"/>
              <a:t>Le diagramme à droit montre une taxonomie des formes de </a:t>
            </a:r>
            <a:r>
              <a:rPr lang="en-CA" sz="2400" smtClean="0"/>
              <a:t>communication, </a:t>
            </a:r>
            <a:r>
              <a:rPr lang="en-CA" sz="2400"/>
              <a:t>où les colonnes correspondent aux possibilités spatiales, et les </a:t>
            </a:r>
            <a:r>
              <a:rPr lang="en-CA" sz="2400" smtClean="0"/>
              <a:t>rangées aux possibilités temporelles.</a:t>
            </a:r>
            <a:endParaRPr lang="en-CA" sz="2400"/>
          </a:p>
        </p:txBody>
      </p:sp>
      <p:pic>
        <p:nvPicPr>
          <p:cNvPr id="16" name="Picture 15"/>
          <p:cNvPicPr>
            <a:picLocks noChangeAspect="1"/>
          </p:cNvPicPr>
          <p:nvPr/>
        </p:nvPicPr>
        <p:blipFill>
          <a:blip r:embed="rId5"/>
          <a:stretch>
            <a:fillRect/>
          </a:stretch>
        </p:blipFill>
        <p:spPr>
          <a:xfrm>
            <a:off x="206515" y="548680"/>
            <a:ext cx="704850" cy="733425"/>
          </a:xfrm>
          <a:prstGeom prst="rect">
            <a:avLst/>
          </a:prstGeom>
        </p:spPr>
      </p:pic>
      <p:sp>
        <p:nvSpPr>
          <p:cNvPr id="2" name="TextBox 1"/>
          <p:cNvSpPr txBox="1"/>
          <p:nvPr/>
        </p:nvSpPr>
        <p:spPr>
          <a:xfrm>
            <a:off x="5382090" y="541711"/>
            <a:ext cx="1620180" cy="276999"/>
          </a:xfrm>
          <a:prstGeom prst="rect">
            <a:avLst/>
          </a:prstGeom>
          <a:noFill/>
        </p:spPr>
        <p:txBody>
          <a:bodyPr wrap="square" rtlCol="0">
            <a:spAutoFit/>
          </a:bodyPr>
          <a:lstStyle/>
          <a:p>
            <a:r>
              <a:rPr lang="en-CA" sz="1200"/>
              <a:t>face </a:t>
            </a:r>
            <a:r>
              <a:rPr lang="en-CA" sz="1200" smtClean="0"/>
              <a:t>à face</a:t>
            </a:r>
            <a:endParaRPr lang="en-CA" sz="1200"/>
          </a:p>
        </p:txBody>
      </p:sp>
      <p:sp>
        <p:nvSpPr>
          <p:cNvPr id="9" name="TextBox 8"/>
          <p:cNvSpPr txBox="1"/>
          <p:nvPr/>
        </p:nvSpPr>
        <p:spPr>
          <a:xfrm>
            <a:off x="7002270" y="3699030"/>
            <a:ext cx="1620180" cy="276999"/>
          </a:xfrm>
          <a:prstGeom prst="rect">
            <a:avLst/>
          </a:prstGeom>
          <a:noFill/>
        </p:spPr>
        <p:txBody>
          <a:bodyPr wrap="square" rtlCol="0">
            <a:spAutoFit/>
          </a:bodyPr>
          <a:lstStyle/>
          <a:p>
            <a:r>
              <a:rPr lang="en-CA" sz="1200" smtClean="0"/>
              <a:t>courriel</a:t>
            </a:r>
            <a:endParaRPr lang="en-CA" sz="1200"/>
          </a:p>
        </p:txBody>
      </p:sp>
      <p:sp>
        <p:nvSpPr>
          <p:cNvPr id="10" name="TextBox 9"/>
          <p:cNvSpPr txBox="1"/>
          <p:nvPr/>
        </p:nvSpPr>
        <p:spPr>
          <a:xfrm>
            <a:off x="6732240" y="541711"/>
            <a:ext cx="2295255" cy="276999"/>
          </a:xfrm>
          <a:prstGeom prst="rect">
            <a:avLst/>
          </a:prstGeom>
          <a:noFill/>
        </p:spPr>
        <p:txBody>
          <a:bodyPr wrap="square" rtlCol="0">
            <a:spAutoFit/>
          </a:bodyPr>
          <a:lstStyle/>
          <a:p>
            <a:r>
              <a:rPr lang="en-CA" sz="1200"/>
              <a:t>vidéo </a:t>
            </a:r>
            <a:r>
              <a:rPr lang="en-CA" sz="1200" smtClean="0"/>
              <a:t>conférence</a:t>
            </a:r>
            <a:endParaRPr lang="en-CA" sz="1200"/>
          </a:p>
        </p:txBody>
      </p:sp>
      <p:sp>
        <p:nvSpPr>
          <p:cNvPr id="12" name="TextBox 11"/>
          <p:cNvSpPr txBox="1"/>
          <p:nvPr/>
        </p:nvSpPr>
        <p:spPr>
          <a:xfrm>
            <a:off x="5292080" y="3699030"/>
            <a:ext cx="1665185" cy="276999"/>
          </a:xfrm>
          <a:prstGeom prst="rect">
            <a:avLst/>
          </a:prstGeom>
          <a:noFill/>
        </p:spPr>
        <p:txBody>
          <a:bodyPr wrap="square" rtlCol="0">
            <a:spAutoFit/>
          </a:bodyPr>
          <a:lstStyle/>
          <a:p>
            <a:r>
              <a:rPr lang="en-CA" sz="1200" smtClean="0"/>
              <a:t>mémo papier</a:t>
            </a:r>
            <a:endParaRPr lang="en-CA" sz="1200"/>
          </a:p>
        </p:txBody>
      </p:sp>
    </p:spTree>
    <p:extLst>
      <p:ext uri="{BB962C8B-B14F-4D97-AF65-F5344CB8AC3E}">
        <p14:creationId xmlns:p14="http://schemas.microsoft.com/office/powerpoint/2010/main" val="1471362060"/>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re 1"/>
          <p:cNvSpPr>
            <a:spLocks noGrp="1"/>
          </p:cNvSpPr>
          <p:nvPr>
            <p:ph type="title"/>
          </p:nvPr>
        </p:nvSpPr>
        <p:spPr/>
        <p:txBody>
          <a:bodyPr/>
          <a:lstStyle/>
          <a:p>
            <a:r>
              <a:rPr lang="fr-CA" altLang="en-US" smtClean="0"/>
              <a:t>Exemples: métaphores visuelles</a:t>
            </a:r>
          </a:p>
        </p:txBody>
      </p:sp>
      <p:pic>
        <p:nvPicPr>
          <p:cNvPr id="101379" name="Picture 2" descr="C:\Users\mjm\Desktop\S_win\ets\courses\lectureMaterial\08.perceptionAndGraphicDesign\images-by-mjm\volumeControls.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0"/>
            <a:ext cx="7037388"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0" name="Picture 3" descr="C:\Users\mjm\Desktop\S_win\ets\courses\lectureMaterial\08.perceptionAndGraphicDesign\images-by-mjm\volumeControl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0" y="2000250"/>
            <a:ext cx="2624138" cy="361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re 1"/>
          <p:cNvSpPr>
            <a:spLocks noGrp="1"/>
          </p:cNvSpPr>
          <p:nvPr>
            <p:ph type="title"/>
          </p:nvPr>
        </p:nvSpPr>
        <p:spPr>
          <a:xfrm>
            <a:off x="500063" y="0"/>
            <a:ext cx="8229600" cy="1143000"/>
          </a:xfrm>
        </p:spPr>
        <p:txBody>
          <a:bodyPr/>
          <a:lstStyle/>
          <a:p>
            <a:r>
              <a:rPr lang="fr-CA" altLang="en-US" smtClean="0"/>
              <a:t>D’autres exemples …</a:t>
            </a:r>
          </a:p>
        </p:txBody>
      </p:sp>
      <p:pic>
        <p:nvPicPr>
          <p:cNvPr id="102403" name="Picture 2" descr="C:\Users\mjm\Desktop\S_win\ets\courses\lectureMaterial\08.perceptionAndGraphicDesign\images-by-mjm\tableAlternatingRows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125" y="1143000"/>
            <a:ext cx="6929438" cy="166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4" name="Picture 3" descr="C:\Users\mjm\Desktop\S_win\ets\courses\lectureMaterial\08.perceptionAndGraphicDesign\images-by-mjm\tableAlternatingRows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313" y="3143250"/>
            <a:ext cx="4071937"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5" name="Picture 4" descr="C:\Users\mjm\Desktop\Chopin_Prelude_No__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786188"/>
            <a:ext cx="4303713"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3426" name="Picture 2" descr="\\VBOXSVR\win\recovered\myOldDesktop\S_win\ets\courses\lecture09.perceptionAndGraphicDesign\audaciou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3175" y="15875"/>
            <a:ext cx="6597650"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be 3"/>
          <p:cNvSpPr/>
          <p:nvPr/>
        </p:nvSpPr>
        <p:spPr>
          <a:xfrm>
            <a:off x="2786063" y="3143250"/>
            <a:ext cx="1000125" cy="928688"/>
          </a:xfrm>
          <a:prstGeom prst="cub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cxnSp>
        <p:nvCxnSpPr>
          <p:cNvPr id="6" name="Connecteur droit avec flèche 5"/>
          <p:cNvCxnSpPr/>
          <p:nvPr/>
        </p:nvCxnSpPr>
        <p:spPr>
          <a:xfrm rot="10800000" flipV="1">
            <a:off x="3929063" y="1571625"/>
            <a:ext cx="2071687" cy="1785938"/>
          </a:xfrm>
          <a:prstGeom prst="straightConnector1">
            <a:avLst/>
          </a:prstGeom>
          <a:ln w="38100">
            <a:solidFill>
              <a:srgbClr val="FF0000"/>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7" name="Connecteur droit avec flèche 6"/>
          <p:cNvCxnSpPr/>
          <p:nvPr/>
        </p:nvCxnSpPr>
        <p:spPr>
          <a:xfrm>
            <a:off x="3929063" y="3357563"/>
            <a:ext cx="2357437" cy="100012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Soleil 9"/>
          <p:cNvSpPr/>
          <p:nvPr/>
        </p:nvSpPr>
        <p:spPr>
          <a:xfrm>
            <a:off x="6143625" y="1071563"/>
            <a:ext cx="571500" cy="571500"/>
          </a:xfrm>
          <a:prstGeom prst="sun">
            <a:avLst/>
          </a:prstGeom>
          <a:solidFill>
            <a:srgbClr val="FFFF00"/>
          </a:solid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sp>
        <p:nvSpPr>
          <p:cNvPr id="12" name="Arc 11"/>
          <p:cNvSpPr/>
          <p:nvPr/>
        </p:nvSpPr>
        <p:spPr>
          <a:xfrm>
            <a:off x="6500813" y="4214813"/>
            <a:ext cx="1428750" cy="1285875"/>
          </a:xfrm>
          <a:prstGeom prst="arc">
            <a:avLst>
              <a:gd name="adj1" fmla="val 10257931"/>
              <a:gd name="adj2" fmla="val 1277050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CA"/>
          </a:p>
        </p:txBody>
      </p:sp>
      <p:cxnSp>
        <p:nvCxnSpPr>
          <p:cNvPr id="14" name="Connecteur droit 13"/>
          <p:cNvCxnSpPr/>
          <p:nvPr/>
        </p:nvCxnSpPr>
        <p:spPr>
          <a:xfrm>
            <a:off x="6572250" y="4429125"/>
            <a:ext cx="571500" cy="42862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Connecteur droit 15"/>
          <p:cNvCxnSpPr/>
          <p:nvPr/>
        </p:nvCxnSpPr>
        <p:spPr>
          <a:xfrm flipV="1">
            <a:off x="6429375" y="4857750"/>
            <a:ext cx="714375" cy="1428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Connecteur droit avec flèche 18"/>
          <p:cNvCxnSpPr/>
          <p:nvPr/>
        </p:nvCxnSpPr>
        <p:spPr>
          <a:xfrm rot="10800000" flipV="1">
            <a:off x="3929063" y="1643063"/>
            <a:ext cx="2214562" cy="1928812"/>
          </a:xfrm>
          <a:prstGeom prst="straightConnector1">
            <a:avLst/>
          </a:prstGeom>
          <a:ln w="38100">
            <a:solidFill>
              <a:srgbClr val="00FF00"/>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20" name="Connecteur droit avec flèche 19"/>
          <p:cNvCxnSpPr/>
          <p:nvPr/>
        </p:nvCxnSpPr>
        <p:spPr>
          <a:xfrm>
            <a:off x="3929063" y="3571875"/>
            <a:ext cx="2357437" cy="1000125"/>
          </a:xfrm>
          <a:prstGeom prst="straightConnector1">
            <a:avLst/>
          </a:prstGeom>
          <a:ln w="38100">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21" name="Connecteur droit avec flèche 20"/>
          <p:cNvCxnSpPr/>
          <p:nvPr/>
        </p:nvCxnSpPr>
        <p:spPr>
          <a:xfrm rot="10800000" flipV="1">
            <a:off x="3929063" y="1785938"/>
            <a:ext cx="2286000" cy="2000250"/>
          </a:xfrm>
          <a:prstGeom prst="straightConnector1">
            <a:avLst/>
          </a:prstGeom>
          <a:ln w="38100">
            <a:solidFill>
              <a:srgbClr val="0000FF"/>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sp>
        <p:nvSpPr>
          <p:cNvPr id="14348" name="ZoneTexte 23"/>
          <p:cNvSpPr txBox="1">
            <a:spLocks noChangeArrowheads="1"/>
          </p:cNvSpPr>
          <p:nvPr/>
        </p:nvSpPr>
        <p:spPr bwMode="auto">
          <a:xfrm rot="-2445293">
            <a:off x="4249738" y="1733550"/>
            <a:ext cx="2000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CA" altLang="en-US" sz="1800">
                <a:latin typeface="Arial" charset="0"/>
              </a:rPr>
              <a:t>Lumière blanche</a:t>
            </a:r>
          </a:p>
        </p:txBody>
      </p:sp>
      <p:sp>
        <p:nvSpPr>
          <p:cNvPr id="14349" name="ZoneTexte 24"/>
          <p:cNvSpPr txBox="1">
            <a:spLocks noChangeArrowheads="1"/>
          </p:cNvSpPr>
          <p:nvPr/>
        </p:nvSpPr>
        <p:spPr bwMode="auto">
          <a:xfrm rot="1376224">
            <a:off x="4437063" y="4519613"/>
            <a:ext cx="19256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CA" altLang="en-US" sz="1800">
                <a:latin typeface="Arial" charset="0"/>
              </a:rPr>
              <a:t>Lumière jaune</a:t>
            </a:r>
          </a:p>
        </p:txBody>
      </p:sp>
      <p:sp>
        <p:nvSpPr>
          <p:cNvPr id="14350" name="ZoneTexte 25"/>
          <p:cNvSpPr txBox="1">
            <a:spLocks noChangeArrowheads="1"/>
          </p:cNvSpPr>
          <p:nvPr/>
        </p:nvSpPr>
        <p:spPr bwMode="auto">
          <a:xfrm>
            <a:off x="1428750" y="3500438"/>
            <a:ext cx="13573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CA" altLang="en-US" sz="1800">
                <a:latin typeface="Arial" charset="0"/>
              </a:rPr>
              <a:t>Objet jaune</a:t>
            </a:r>
          </a:p>
        </p:txBody>
      </p:sp>
      <p:sp>
        <p:nvSpPr>
          <p:cNvPr id="14351" name="ZoneTexte 26"/>
          <p:cNvSpPr txBox="1">
            <a:spLocks noChangeArrowheads="1"/>
          </p:cNvSpPr>
          <p:nvPr/>
        </p:nvSpPr>
        <p:spPr bwMode="auto">
          <a:xfrm>
            <a:off x="7215188" y="4714875"/>
            <a:ext cx="1000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CA" altLang="en-US" sz="1800">
                <a:latin typeface="Arial" charset="0"/>
              </a:rPr>
              <a:t>Oeil</a:t>
            </a:r>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hlinkClick r:id="rId2"/>
              </a:rPr>
              <a:t>http://www.beelinereader.com</a:t>
            </a:r>
            <a:r>
              <a:rPr lang="en-CA" dirty="0" smtClean="0">
                <a:hlinkClick r:id="rId2"/>
              </a:rPr>
              <a:t>/</a:t>
            </a:r>
            <a:r>
              <a:rPr lang="en-CA" dirty="0" smtClean="0"/>
              <a:t> </a:t>
            </a:r>
            <a:endParaRPr lang="en-CA" dirty="0"/>
          </a:p>
        </p:txBody>
      </p:sp>
      <p:pic>
        <p:nvPicPr>
          <p:cNvPr id="4" name="Picture 3"/>
          <p:cNvPicPr>
            <a:picLocks noChangeAspect="1"/>
          </p:cNvPicPr>
          <p:nvPr/>
        </p:nvPicPr>
        <p:blipFill>
          <a:blip r:embed="rId3"/>
          <a:stretch>
            <a:fillRect/>
          </a:stretch>
        </p:blipFill>
        <p:spPr>
          <a:xfrm>
            <a:off x="171450" y="2243137"/>
            <a:ext cx="8801100" cy="2371725"/>
          </a:xfrm>
          <a:prstGeom prst="rect">
            <a:avLst/>
          </a:prstGeom>
        </p:spPr>
      </p:pic>
    </p:spTree>
    <p:extLst>
      <p:ext uri="{BB962C8B-B14F-4D97-AF65-F5344CB8AC3E}">
        <p14:creationId xmlns:p14="http://schemas.microsoft.com/office/powerpoint/2010/main" val="201448337"/>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8"/>
          <p:cNvSpPr/>
          <p:nvPr/>
        </p:nvSpPr>
        <p:spPr>
          <a:xfrm>
            <a:off x="117475" y="3173413"/>
            <a:ext cx="4600575" cy="3541712"/>
          </a:xfrm>
          <a:prstGeom prst="rect">
            <a:avLst/>
          </a:prstGeom>
          <a:solidFill>
            <a:srgbClr val="C0C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sp>
        <p:nvSpPr>
          <p:cNvPr id="58" name="Rectangle 57"/>
          <p:cNvSpPr/>
          <p:nvPr/>
        </p:nvSpPr>
        <p:spPr>
          <a:xfrm>
            <a:off x="4352925" y="325438"/>
            <a:ext cx="4673600" cy="6389687"/>
          </a:xfrm>
          <a:prstGeom prst="rect">
            <a:avLst/>
          </a:prstGeom>
          <a:solidFill>
            <a:srgbClr val="C0C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sp>
        <p:nvSpPr>
          <p:cNvPr id="43" name="Rectangle 42"/>
          <p:cNvSpPr/>
          <p:nvPr/>
        </p:nvSpPr>
        <p:spPr>
          <a:xfrm>
            <a:off x="1030288" y="3940175"/>
            <a:ext cx="2884487" cy="2154238"/>
          </a:xfrm>
          <a:prstGeom prst="rect">
            <a:avLst/>
          </a:prstGeom>
          <a:solidFill>
            <a:srgbClr val="C0C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sp>
        <p:nvSpPr>
          <p:cNvPr id="92" name="Forme libre 91"/>
          <p:cNvSpPr/>
          <p:nvPr/>
        </p:nvSpPr>
        <p:spPr>
          <a:xfrm>
            <a:off x="1395413" y="4310063"/>
            <a:ext cx="2152650" cy="214312"/>
          </a:xfrm>
          <a:custGeom>
            <a:avLst/>
            <a:gdLst>
              <a:gd name="connsiteX0" fmla="*/ 1931194 w 2152650"/>
              <a:gd name="connsiteY0" fmla="*/ 214313 h 214313"/>
              <a:gd name="connsiteX1" fmla="*/ 2152650 w 2152650"/>
              <a:gd name="connsiteY1" fmla="*/ 0 h 214313"/>
              <a:gd name="connsiteX2" fmla="*/ 0 w 2152650"/>
              <a:gd name="connsiteY2" fmla="*/ 0 h 214313"/>
              <a:gd name="connsiteX3" fmla="*/ 219075 w 2152650"/>
              <a:gd name="connsiteY3" fmla="*/ 214313 h 214313"/>
              <a:gd name="connsiteX4" fmla="*/ 1931194 w 2152650"/>
              <a:gd name="connsiteY4" fmla="*/ 214313 h 2143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650" h="214313">
                <a:moveTo>
                  <a:pt x="1931194" y="214313"/>
                </a:moveTo>
                <a:lnTo>
                  <a:pt x="2152650" y="0"/>
                </a:lnTo>
                <a:lnTo>
                  <a:pt x="0" y="0"/>
                </a:lnTo>
                <a:lnTo>
                  <a:pt x="219075" y="214313"/>
                </a:lnTo>
                <a:lnTo>
                  <a:pt x="1931194" y="214313"/>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sp>
        <p:nvSpPr>
          <p:cNvPr id="91" name="Forme libre 90"/>
          <p:cNvSpPr/>
          <p:nvPr/>
        </p:nvSpPr>
        <p:spPr>
          <a:xfrm>
            <a:off x="3327400" y="4310063"/>
            <a:ext cx="217488" cy="1419225"/>
          </a:xfrm>
          <a:custGeom>
            <a:avLst/>
            <a:gdLst>
              <a:gd name="connsiteX0" fmla="*/ 1587 w 218281"/>
              <a:gd name="connsiteY0" fmla="*/ 1200150 h 1419225"/>
              <a:gd name="connsiteX1" fmla="*/ 218281 w 218281"/>
              <a:gd name="connsiteY1" fmla="*/ 1419225 h 1419225"/>
              <a:gd name="connsiteX2" fmla="*/ 218281 w 218281"/>
              <a:gd name="connsiteY2" fmla="*/ 0 h 1419225"/>
              <a:gd name="connsiteX3" fmla="*/ 1587 w 218281"/>
              <a:gd name="connsiteY3" fmla="*/ 216694 h 1419225"/>
              <a:gd name="connsiteX4" fmla="*/ 1587 w 218281"/>
              <a:gd name="connsiteY4" fmla="*/ 1200150 h 1419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281" h="1419225">
                <a:moveTo>
                  <a:pt x="1587" y="1200150"/>
                </a:moveTo>
                <a:lnTo>
                  <a:pt x="218281" y="1419225"/>
                </a:lnTo>
                <a:lnTo>
                  <a:pt x="218281" y="0"/>
                </a:lnTo>
                <a:lnTo>
                  <a:pt x="1587" y="216694"/>
                </a:lnTo>
                <a:cubicBezTo>
                  <a:pt x="793" y="544513"/>
                  <a:pt x="0" y="872331"/>
                  <a:pt x="1587" y="1200150"/>
                </a:cubicBez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sp>
        <p:nvSpPr>
          <p:cNvPr id="89" name="Forme libre 88"/>
          <p:cNvSpPr/>
          <p:nvPr/>
        </p:nvSpPr>
        <p:spPr>
          <a:xfrm>
            <a:off x="1395413" y="5510213"/>
            <a:ext cx="2149475" cy="217487"/>
          </a:xfrm>
          <a:custGeom>
            <a:avLst/>
            <a:gdLst>
              <a:gd name="connsiteX0" fmla="*/ 216694 w 2150269"/>
              <a:gd name="connsiteY0" fmla="*/ 0 h 216694"/>
              <a:gd name="connsiteX1" fmla="*/ 0 w 2150269"/>
              <a:gd name="connsiteY1" fmla="*/ 216694 h 216694"/>
              <a:gd name="connsiteX2" fmla="*/ 2150269 w 2150269"/>
              <a:gd name="connsiteY2" fmla="*/ 216694 h 216694"/>
              <a:gd name="connsiteX3" fmla="*/ 1931194 w 2150269"/>
              <a:gd name="connsiteY3" fmla="*/ 2381 h 216694"/>
              <a:gd name="connsiteX4" fmla="*/ 216694 w 2150269"/>
              <a:gd name="connsiteY4" fmla="*/ 0 h 216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0269" h="216694">
                <a:moveTo>
                  <a:pt x="216694" y="0"/>
                </a:moveTo>
                <a:lnTo>
                  <a:pt x="0" y="216694"/>
                </a:lnTo>
                <a:lnTo>
                  <a:pt x="2150269" y="216694"/>
                </a:lnTo>
                <a:lnTo>
                  <a:pt x="1931194" y="2381"/>
                </a:lnTo>
                <a:lnTo>
                  <a:pt x="216694" y="0"/>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sp>
        <p:nvSpPr>
          <p:cNvPr id="88" name="Forme libre 87"/>
          <p:cNvSpPr/>
          <p:nvPr/>
        </p:nvSpPr>
        <p:spPr>
          <a:xfrm>
            <a:off x="1397000" y="4310063"/>
            <a:ext cx="214313" cy="1414462"/>
          </a:xfrm>
          <a:custGeom>
            <a:avLst/>
            <a:gdLst>
              <a:gd name="connsiteX0" fmla="*/ 214312 w 214312"/>
              <a:gd name="connsiteY0" fmla="*/ 214313 h 1414463"/>
              <a:gd name="connsiteX1" fmla="*/ 0 w 214312"/>
              <a:gd name="connsiteY1" fmla="*/ 0 h 1414463"/>
              <a:gd name="connsiteX2" fmla="*/ 0 w 214312"/>
              <a:gd name="connsiteY2" fmla="*/ 1414463 h 1414463"/>
              <a:gd name="connsiteX3" fmla="*/ 214312 w 214312"/>
              <a:gd name="connsiteY3" fmla="*/ 1197769 h 1414463"/>
              <a:gd name="connsiteX4" fmla="*/ 214312 w 214312"/>
              <a:gd name="connsiteY4" fmla="*/ 214313 h 1414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312" h="1414463">
                <a:moveTo>
                  <a:pt x="214312" y="214313"/>
                </a:moveTo>
                <a:lnTo>
                  <a:pt x="0" y="0"/>
                </a:lnTo>
                <a:lnTo>
                  <a:pt x="0" y="1414463"/>
                </a:lnTo>
                <a:lnTo>
                  <a:pt x="214312" y="1197769"/>
                </a:lnTo>
                <a:lnTo>
                  <a:pt x="214312" y="214313"/>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sp>
        <p:nvSpPr>
          <p:cNvPr id="4" name="Rectangle 3"/>
          <p:cNvSpPr/>
          <p:nvPr/>
        </p:nvSpPr>
        <p:spPr>
          <a:xfrm>
            <a:off x="1733550" y="955675"/>
            <a:ext cx="1079500" cy="10795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sp>
        <p:nvSpPr>
          <p:cNvPr id="5" name="Rectangle 4"/>
          <p:cNvSpPr/>
          <p:nvPr/>
        </p:nvSpPr>
        <p:spPr>
          <a:xfrm>
            <a:off x="2162175" y="1384300"/>
            <a:ext cx="1079500" cy="10795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cxnSp>
        <p:nvCxnSpPr>
          <p:cNvPr id="7" name="Connecteur droit 6"/>
          <p:cNvCxnSpPr/>
          <p:nvPr/>
        </p:nvCxnSpPr>
        <p:spPr>
          <a:xfrm rot="16200000" flipH="1">
            <a:off x="2805113" y="955675"/>
            <a:ext cx="428625" cy="42862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Connecteur droit 7"/>
          <p:cNvCxnSpPr/>
          <p:nvPr/>
        </p:nvCxnSpPr>
        <p:spPr>
          <a:xfrm rot="16200000" flipH="1">
            <a:off x="1733550" y="955675"/>
            <a:ext cx="428625" cy="42862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Connecteur droit 8"/>
          <p:cNvCxnSpPr/>
          <p:nvPr/>
        </p:nvCxnSpPr>
        <p:spPr>
          <a:xfrm rot="16200000" flipH="1">
            <a:off x="2805113" y="2027238"/>
            <a:ext cx="428625" cy="42862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Connecteur droit 9"/>
          <p:cNvCxnSpPr/>
          <p:nvPr/>
        </p:nvCxnSpPr>
        <p:spPr>
          <a:xfrm rot="16200000" flipH="1">
            <a:off x="1733550" y="2027238"/>
            <a:ext cx="428625" cy="42862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Rectangle 43"/>
          <p:cNvSpPr/>
          <p:nvPr/>
        </p:nvSpPr>
        <p:spPr>
          <a:xfrm>
            <a:off x="5411788" y="1135063"/>
            <a:ext cx="2884487" cy="2154237"/>
          </a:xfrm>
          <a:prstGeom prst="rect">
            <a:avLst/>
          </a:prstGeom>
          <a:solidFill>
            <a:srgbClr val="C0C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sp>
        <p:nvSpPr>
          <p:cNvPr id="45" name="Forme libre 44"/>
          <p:cNvSpPr/>
          <p:nvPr/>
        </p:nvSpPr>
        <p:spPr>
          <a:xfrm>
            <a:off x="5776913" y="1504950"/>
            <a:ext cx="2152650" cy="214313"/>
          </a:xfrm>
          <a:custGeom>
            <a:avLst/>
            <a:gdLst>
              <a:gd name="connsiteX0" fmla="*/ 1931194 w 2152650"/>
              <a:gd name="connsiteY0" fmla="*/ 214313 h 214313"/>
              <a:gd name="connsiteX1" fmla="*/ 2152650 w 2152650"/>
              <a:gd name="connsiteY1" fmla="*/ 0 h 214313"/>
              <a:gd name="connsiteX2" fmla="*/ 0 w 2152650"/>
              <a:gd name="connsiteY2" fmla="*/ 0 h 214313"/>
              <a:gd name="connsiteX3" fmla="*/ 219075 w 2152650"/>
              <a:gd name="connsiteY3" fmla="*/ 214313 h 214313"/>
              <a:gd name="connsiteX4" fmla="*/ 1931194 w 2152650"/>
              <a:gd name="connsiteY4" fmla="*/ 214313 h 2143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650" h="214313">
                <a:moveTo>
                  <a:pt x="1931194" y="214313"/>
                </a:moveTo>
                <a:lnTo>
                  <a:pt x="2152650" y="0"/>
                </a:lnTo>
                <a:lnTo>
                  <a:pt x="0" y="0"/>
                </a:lnTo>
                <a:lnTo>
                  <a:pt x="219075" y="214313"/>
                </a:lnTo>
                <a:lnTo>
                  <a:pt x="1931194" y="214313"/>
                </a:lnTo>
                <a:close/>
              </a:path>
            </a:pathLst>
          </a:custGeom>
          <a:solidFill>
            <a:srgbClr val="E0E0E0"/>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sp>
        <p:nvSpPr>
          <p:cNvPr id="50" name="Forme libre 49"/>
          <p:cNvSpPr/>
          <p:nvPr/>
        </p:nvSpPr>
        <p:spPr>
          <a:xfrm>
            <a:off x="7708900" y="1504950"/>
            <a:ext cx="219075" cy="1419225"/>
          </a:xfrm>
          <a:custGeom>
            <a:avLst/>
            <a:gdLst>
              <a:gd name="connsiteX0" fmla="*/ 1587 w 218281"/>
              <a:gd name="connsiteY0" fmla="*/ 1200150 h 1419225"/>
              <a:gd name="connsiteX1" fmla="*/ 218281 w 218281"/>
              <a:gd name="connsiteY1" fmla="*/ 1419225 h 1419225"/>
              <a:gd name="connsiteX2" fmla="*/ 218281 w 218281"/>
              <a:gd name="connsiteY2" fmla="*/ 0 h 1419225"/>
              <a:gd name="connsiteX3" fmla="*/ 1587 w 218281"/>
              <a:gd name="connsiteY3" fmla="*/ 216694 h 1419225"/>
              <a:gd name="connsiteX4" fmla="*/ 1587 w 218281"/>
              <a:gd name="connsiteY4" fmla="*/ 1200150 h 1419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281" h="1419225">
                <a:moveTo>
                  <a:pt x="1587" y="1200150"/>
                </a:moveTo>
                <a:lnTo>
                  <a:pt x="218281" y="1419225"/>
                </a:lnTo>
                <a:lnTo>
                  <a:pt x="218281" y="0"/>
                </a:lnTo>
                <a:lnTo>
                  <a:pt x="1587" y="216694"/>
                </a:lnTo>
                <a:cubicBezTo>
                  <a:pt x="793" y="544513"/>
                  <a:pt x="0" y="872331"/>
                  <a:pt x="1587" y="1200150"/>
                </a:cubicBezTo>
                <a:close/>
              </a:path>
            </a:pathLst>
          </a:custGeom>
          <a:solidFill>
            <a:srgbClr val="808080"/>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sp>
        <p:nvSpPr>
          <p:cNvPr id="51" name="Forme libre 50"/>
          <p:cNvSpPr/>
          <p:nvPr/>
        </p:nvSpPr>
        <p:spPr>
          <a:xfrm>
            <a:off x="5776913" y="2705100"/>
            <a:ext cx="2151062" cy="217488"/>
          </a:xfrm>
          <a:custGeom>
            <a:avLst/>
            <a:gdLst>
              <a:gd name="connsiteX0" fmla="*/ 216694 w 2150269"/>
              <a:gd name="connsiteY0" fmla="*/ 0 h 216694"/>
              <a:gd name="connsiteX1" fmla="*/ 0 w 2150269"/>
              <a:gd name="connsiteY1" fmla="*/ 216694 h 216694"/>
              <a:gd name="connsiteX2" fmla="*/ 2150269 w 2150269"/>
              <a:gd name="connsiteY2" fmla="*/ 216694 h 216694"/>
              <a:gd name="connsiteX3" fmla="*/ 1931194 w 2150269"/>
              <a:gd name="connsiteY3" fmla="*/ 2381 h 216694"/>
              <a:gd name="connsiteX4" fmla="*/ 216694 w 2150269"/>
              <a:gd name="connsiteY4" fmla="*/ 0 h 216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0269" h="216694">
                <a:moveTo>
                  <a:pt x="216694" y="0"/>
                </a:moveTo>
                <a:lnTo>
                  <a:pt x="0" y="216694"/>
                </a:lnTo>
                <a:lnTo>
                  <a:pt x="2150269" y="216694"/>
                </a:lnTo>
                <a:lnTo>
                  <a:pt x="1931194" y="2381"/>
                </a:lnTo>
                <a:lnTo>
                  <a:pt x="216694" y="0"/>
                </a:lnTo>
                <a:close/>
              </a:path>
            </a:pathLst>
          </a:custGeom>
          <a:solidFill>
            <a:srgbClr val="808080"/>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sp>
        <p:nvSpPr>
          <p:cNvPr id="52" name="Forme libre 51"/>
          <p:cNvSpPr/>
          <p:nvPr/>
        </p:nvSpPr>
        <p:spPr>
          <a:xfrm>
            <a:off x="5780088" y="1504950"/>
            <a:ext cx="214312" cy="1414463"/>
          </a:xfrm>
          <a:custGeom>
            <a:avLst/>
            <a:gdLst>
              <a:gd name="connsiteX0" fmla="*/ 214312 w 214312"/>
              <a:gd name="connsiteY0" fmla="*/ 214313 h 1414463"/>
              <a:gd name="connsiteX1" fmla="*/ 0 w 214312"/>
              <a:gd name="connsiteY1" fmla="*/ 0 h 1414463"/>
              <a:gd name="connsiteX2" fmla="*/ 0 w 214312"/>
              <a:gd name="connsiteY2" fmla="*/ 1414463 h 1414463"/>
              <a:gd name="connsiteX3" fmla="*/ 214312 w 214312"/>
              <a:gd name="connsiteY3" fmla="*/ 1197769 h 1414463"/>
              <a:gd name="connsiteX4" fmla="*/ 214312 w 214312"/>
              <a:gd name="connsiteY4" fmla="*/ 214313 h 1414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312" h="1414463">
                <a:moveTo>
                  <a:pt x="214312" y="214313"/>
                </a:moveTo>
                <a:lnTo>
                  <a:pt x="0" y="0"/>
                </a:lnTo>
                <a:lnTo>
                  <a:pt x="0" y="1414463"/>
                </a:lnTo>
                <a:lnTo>
                  <a:pt x="214312" y="1197769"/>
                </a:lnTo>
                <a:lnTo>
                  <a:pt x="214312" y="214313"/>
                </a:lnTo>
                <a:close/>
              </a:path>
            </a:pathLst>
          </a:custGeom>
          <a:solidFill>
            <a:srgbClr val="E0E0E0"/>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sp>
        <p:nvSpPr>
          <p:cNvPr id="53" name="Rectangle 52"/>
          <p:cNvSpPr/>
          <p:nvPr/>
        </p:nvSpPr>
        <p:spPr>
          <a:xfrm>
            <a:off x="5411788" y="3867150"/>
            <a:ext cx="2884487" cy="2154238"/>
          </a:xfrm>
          <a:prstGeom prst="rect">
            <a:avLst/>
          </a:prstGeom>
          <a:solidFill>
            <a:srgbClr val="C0C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sp>
        <p:nvSpPr>
          <p:cNvPr id="54" name="Forme libre 53"/>
          <p:cNvSpPr/>
          <p:nvPr/>
        </p:nvSpPr>
        <p:spPr>
          <a:xfrm>
            <a:off x="5776913" y="4237038"/>
            <a:ext cx="2152650" cy="214312"/>
          </a:xfrm>
          <a:custGeom>
            <a:avLst/>
            <a:gdLst>
              <a:gd name="connsiteX0" fmla="*/ 1931194 w 2152650"/>
              <a:gd name="connsiteY0" fmla="*/ 214313 h 214313"/>
              <a:gd name="connsiteX1" fmla="*/ 2152650 w 2152650"/>
              <a:gd name="connsiteY1" fmla="*/ 0 h 214313"/>
              <a:gd name="connsiteX2" fmla="*/ 0 w 2152650"/>
              <a:gd name="connsiteY2" fmla="*/ 0 h 214313"/>
              <a:gd name="connsiteX3" fmla="*/ 219075 w 2152650"/>
              <a:gd name="connsiteY3" fmla="*/ 214313 h 214313"/>
              <a:gd name="connsiteX4" fmla="*/ 1931194 w 2152650"/>
              <a:gd name="connsiteY4" fmla="*/ 214313 h 2143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650" h="214313">
                <a:moveTo>
                  <a:pt x="1931194" y="214313"/>
                </a:moveTo>
                <a:lnTo>
                  <a:pt x="2152650" y="0"/>
                </a:lnTo>
                <a:lnTo>
                  <a:pt x="0" y="0"/>
                </a:lnTo>
                <a:lnTo>
                  <a:pt x="219075" y="214313"/>
                </a:lnTo>
                <a:lnTo>
                  <a:pt x="1931194" y="214313"/>
                </a:lnTo>
                <a:close/>
              </a:path>
            </a:pathLst>
          </a:custGeom>
          <a:solidFill>
            <a:srgbClr val="808080"/>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sp>
        <p:nvSpPr>
          <p:cNvPr id="55" name="Forme libre 54"/>
          <p:cNvSpPr/>
          <p:nvPr/>
        </p:nvSpPr>
        <p:spPr>
          <a:xfrm>
            <a:off x="7708900" y="4237038"/>
            <a:ext cx="219075" cy="1419225"/>
          </a:xfrm>
          <a:custGeom>
            <a:avLst/>
            <a:gdLst>
              <a:gd name="connsiteX0" fmla="*/ 1587 w 218281"/>
              <a:gd name="connsiteY0" fmla="*/ 1200150 h 1419225"/>
              <a:gd name="connsiteX1" fmla="*/ 218281 w 218281"/>
              <a:gd name="connsiteY1" fmla="*/ 1419225 h 1419225"/>
              <a:gd name="connsiteX2" fmla="*/ 218281 w 218281"/>
              <a:gd name="connsiteY2" fmla="*/ 0 h 1419225"/>
              <a:gd name="connsiteX3" fmla="*/ 1587 w 218281"/>
              <a:gd name="connsiteY3" fmla="*/ 216694 h 1419225"/>
              <a:gd name="connsiteX4" fmla="*/ 1587 w 218281"/>
              <a:gd name="connsiteY4" fmla="*/ 1200150 h 1419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281" h="1419225">
                <a:moveTo>
                  <a:pt x="1587" y="1200150"/>
                </a:moveTo>
                <a:lnTo>
                  <a:pt x="218281" y="1419225"/>
                </a:lnTo>
                <a:lnTo>
                  <a:pt x="218281" y="0"/>
                </a:lnTo>
                <a:lnTo>
                  <a:pt x="1587" y="216694"/>
                </a:lnTo>
                <a:cubicBezTo>
                  <a:pt x="793" y="544513"/>
                  <a:pt x="0" y="872331"/>
                  <a:pt x="1587" y="1200150"/>
                </a:cubicBezTo>
                <a:close/>
              </a:path>
            </a:pathLst>
          </a:custGeom>
          <a:solidFill>
            <a:srgbClr val="E0E0E0"/>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sp>
        <p:nvSpPr>
          <p:cNvPr id="56" name="Forme libre 55"/>
          <p:cNvSpPr/>
          <p:nvPr/>
        </p:nvSpPr>
        <p:spPr>
          <a:xfrm>
            <a:off x="5776913" y="5437188"/>
            <a:ext cx="2151062" cy="217487"/>
          </a:xfrm>
          <a:custGeom>
            <a:avLst/>
            <a:gdLst>
              <a:gd name="connsiteX0" fmla="*/ 216694 w 2150269"/>
              <a:gd name="connsiteY0" fmla="*/ 0 h 216694"/>
              <a:gd name="connsiteX1" fmla="*/ 0 w 2150269"/>
              <a:gd name="connsiteY1" fmla="*/ 216694 h 216694"/>
              <a:gd name="connsiteX2" fmla="*/ 2150269 w 2150269"/>
              <a:gd name="connsiteY2" fmla="*/ 216694 h 216694"/>
              <a:gd name="connsiteX3" fmla="*/ 1931194 w 2150269"/>
              <a:gd name="connsiteY3" fmla="*/ 2381 h 216694"/>
              <a:gd name="connsiteX4" fmla="*/ 216694 w 2150269"/>
              <a:gd name="connsiteY4" fmla="*/ 0 h 216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0269" h="216694">
                <a:moveTo>
                  <a:pt x="216694" y="0"/>
                </a:moveTo>
                <a:lnTo>
                  <a:pt x="0" y="216694"/>
                </a:lnTo>
                <a:lnTo>
                  <a:pt x="2150269" y="216694"/>
                </a:lnTo>
                <a:lnTo>
                  <a:pt x="1931194" y="2381"/>
                </a:lnTo>
                <a:lnTo>
                  <a:pt x="216694" y="0"/>
                </a:lnTo>
                <a:close/>
              </a:path>
            </a:pathLst>
          </a:custGeom>
          <a:solidFill>
            <a:srgbClr val="E0E0E0"/>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sp>
        <p:nvSpPr>
          <p:cNvPr id="57" name="Forme libre 56"/>
          <p:cNvSpPr/>
          <p:nvPr/>
        </p:nvSpPr>
        <p:spPr>
          <a:xfrm>
            <a:off x="5780088" y="4237038"/>
            <a:ext cx="214312" cy="1414462"/>
          </a:xfrm>
          <a:custGeom>
            <a:avLst/>
            <a:gdLst>
              <a:gd name="connsiteX0" fmla="*/ 214312 w 214312"/>
              <a:gd name="connsiteY0" fmla="*/ 214313 h 1414463"/>
              <a:gd name="connsiteX1" fmla="*/ 0 w 214312"/>
              <a:gd name="connsiteY1" fmla="*/ 0 h 1414463"/>
              <a:gd name="connsiteX2" fmla="*/ 0 w 214312"/>
              <a:gd name="connsiteY2" fmla="*/ 1414463 h 1414463"/>
              <a:gd name="connsiteX3" fmla="*/ 214312 w 214312"/>
              <a:gd name="connsiteY3" fmla="*/ 1197769 h 1414463"/>
              <a:gd name="connsiteX4" fmla="*/ 214312 w 214312"/>
              <a:gd name="connsiteY4" fmla="*/ 214313 h 1414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312" h="1414463">
                <a:moveTo>
                  <a:pt x="214312" y="214313"/>
                </a:moveTo>
                <a:lnTo>
                  <a:pt x="0" y="0"/>
                </a:lnTo>
                <a:lnTo>
                  <a:pt x="0" y="1414463"/>
                </a:lnTo>
                <a:lnTo>
                  <a:pt x="214312" y="1197769"/>
                </a:lnTo>
                <a:lnTo>
                  <a:pt x="214312" y="214313"/>
                </a:lnTo>
                <a:close/>
              </a:path>
            </a:pathLst>
          </a:custGeom>
          <a:solidFill>
            <a:srgbClr val="808080"/>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sp>
        <p:nvSpPr>
          <p:cNvPr id="105497" name="ZoneTexte 59"/>
          <p:cNvSpPr txBox="1">
            <a:spLocks noChangeArrowheads="1"/>
          </p:cNvSpPr>
          <p:nvPr/>
        </p:nvSpPr>
        <p:spPr bwMode="auto">
          <a:xfrm>
            <a:off x="1614488" y="4816475"/>
            <a:ext cx="17160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fr-CA" altLang="en-US" sz="1800">
                <a:latin typeface="Arial" charset="0"/>
              </a:rPr>
              <a:t>Click Me!!!</a:t>
            </a:r>
          </a:p>
        </p:txBody>
      </p:sp>
      <p:sp>
        <p:nvSpPr>
          <p:cNvPr id="105498" name="ZoneTexte 61"/>
          <p:cNvSpPr txBox="1">
            <a:spLocks noChangeArrowheads="1"/>
          </p:cNvSpPr>
          <p:nvPr/>
        </p:nvSpPr>
        <p:spPr bwMode="auto">
          <a:xfrm>
            <a:off x="5995988" y="2041525"/>
            <a:ext cx="17160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fr-CA" altLang="en-US" sz="1800">
                <a:latin typeface="Arial" charset="0"/>
              </a:rPr>
              <a:t>Click Me!!!</a:t>
            </a:r>
          </a:p>
        </p:txBody>
      </p:sp>
      <p:sp>
        <p:nvSpPr>
          <p:cNvPr id="105499" name="ZoneTexte 63"/>
          <p:cNvSpPr txBox="1">
            <a:spLocks noChangeArrowheads="1"/>
          </p:cNvSpPr>
          <p:nvPr/>
        </p:nvSpPr>
        <p:spPr bwMode="auto">
          <a:xfrm>
            <a:off x="5995988" y="4743450"/>
            <a:ext cx="17160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fr-CA" altLang="en-US" sz="1800">
                <a:latin typeface="Arial" charset="0"/>
              </a:rPr>
              <a:t>Click Me!!!</a:t>
            </a:r>
          </a:p>
        </p:txBody>
      </p:sp>
      <p:sp>
        <p:nvSpPr>
          <p:cNvPr id="105500" name="ZoneTexte 64"/>
          <p:cNvSpPr txBox="1">
            <a:spLocks noChangeArrowheads="1"/>
          </p:cNvSpPr>
          <p:nvPr/>
        </p:nvSpPr>
        <p:spPr bwMode="auto">
          <a:xfrm>
            <a:off x="628650" y="1238250"/>
            <a:ext cx="12049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CA" altLang="en-US" sz="1800">
                <a:latin typeface="Arial" charset="0"/>
              </a:rPr>
              <a:t>Cube de Necker</a:t>
            </a:r>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re 1"/>
          <p:cNvSpPr>
            <a:spLocks noGrp="1"/>
          </p:cNvSpPr>
          <p:nvPr>
            <p:ph type="title"/>
          </p:nvPr>
        </p:nvSpPr>
        <p:spPr/>
        <p:txBody>
          <a:bodyPr/>
          <a:lstStyle/>
          <a:p>
            <a:r>
              <a:rPr lang="fr-CA" altLang="en-US" smtClean="0"/>
              <a:t>Exemple: indices de profondeur pour renforcer une métaphore</a:t>
            </a:r>
          </a:p>
        </p:txBody>
      </p:sp>
      <p:pic>
        <p:nvPicPr>
          <p:cNvPr id="1064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438400"/>
            <a:ext cx="8229600"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0" name="Espace réservé du contenu 2"/>
          <p:cNvSpPr>
            <a:spLocks noGrp="1"/>
          </p:cNvSpPr>
          <p:nvPr>
            <p:ph idx="1"/>
          </p:nvPr>
        </p:nvSpPr>
        <p:spPr>
          <a:xfrm>
            <a:off x="457200" y="4929188"/>
            <a:ext cx="8229600" cy="1196975"/>
          </a:xfrm>
        </p:spPr>
        <p:txBody>
          <a:bodyPr/>
          <a:lstStyle/>
          <a:p>
            <a:r>
              <a:rPr lang="fr-CA" altLang="en-US" smtClean="0"/>
              <a:t>Est-ce utile?</a:t>
            </a:r>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re 1"/>
          <p:cNvSpPr>
            <a:spLocks noGrp="1"/>
          </p:cNvSpPr>
          <p:nvPr>
            <p:ph type="title"/>
          </p:nvPr>
        </p:nvSpPr>
        <p:spPr>
          <a:xfrm>
            <a:off x="0" y="274638"/>
            <a:ext cx="9144000" cy="1143000"/>
          </a:xfrm>
        </p:spPr>
        <p:txBody>
          <a:bodyPr/>
          <a:lstStyle/>
          <a:p>
            <a:r>
              <a:rPr lang="fr-CA" altLang="en-US" smtClean="0"/>
              <a:t>Exemple: lissage, reflets spéculaires</a:t>
            </a:r>
          </a:p>
        </p:txBody>
      </p:sp>
      <p:pic>
        <p:nvPicPr>
          <p:cNvPr id="107523" name="Picture 2" descr="C:\Users\mjm\Desktop\S_win\ets\courses\lectureMaterial\08.perceptionAndGraphicDesign\images-by-mjm\progressDialog_cropped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513" y="2357438"/>
            <a:ext cx="8054975" cy="135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4" name="Espace réservé du contenu 2"/>
          <p:cNvSpPr>
            <a:spLocks noGrp="1"/>
          </p:cNvSpPr>
          <p:nvPr>
            <p:ph idx="1"/>
          </p:nvPr>
        </p:nvSpPr>
        <p:spPr>
          <a:xfrm>
            <a:off x="457200" y="4929188"/>
            <a:ext cx="8229600" cy="1196975"/>
          </a:xfrm>
        </p:spPr>
        <p:txBody>
          <a:bodyPr/>
          <a:lstStyle/>
          <a:p>
            <a:r>
              <a:rPr lang="fr-CA" altLang="en-US" smtClean="0"/>
              <a:t>Est-ce utile?</a:t>
            </a:r>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re 1"/>
          <p:cNvSpPr>
            <a:spLocks noGrp="1"/>
          </p:cNvSpPr>
          <p:nvPr>
            <p:ph type="title"/>
          </p:nvPr>
        </p:nvSpPr>
        <p:spPr/>
        <p:txBody>
          <a:bodyPr/>
          <a:lstStyle/>
          <a:p>
            <a:pPr eaLnBrk="1" hangingPunct="1"/>
            <a:r>
              <a:rPr lang="fr-CA" altLang="en-US" smtClean="0"/>
              <a:t>Des menus transparents</a:t>
            </a:r>
          </a:p>
        </p:txBody>
      </p:sp>
      <p:sp>
        <p:nvSpPr>
          <p:cNvPr id="117763" name="Espace réservé du contenu 2"/>
          <p:cNvSpPr>
            <a:spLocks noGrp="1"/>
          </p:cNvSpPr>
          <p:nvPr>
            <p:ph idx="1"/>
          </p:nvPr>
        </p:nvSpPr>
        <p:spPr>
          <a:xfrm>
            <a:off x="214313" y="1600200"/>
            <a:ext cx="8929687" cy="2471738"/>
          </a:xfrm>
        </p:spPr>
        <p:txBody>
          <a:bodyPr/>
          <a:lstStyle/>
          <a:p>
            <a:pPr eaLnBrk="1" hangingPunct="1"/>
            <a:r>
              <a:rPr lang="fr-CA" altLang="en-US" smtClean="0"/>
              <a:t>Peuvent utiliser une police « anti-interférence »</a:t>
            </a:r>
          </a:p>
        </p:txBody>
      </p:sp>
      <p:pic>
        <p:nvPicPr>
          <p:cNvPr id="117764" name="Picture 4" descr="C:\Users\mjm\Desktop\S_win\ets\courses\lectureMaterial\08.perceptionAndGraphicDesign\images\transparency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675" y="2571750"/>
            <a:ext cx="34385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5" name="Picture 5" descr="C:\Users\mjm\Desktop\S_win\ets\courses\lectureMaterial\08.perceptionAndGraphicDesign\images\transparency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7625" y="2571750"/>
            <a:ext cx="2465388"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6" name="Picture 6" descr="C:\Users\mjm\Desktop\S_win\ets\courses\lectureMaterial\08.perceptionAndGraphicDesign\images\transparency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9375" y="2571750"/>
            <a:ext cx="2500313"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7" name="ZoneTexte 6"/>
          <p:cNvSpPr txBox="1">
            <a:spLocks noChangeArrowheads="1"/>
          </p:cNvSpPr>
          <p:nvPr/>
        </p:nvSpPr>
        <p:spPr bwMode="auto">
          <a:xfrm>
            <a:off x="928688" y="5072063"/>
            <a:ext cx="24288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CA" altLang="en-US" sz="1800">
                <a:latin typeface="Arial" charset="0"/>
              </a:rPr>
              <a:t>(Harrison et al. 1995)</a:t>
            </a:r>
          </a:p>
        </p:txBody>
      </p:sp>
      <p:sp>
        <p:nvSpPr>
          <p:cNvPr id="117768" name="ZoneTexte 7"/>
          <p:cNvSpPr txBox="1">
            <a:spLocks noChangeArrowheads="1"/>
          </p:cNvSpPr>
          <p:nvPr/>
        </p:nvSpPr>
        <p:spPr bwMode="auto">
          <a:xfrm>
            <a:off x="5072063" y="5072063"/>
            <a:ext cx="31432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CA" altLang="en-US" sz="1800">
                <a:latin typeface="Arial" charset="0"/>
              </a:rPr>
              <a:t>(Harrison et Vicente 1996)</a:t>
            </a:r>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re 1"/>
          <p:cNvSpPr>
            <a:spLocks noGrp="1"/>
          </p:cNvSpPr>
          <p:nvPr>
            <p:ph type="title"/>
          </p:nvPr>
        </p:nvSpPr>
        <p:spPr>
          <a:xfrm>
            <a:off x="0" y="274638"/>
            <a:ext cx="9144000" cy="1143000"/>
          </a:xfrm>
        </p:spPr>
        <p:txBody>
          <a:bodyPr/>
          <a:lstStyle/>
          <a:p>
            <a:r>
              <a:rPr lang="fr-CA" altLang="en-US" smtClean="0"/>
              <a:t>Le « hotbox »: un menu 2D dans Maya</a:t>
            </a:r>
          </a:p>
        </p:txBody>
      </p:sp>
      <p:pic>
        <p:nvPicPr>
          <p:cNvPr id="118787" name="Picture 2" descr="C:\Users\mjm\Desktop\S_win\ets\courses\lectureMaterial\08.perceptionAndGraphicDesign\images-by-mjm\hotbox_croppe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8238" y="1571625"/>
            <a:ext cx="6867525" cy="48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re 1"/>
          <p:cNvSpPr>
            <a:spLocks noGrp="1"/>
          </p:cNvSpPr>
          <p:nvPr>
            <p:ph type="title"/>
          </p:nvPr>
        </p:nvSpPr>
        <p:spPr>
          <a:xfrm>
            <a:off x="0" y="274638"/>
            <a:ext cx="9144000" cy="1143000"/>
          </a:xfrm>
        </p:spPr>
        <p:txBody>
          <a:bodyPr/>
          <a:lstStyle/>
          <a:p>
            <a:r>
              <a:rPr lang="fr-CA" altLang="en-US" smtClean="0"/>
              <a:t>Le « hotbox »: un menu 2D dans Maya</a:t>
            </a:r>
          </a:p>
        </p:txBody>
      </p:sp>
      <p:pic>
        <p:nvPicPr>
          <p:cNvPr id="1198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8363" y="2214563"/>
            <a:ext cx="7967662" cy="414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2" name="ZoneTexte 5"/>
          <p:cNvSpPr txBox="1">
            <a:spLocks noChangeArrowheads="1"/>
          </p:cNvSpPr>
          <p:nvPr/>
        </p:nvSpPr>
        <p:spPr bwMode="auto">
          <a:xfrm>
            <a:off x="857250" y="1500188"/>
            <a:ext cx="70008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CA" altLang="en-US" sz="2000">
                <a:latin typeface="Arial" charset="0"/>
              </a:rPr>
              <a:t>Transparence partielle simulée avec tramage (« dithering »)</a:t>
            </a:r>
          </a:p>
        </p:txBody>
      </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itre 1"/>
          <p:cNvSpPr>
            <a:spLocks noGrp="1"/>
          </p:cNvSpPr>
          <p:nvPr>
            <p:ph type="title"/>
          </p:nvPr>
        </p:nvSpPr>
        <p:spPr>
          <a:xfrm>
            <a:off x="428625" y="0"/>
            <a:ext cx="8229600" cy="1143000"/>
          </a:xfrm>
        </p:spPr>
        <p:txBody>
          <a:bodyPr/>
          <a:lstStyle/>
          <a:p>
            <a:r>
              <a:rPr lang="fr-CA" altLang="en-US" smtClean="0"/>
              <a:t>Les animations</a:t>
            </a:r>
          </a:p>
        </p:txBody>
      </p:sp>
      <p:sp>
        <p:nvSpPr>
          <p:cNvPr id="121859" name="Espace réservé du contenu 2"/>
          <p:cNvSpPr>
            <a:spLocks noGrp="1"/>
          </p:cNvSpPr>
          <p:nvPr>
            <p:ph idx="1"/>
          </p:nvPr>
        </p:nvSpPr>
        <p:spPr>
          <a:xfrm>
            <a:off x="457200" y="928688"/>
            <a:ext cx="8229600" cy="5197475"/>
          </a:xfrm>
        </p:spPr>
        <p:txBody>
          <a:bodyPr/>
          <a:lstStyle/>
          <a:p>
            <a:r>
              <a:rPr lang="fr-CA" altLang="en-US" sz="1800" dirty="0" smtClean="0"/>
              <a:t>Pour attirer l’attention</a:t>
            </a:r>
          </a:p>
          <a:p>
            <a:pPr lvl="1"/>
            <a:r>
              <a:rPr lang="fr-CA" altLang="en-US" sz="1800" dirty="0" smtClean="0"/>
              <a:t>Mais n’attirez pas trop l’attention!</a:t>
            </a:r>
          </a:p>
          <a:p>
            <a:pPr lvl="1"/>
            <a:r>
              <a:rPr lang="fr-CA" altLang="en-US" sz="1800" dirty="0" smtClean="0"/>
              <a:t>Exemples: curseurs de souris (« </a:t>
            </a:r>
            <a:r>
              <a:rPr lang="fr-CA" altLang="en-US" sz="1800" dirty="0" err="1" smtClean="0"/>
              <a:t>cursor</a:t>
            </a:r>
            <a:r>
              <a:rPr lang="fr-CA" altLang="en-US" sz="1800" dirty="0" smtClean="0"/>
              <a:t> </a:t>
            </a:r>
            <a:r>
              <a:rPr lang="fr-CA" altLang="en-US" sz="1800" dirty="0" err="1" smtClean="0"/>
              <a:t>trails</a:t>
            </a:r>
            <a:r>
              <a:rPr lang="fr-CA" altLang="en-US" sz="1800" dirty="0" smtClean="0"/>
              <a:t> »);</a:t>
            </a:r>
            <a:br>
              <a:rPr lang="fr-CA" altLang="en-US" sz="1800" dirty="0" smtClean="0"/>
            </a:br>
            <a:r>
              <a:rPr lang="fr-CA" altLang="en-US" sz="1800" dirty="0" smtClean="0"/>
              <a:t>annonces dans les pages web (fichiers .GIF animés)</a:t>
            </a:r>
          </a:p>
          <a:p>
            <a:pPr lvl="1"/>
            <a:r>
              <a:rPr lang="fr-CA" altLang="en-US" sz="1800" dirty="0" smtClean="0"/>
              <a:t>(vidéo: page web de la bibliothèque virtuelle de l’ACM avec une courte animation)</a:t>
            </a:r>
          </a:p>
          <a:p>
            <a:r>
              <a:rPr lang="fr-CA" altLang="en-US" sz="1800" dirty="0" smtClean="0"/>
              <a:t>Pour illustrer un processus ou un algorithme</a:t>
            </a:r>
          </a:p>
          <a:p>
            <a:pPr lvl="1"/>
            <a:r>
              <a:rPr lang="fr-CA" altLang="en-US" sz="1800" dirty="0" smtClean="0"/>
              <a:t>(vidéo: icônes animées)</a:t>
            </a:r>
          </a:p>
          <a:p>
            <a:pPr lvl="1"/>
            <a:r>
              <a:rPr lang="fr-CA" altLang="en-US" sz="1800" dirty="0" smtClean="0">
                <a:hlinkClick r:id="rId2"/>
              </a:rPr>
              <a:t>http</a:t>
            </a:r>
            <a:r>
              <a:rPr lang="fr-CA" altLang="en-US" sz="1800" dirty="0">
                <a:hlinkClick r:id="rId2"/>
              </a:rPr>
              <a:t>://bost.ocks.org/mike/algorithms</a:t>
            </a:r>
            <a:r>
              <a:rPr lang="fr-CA" altLang="en-US" sz="1800" dirty="0" smtClean="0">
                <a:hlinkClick r:id="rId2"/>
              </a:rPr>
              <a:t>/</a:t>
            </a:r>
            <a:r>
              <a:rPr lang="fr-CA" altLang="en-US" sz="1800" dirty="0" smtClean="0"/>
              <a:t> </a:t>
            </a:r>
          </a:p>
          <a:p>
            <a:r>
              <a:rPr lang="fr-CA" altLang="en-US" sz="1800" dirty="0" smtClean="0"/>
              <a:t>Pour montrer un changement ou transition d’état</a:t>
            </a:r>
          </a:p>
          <a:p>
            <a:pPr lvl="1"/>
            <a:r>
              <a:rPr lang="fr-CA" altLang="en-US" sz="1800" dirty="0" smtClean="0"/>
              <a:t>Exemples: </a:t>
            </a:r>
            <a:r>
              <a:rPr lang="fr-CA" altLang="en-US" sz="1800" smtClean="0"/>
              <a:t>défilement animé; </a:t>
            </a:r>
            <a:r>
              <a:rPr lang="fr-CA" altLang="en-US" sz="1800" dirty="0" smtClean="0"/>
              <a:t>ouverture animée d’un menu</a:t>
            </a:r>
          </a:p>
          <a:p>
            <a:pPr lvl="1"/>
            <a:r>
              <a:rPr lang="fr-CA" altLang="en-US" sz="1800" dirty="0" smtClean="0"/>
              <a:t>(vidéo: barre d’outils dans </a:t>
            </a:r>
            <a:r>
              <a:rPr lang="fr-CA" altLang="en-US" sz="1800" dirty="0" err="1" smtClean="0"/>
              <a:t>MacOS</a:t>
            </a:r>
            <a:r>
              <a:rPr lang="fr-CA" altLang="en-US" sz="1800" dirty="0" smtClean="0"/>
              <a:t> X)</a:t>
            </a:r>
          </a:p>
          <a:p>
            <a:pPr lvl="1"/>
            <a:r>
              <a:rPr lang="fr-CA" altLang="en-US" sz="1800" dirty="0" smtClean="0"/>
              <a:t>Les transitions animées dans les visualisations montrent les relations entre différents points de vue, entre différentes perspectives</a:t>
            </a:r>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re 1"/>
          <p:cNvSpPr>
            <a:spLocks noGrp="1"/>
          </p:cNvSpPr>
          <p:nvPr>
            <p:ph type="title"/>
          </p:nvPr>
        </p:nvSpPr>
        <p:spPr/>
        <p:txBody>
          <a:bodyPr/>
          <a:lstStyle/>
          <a:p>
            <a:r>
              <a:rPr lang="fr-CA" altLang="en-US" smtClean="0"/>
              <a:t>Icônes animées</a:t>
            </a:r>
          </a:p>
        </p:txBody>
      </p:sp>
      <p:sp>
        <p:nvSpPr>
          <p:cNvPr id="122883" name="Espace réservé du contenu 2"/>
          <p:cNvSpPr>
            <a:spLocks noGrp="1"/>
          </p:cNvSpPr>
          <p:nvPr>
            <p:ph idx="1"/>
          </p:nvPr>
        </p:nvSpPr>
        <p:spPr/>
        <p:txBody>
          <a:bodyPr/>
          <a:lstStyle/>
          <a:p>
            <a:r>
              <a:rPr lang="fr-CA" altLang="en-US" smtClean="0"/>
              <a:t>Baecker, Small, Mander, 1991, http://doi.acm.org/10.1145/108844.108845</a:t>
            </a:r>
          </a:p>
        </p:txBody>
      </p:sp>
      <p:pic>
        <p:nvPicPr>
          <p:cNvPr id="12288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17900" y="2928938"/>
            <a:ext cx="2108200" cy="357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itre 1"/>
          <p:cNvSpPr>
            <a:spLocks noGrp="1"/>
          </p:cNvSpPr>
          <p:nvPr>
            <p:ph type="title"/>
          </p:nvPr>
        </p:nvSpPr>
        <p:spPr/>
        <p:txBody>
          <a:bodyPr/>
          <a:lstStyle/>
          <a:p>
            <a:pPr eaLnBrk="1" hangingPunct="1"/>
            <a:r>
              <a:rPr lang="fr-CA" altLang="en-US" smtClean="0"/>
              <a:t>Transitions animées</a:t>
            </a:r>
            <a:br>
              <a:rPr lang="fr-CA" altLang="en-US" smtClean="0"/>
            </a:br>
            <a:r>
              <a:rPr lang="fr-CA" altLang="en-US" smtClean="0"/>
              <a:t>dans une visualisation</a:t>
            </a:r>
          </a:p>
        </p:txBody>
      </p:sp>
      <p:sp>
        <p:nvSpPr>
          <p:cNvPr id="123907" name="Espace réservé du contenu 2"/>
          <p:cNvSpPr>
            <a:spLocks noGrp="1"/>
          </p:cNvSpPr>
          <p:nvPr>
            <p:ph idx="1"/>
          </p:nvPr>
        </p:nvSpPr>
        <p:spPr/>
        <p:txBody>
          <a:bodyPr/>
          <a:lstStyle/>
          <a:p>
            <a:pPr eaLnBrk="1" hangingPunct="1"/>
            <a:r>
              <a:rPr lang="fr-CA" altLang="en-US" dirty="0" smtClean="0"/>
              <a:t>Heer et Robertson 2007</a:t>
            </a:r>
            <a:br>
              <a:rPr lang="fr-CA" altLang="en-US" dirty="0" smtClean="0"/>
            </a:br>
            <a:r>
              <a:rPr lang="fr-CA" altLang="en-US" dirty="0" smtClean="0">
                <a:hlinkClick r:id="rId2"/>
              </a:rPr>
              <a:t>https</a:t>
            </a:r>
            <a:r>
              <a:rPr lang="fr-CA" altLang="en-US" dirty="0">
                <a:hlinkClick r:id="rId2"/>
              </a:rPr>
              <a:t>://</a:t>
            </a:r>
            <a:r>
              <a:rPr lang="fr-CA" altLang="en-US" dirty="0" smtClean="0">
                <a:hlinkClick r:id="rId2"/>
              </a:rPr>
              <a:t>vimeo.com/19278444</a:t>
            </a:r>
            <a:r>
              <a:rPr lang="fr-CA" altLang="en-US" dirty="0" smtClean="0"/>
              <a:t> </a:t>
            </a:r>
          </a:p>
        </p:txBody>
      </p:sp>
      <p:pic>
        <p:nvPicPr>
          <p:cNvPr id="123908" name="Picture 5" descr="http://vis.berkeley.edu/papers/animated_transitions/imag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5" y="3143250"/>
            <a:ext cx="832643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re 1"/>
          <p:cNvSpPr>
            <a:spLocks noGrp="1"/>
          </p:cNvSpPr>
          <p:nvPr>
            <p:ph type="title"/>
          </p:nvPr>
        </p:nvSpPr>
        <p:spPr/>
        <p:txBody>
          <a:bodyPr/>
          <a:lstStyle/>
          <a:p>
            <a:r>
              <a:rPr lang="fr-CA" altLang="en-US" smtClean="0"/>
              <a:t>Cercle des couleurs:</a:t>
            </a:r>
            <a:br>
              <a:rPr lang="fr-CA" altLang="en-US" smtClean="0"/>
            </a:br>
            <a:r>
              <a:rPr lang="fr-CA" altLang="en-US" smtClean="0"/>
              <a:t>version « Rouge, Jaune, Bleu »</a:t>
            </a:r>
          </a:p>
        </p:txBody>
      </p:sp>
      <p:sp>
        <p:nvSpPr>
          <p:cNvPr id="15363" name="Espace réservé du contenu 2"/>
          <p:cNvSpPr>
            <a:spLocks noGrp="1"/>
          </p:cNvSpPr>
          <p:nvPr>
            <p:ph idx="1"/>
          </p:nvPr>
        </p:nvSpPr>
        <p:spPr>
          <a:xfrm>
            <a:off x="457200" y="1600200"/>
            <a:ext cx="6257925" cy="4900613"/>
          </a:xfrm>
        </p:spPr>
        <p:txBody>
          <a:bodyPr/>
          <a:lstStyle/>
          <a:p>
            <a:r>
              <a:rPr lang="fr-CA" altLang="en-US" smtClean="0"/>
              <a:t>Utilisé par les artistes (peintres),</a:t>
            </a:r>
            <a:br>
              <a:rPr lang="fr-CA" altLang="en-US" smtClean="0"/>
            </a:br>
            <a:r>
              <a:rPr lang="fr-CA" altLang="en-US" smtClean="0"/>
              <a:t>et en éducation primaire</a:t>
            </a:r>
          </a:p>
          <a:p>
            <a:r>
              <a:rPr lang="fr-CA" altLang="en-US" smtClean="0"/>
              <a:t>Basé sur des anciennes</a:t>
            </a:r>
            <a:br>
              <a:rPr lang="fr-CA" altLang="en-US" smtClean="0"/>
            </a:br>
            <a:r>
              <a:rPr lang="fr-CA" altLang="en-US" smtClean="0"/>
              <a:t>notions de couleurs</a:t>
            </a:r>
          </a:p>
          <a:p>
            <a:r>
              <a:rPr lang="fr-CA" altLang="en-US" smtClean="0"/>
              <a:t>Couleurs primaires:</a:t>
            </a:r>
            <a:br>
              <a:rPr lang="fr-CA" altLang="en-US" smtClean="0"/>
            </a:br>
            <a:r>
              <a:rPr lang="fr-CA" altLang="en-US" smtClean="0"/>
              <a:t>rouge, jaune, bleu</a:t>
            </a:r>
          </a:p>
          <a:p>
            <a:r>
              <a:rPr lang="fr-CA" altLang="en-US" smtClean="0"/>
              <a:t>N’est pas basé sur les</a:t>
            </a:r>
            <a:br>
              <a:rPr lang="fr-CA" altLang="en-US" smtClean="0"/>
            </a:br>
            <a:r>
              <a:rPr lang="fr-CA" altLang="en-US" smtClean="0"/>
              <a:t>notions scientifiques</a:t>
            </a:r>
            <a:br>
              <a:rPr lang="fr-CA" altLang="en-US" smtClean="0"/>
            </a:br>
            <a:r>
              <a:rPr lang="fr-CA" altLang="en-US" smtClean="0"/>
              <a:t>modernes</a:t>
            </a:r>
          </a:p>
        </p:txBody>
      </p:sp>
      <p:pic>
        <p:nvPicPr>
          <p:cNvPr id="15364" name="Picture 2" descr="Image:BYR color wheel.sv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4875" y="2286000"/>
            <a:ext cx="4143375" cy="414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p:cNvSpPr/>
          <p:nvPr/>
        </p:nvSpPr>
        <p:spPr>
          <a:xfrm>
            <a:off x="6676391" y="2040323"/>
            <a:ext cx="144000" cy="144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Oval 5"/>
          <p:cNvSpPr/>
          <p:nvPr/>
        </p:nvSpPr>
        <p:spPr>
          <a:xfrm>
            <a:off x="8646016" y="5416273"/>
            <a:ext cx="144000" cy="144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Oval 6"/>
          <p:cNvSpPr/>
          <p:nvPr/>
        </p:nvSpPr>
        <p:spPr>
          <a:xfrm>
            <a:off x="4782001" y="5406627"/>
            <a:ext cx="144000" cy="144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re 1"/>
          <p:cNvSpPr>
            <a:spLocks noGrp="1"/>
          </p:cNvSpPr>
          <p:nvPr>
            <p:ph type="title"/>
          </p:nvPr>
        </p:nvSpPr>
        <p:spPr>
          <a:xfrm>
            <a:off x="0" y="274638"/>
            <a:ext cx="9144000" cy="1143000"/>
          </a:xfrm>
        </p:spPr>
        <p:txBody>
          <a:bodyPr/>
          <a:lstStyle/>
          <a:p>
            <a:r>
              <a:rPr lang="fr-CA" altLang="en-US" sz="4000" dirty="0" err="1" smtClean="0"/>
              <a:t>DimP</a:t>
            </a:r>
            <a:r>
              <a:rPr lang="fr-CA" altLang="en-US" sz="4000" dirty="0" smtClean="0"/>
              <a:t>: </a:t>
            </a:r>
            <a:r>
              <a:rPr lang="fr-CA" altLang="en-US" sz="4000" u="sng" dirty="0" smtClean="0"/>
              <a:t>Di</a:t>
            </a:r>
            <a:r>
              <a:rPr lang="fr-CA" altLang="en-US" sz="4000" dirty="0" smtClean="0"/>
              <a:t>rect </a:t>
            </a:r>
            <a:r>
              <a:rPr lang="fr-CA" altLang="en-US" sz="4000" u="sng" dirty="0" smtClean="0"/>
              <a:t>m</a:t>
            </a:r>
            <a:r>
              <a:rPr lang="fr-CA" altLang="en-US" sz="4000" dirty="0" smtClean="0"/>
              <a:t>anipulation </a:t>
            </a:r>
            <a:r>
              <a:rPr lang="fr-CA" altLang="en-US" sz="4000" u="sng" dirty="0" smtClean="0"/>
              <a:t>P</a:t>
            </a:r>
            <a:r>
              <a:rPr lang="fr-CA" altLang="en-US" sz="4000" dirty="0" smtClean="0"/>
              <a:t>layer (Pierre </a:t>
            </a:r>
            <a:r>
              <a:rPr lang="fr-CA" altLang="en-US" sz="4000" dirty="0" err="1" smtClean="0"/>
              <a:t>Dragicevic</a:t>
            </a:r>
            <a:r>
              <a:rPr lang="fr-CA" altLang="en-US" sz="4000" dirty="0" smtClean="0"/>
              <a:t> et al. 2008; </a:t>
            </a:r>
            <a:r>
              <a:rPr lang="fr-CA" altLang="en-US" sz="2400" dirty="0" smtClean="0">
                <a:hlinkClick r:id="rId2"/>
              </a:rPr>
              <a:t>http://www.aviz.fr/dimp/</a:t>
            </a:r>
            <a:r>
              <a:rPr lang="fr-CA" altLang="en-US" sz="2400" dirty="0" smtClean="0"/>
              <a:t> </a:t>
            </a:r>
            <a:r>
              <a:rPr lang="fr-CA" altLang="en-US" sz="4000" dirty="0" smtClean="0"/>
              <a:t>)</a:t>
            </a:r>
          </a:p>
        </p:txBody>
      </p:sp>
      <p:pic>
        <p:nvPicPr>
          <p:cNvPr id="12493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00" y="1643063"/>
            <a:ext cx="5786438" cy="503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itre 1"/>
          <p:cNvSpPr>
            <a:spLocks noGrp="1"/>
          </p:cNvSpPr>
          <p:nvPr>
            <p:ph type="title"/>
          </p:nvPr>
        </p:nvSpPr>
        <p:spPr>
          <a:xfrm>
            <a:off x="457200" y="274638"/>
            <a:ext cx="8229600" cy="4797425"/>
          </a:xfrm>
        </p:spPr>
        <p:txBody>
          <a:bodyPr/>
          <a:lstStyle/>
          <a:p>
            <a:pPr eaLnBrk="1" hangingPunct="1"/>
            <a:r>
              <a:rPr lang="fr-CA" altLang="en-US" smtClean="0"/>
              <a:t>Exemples divers</a:t>
            </a:r>
          </a:p>
        </p:txBody>
      </p:sp>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osiprodeusodcspstoa01.blob.core.windows.net/en-us/media/79ecd899-5ba2-44fa-b245-a0c3e62b0e9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545" y="323655"/>
            <a:ext cx="7963003" cy="252028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76545" y="3068960"/>
            <a:ext cx="8010890" cy="923330"/>
          </a:xfrm>
          <a:prstGeom prst="rect">
            <a:avLst/>
          </a:prstGeom>
          <a:noFill/>
        </p:spPr>
        <p:txBody>
          <a:bodyPr wrap="square" rtlCol="0">
            <a:spAutoFit/>
          </a:bodyPr>
          <a:lstStyle/>
          <a:p>
            <a:r>
              <a:rPr lang="en-CA" dirty="0" err="1" smtClean="0"/>
              <a:t>Quel</a:t>
            </a:r>
            <a:r>
              <a:rPr lang="en-CA" dirty="0"/>
              <a:t> </a:t>
            </a:r>
            <a:r>
              <a:rPr lang="en-CA" dirty="0" err="1" smtClean="0"/>
              <a:t>intérêt</a:t>
            </a:r>
            <a:r>
              <a:rPr lang="en-CA" dirty="0" smtClean="0"/>
              <a:t> y a-t-</a:t>
            </a:r>
            <a:r>
              <a:rPr lang="en-CA" dirty="0" err="1" smtClean="0"/>
              <a:t>il</a:t>
            </a:r>
            <a:r>
              <a:rPr lang="en-CA" dirty="0" smtClean="0"/>
              <a:t> de </a:t>
            </a:r>
            <a:r>
              <a:rPr lang="en-CA" dirty="0" err="1" smtClean="0"/>
              <a:t>montrer</a:t>
            </a:r>
            <a:r>
              <a:rPr lang="en-CA" dirty="0" smtClean="0"/>
              <a:t> des </a:t>
            </a:r>
            <a:r>
              <a:rPr lang="en-CA" dirty="0" err="1" smtClean="0"/>
              <a:t>chiffres</a:t>
            </a:r>
            <a:r>
              <a:rPr lang="en-CA" dirty="0"/>
              <a:t> et des barres </a:t>
            </a:r>
            <a:r>
              <a:rPr lang="en-CA" dirty="0" smtClean="0"/>
              <a:t>à la </a:t>
            </a:r>
            <a:r>
              <a:rPr lang="en-CA" dirty="0" err="1" smtClean="0"/>
              <a:t>fois</a:t>
            </a:r>
            <a:r>
              <a:rPr lang="en-CA" dirty="0" smtClean="0"/>
              <a:t>?</a:t>
            </a:r>
          </a:p>
          <a:p>
            <a:endParaRPr lang="en-CA" dirty="0"/>
          </a:p>
          <a:p>
            <a:r>
              <a:rPr lang="en-CA" dirty="0" err="1" smtClean="0"/>
              <a:t>Quels</a:t>
            </a:r>
            <a:r>
              <a:rPr lang="en-CA" dirty="0" smtClean="0"/>
              <a:t> </a:t>
            </a:r>
            <a:r>
              <a:rPr lang="en-CA" dirty="0" err="1" smtClean="0"/>
              <a:t>problèmes</a:t>
            </a:r>
            <a:r>
              <a:rPr lang="en-CA" dirty="0" smtClean="0"/>
              <a:t> y a-t-</a:t>
            </a:r>
            <a:r>
              <a:rPr lang="en-CA" dirty="0" err="1" smtClean="0"/>
              <a:t>il</a:t>
            </a:r>
            <a:r>
              <a:rPr lang="en-CA" dirty="0" smtClean="0"/>
              <a:t> avec le tableau ci-</a:t>
            </a:r>
            <a:r>
              <a:rPr lang="en-CA" dirty="0" err="1" smtClean="0"/>
              <a:t>dessus</a:t>
            </a:r>
            <a:r>
              <a:rPr lang="en-CA" dirty="0" smtClean="0"/>
              <a:t>?</a:t>
            </a:r>
          </a:p>
        </p:txBody>
      </p:sp>
      <p:sp>
        <p:nvSpPr>
          <p:cNvPr id="6" name="Rectangle 5"/>
          <p:cNvSpPr/>
          <p:nvPr/>
        </p:nvSpPr>
        <p:spPr>
          <a:xfrm>
            <a:off x="21760" y="13500"/>
            <a:ext cx="9050740" cy="276999"/>
          </a:xfrm>
          <a:prstGeom prst="rect">
            <a:avLst/>
          </a:prstGeom>
        </p:spPr>
        <p:txBody>
          <a:bodyPr wrap="square">
            <a:spAutoFit/>
          </a:bodyPr>
          <a:lstStyle/>
          <a:p>
            <a:r>
              <a:rPr lang="en-CA" sz="1200" dirty="0">
                <a:hlinkClick r:id="rId3"/>
              </a:rPr>
              <a:t>https://</a:t>
            </a:r>
            <a:r>
              <a:rPr lang="en-CA" sz="1200" dirty="0" smtClean="0">
                <a:hlinkClick r:id="rId3"/>
              </a:rPr>
              <a:t>osiprodeusodcspstoa01.blob.core.windows.net/en-us/media/79ecd899-5ba2-44fa-b245-a0c3e62b0e92.jpg</a:t>
            </a:r>
            <a:r>
              <a:rPr lang="en-CA" sz="1200" dirty="0" smtClean="0"/>
              <a:t> </a:t>
            </a:r>
            <a:endParaRPr lang="en-CA" sz="1200" dirty="0"/>
          </a:p>
        </p:txBody>
      </p:sp>
    </p:spTree>
    <p:extLst>
      <p:ext uri="{BB962C8B-B14F-4D97-AF65-F5344CB8AC3E}">
        <p14:creationId xmlns:p14="http://schemas.microsoft.com/office/powerpoint/2010/main" val="3240411760"/>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37115" y="5538521"/>
            <a:ext cx="1676403" cy="61176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Rectangle 13"/>
          <p:cNvSpPr/>
          <p:nvPr/>
        </p:nvSpPr>
        <p:spPr>
          <a:xfrm>
            <a:off x="3678679" y="5539573"/>
            <a:ext cx="1676403" cy="61176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Rectangle 14"/>
          <p:cNvSpPr/>
          <p:nvPr/>
        </p:nvSpPr>
        <p:spPr>
          <a:xfrm>
            <a:off x="5419414" y="5540100"/>
            <a:ext cx="1676403" cy="61176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p:cNvSpPr/>
          <p:nvPr/>
        </p:nvSpPr>
        <p:spPr>
          <a:xfrm>
            <a:off x="2762109" y="4834209"/>
            <a:ext cx="855095" cy="6750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8"/>
          <p:cNvSpPr/>
          <p:nvPr/>
        </p:nvSpPr>
        <p:spPr>
          <a:xfrm>
            <a:off x="4517304" y="4834209"/>
            <a:ext cx="315035" cy="6750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Rectangle 9"/>
          <p:cNvSpPr/>
          <p:nvPr/>
        </p:nvSpPr>
        <p:spPr>
          <a:xfrm>
            <a:off x="6272499" y="4834209"/>
            <a:ext cx="90010" cy="6750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Rectangle 10"/>
          <p:cNvSpPr/>
          <p:nvPr/>
        </p:nvSpPr>
        <p:spPr>
          <a:xfrm>
            <a:off x="1907014" y="5509284"/>
            <a:ext cx="855095" cy="67507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Rectangle 11"/>
          <p:cNvSpPr/>
          <p:nvPr/>
        </p:nvSpPr>
        <p:spPr>
          <a:xfrm>
            <a:off x="4202269" y="5509284"/>
            <a:ext cx="315035" cy="67507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Rectangle 12"/>
          <p:cNvSpPr/>
          <p:nvPr/>
        </p:nvSpPr>
        <p:spPr>
          <a:xfrm>
            <a:off x="6182489" y="5509284"/>
            <a:ext cx="90010" cy="67507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026" name="Picture 2" descr="https://osiprodeusodcspstoa01.blob.core.windows.net/en-us/media/79ecd899-5ba2-44fa-b245-a0c3e62b0e9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545" y="323655"/>
            <a:ext cx="7963003" cy="252028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e 3"/>
          <p:cNvGraphicFramePr>
            <a:graphicFrameLocks noGrp="1"/>
          </p:cNvGraphicFramePr>
          <p:nvPr>
            <p:extLst>
              <p:ext uri="{D42A27DB-BD31-4B8C-83A1-F6EECF244321}">
                <p14:modId xmlns:p14="http://schemas.microsoft.com/office/powerpoint/2010/main" val="37885835"/>
              </p:ext>
            </p:extLst>
          </p:nvPr>
        </p:nvGraphicFramePr>
        <p:xfrm>
          <a:off x="1907014" y="4834209"/>
          <a:ext cx="5220579" cy="1350152"/>
        </p:xfrm>
        <a:graphic>
          <a:graphicData uri="http://schemas.openxmlformats.org/drawingml/2006/table">
            <a:tbl>
              <a:tblPr firstRow="1" bandRow="1">
                <a:tableStyleId>{5C22544A-7EE6-4342-B048-85BDC9FD1C3A}</a:tableStyleId>
              </a:tblPr>
              <a:tblGrid>
                <a:gridCol w="1740193">
                  <a:extLst>
                    <a:ext uri="{9D8B030D-6E8A-4147-A177-3AD203B41FA5}">
                      <a16:colId xmlns:a16="http://schemas.microsoft.com/office/drawing/2014/main" val="3980510409"/>
                    </a:ext>
                  </a:extLst>
                </a:gridCol>
                <a:gridCol w="1740193">
                  <a:extLst>
                    <a:ext uri="{9D8B030D-6E8A-4147-A177-3AD203B41FA5}">
                      <a16:colId xmlns:a16="http://schemas.microsoft.com/office/drawing/2014/main" val="3814562105"/>
                    </a:ext>
                  </a:extLst>
                </a:gridCol>
                <a:gridCol w="1740193">
                  <a:extLst>
                    <a:ext uri="{9D8B030D-6E8A-4147-A177-3AD203B41FA5}">
                      <a16:colId xmlns:a16="http://schemas.microsoft.com/office/drawing/2014/main" val="1223760212"/>
                    </a:ext>
                  </a:extLst>
                </a:gridCol>
              </a:tblGrid>
              <a:tr h="675076">
                <a:tc>
                  <a:txBody>
                    <a:bodyPr/>
                    <a:lstStyle/>
                    <a:p>
                      <a:pPr algn="ctr"/>
                      <a:r>
                        <a:rPr lang="en-CA" sz="2800" b="1" dirty="0" smtClean="0">
                          <a:solidFill>
                            <a:schemeClr val="tx1"/>
                          </a:solidFill>
                        </a:rPr>
                        <a:t>80</a:t>
                      </a:r>
                      <a:endParaRPr lang="en-CA" sz="28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sz="2800" b="1" dirty="0" smtClean="0">
                          <a:solidFill>
                            <a:schemeClr val="tx1"/>
                          </a:solidFill>
                        </a:rPr>
                        <a:t>50</a:t>
                      </a:r>
                      <a:endParaRPr lang="en-CA" sz="28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sz="2800" b="1" dirty="0" smtClean="0">
                          <a:solidFill>
                            <a:schemeClr val="tx1"/>
                          </a:solidFill>
                        </a:rPr>
                        <a:t>5</a:t>
                      </a:r>
                      <a:endParaRPr lang="en-CA" sz="28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10073035"/>
                  </a:ext>
                </a:extLst>
              </a:tr>
              <a:tr h="675076">
                <a:tc>
                  <a:txBody>
                    <a:bodyPr/>
                    <a:lstStyle/>
                    <a:p>
                      <a:pPr algn="ctr"/>
                      <a:r>
                        <a:rPr lang="en-CA" sz="2800" b="1" dirty="0" smtClean="0">
                          <a:solidFill>
                            <a:schemeClr val="tx1"/>
                          </a:solidFill>
                        </a:rPr>
                        <a:t>(-80)</a:t>
                      </a:r>
                      <a:endParaRPr lang="en-CA" sz="28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sz="2800" b="1" dirty="0" smtClean="0">
                          <a:solidFill>
                            <a:schemeClr val="tx1"/>
                          </a:solidFill>
                        </a:rPr>
                        <a:t>(-50)</a:t>
                      </a:r>
                      <a:endParaRPr lang="en-CA" sz="28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sz="2800" b="1" dirty="0" smtClean="0">
                          <a:solidFill>
                            <a:schemeClr val="tx1"/>
                          </a:solidFill>
                        </a:rPr>
                        <a:t>(-5)</a:t>
                      </a:r>
                      <a:endParaRPr lang="en-CA" sz="28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93034582"/>
                  </a:ext>
                </a:extLst>
              </a:tr>
            </a:tbl>
          </a:graphicData>
        </a:graphic>
      </p:graphicFrame>
      <p:sp>
        <p:nvSpPr>
          <p:cNvPr id="5" name="TextBox 4"/>
          <p:cNvSpPr txBox="1"/>
          <p:nvPr/>
        </p:nvSpPr>
        <p:spPr>
          <a:xfrm>
            <a:off x="476545" y="3068960"/>
            <a:ext cx="8010890" cy="1477328"/>
          </a:xfrm>
          <a:prstGeom prst="rect">
            <a:avLst/>
          </a:prstGeom>
          <a:noFill/>
        </p:spPr>
        <p:txBody>
          <a:bodyPr wrap="square" rtlCol="0">
            <a:spAutoFit/>
          </a:bodyPr>
          <a:lstStyle/>
          <a:p>
            <a:r>
              <a:rPr lang="en-CA" dirty="0"/>
              <a:t>Des </a:t>
            </a:r>
            <a:r>
              <a:rPr lang="en-CA" dirty="0" err="1" smtClean="0"/>
              <a:t>façons</a:t>
            </a:r>
            <a:r>
              <a:rPr lang="en-CA" dirty="0"/>
              <a:t> </a:t>
            </a:r>
            <a:r>
              <a:rPr lang="en-CA" dirty="0" err="1" smtClean="0"/>
              <a:t>d’améliorer</a:t>
            </a:r>
            <a:r>
              <a:rPr lang="en-CA" dirty="0" smtClean="0"/>
              <a:t> le tableau ci-</a:t>
            </a:r>
            <a:r>
              <a:rPr lang="en-CA" dirty="0" err="1" smtClean="0"/>
              <a:t>dessus</a:t>
            </a:r>
            <a:r>
              <a:rPr lang="en-CA" dirty="0" smtClean="0"/>
              <a:t>:</a:t>
            </a:r>
            <a:endParaRPr lang="en-CA" dirty="0"/>
          </a:p>
          <a:p>
            <a:pPr marL="285750" indent="-285750">
              <a:buFont typeface="Arial" panose="020B0604020202020204" pitchFamily="34" charset="0"/>
              <a:buChar char="•"/>
            </a:pPr>
            <a:r>
              <a:rPr lang="en-CA" dirty="0" smtClean="0"/>
              <a:t>Ne pas </a:t>
            </a:r>
            <a:r>
              <a:rPr lang="en-CA" dirty="0" err="1" smtClean="0"/>
              <a:t>utiliser</a:t>
            </a:r>
            <a:r>
              <a:rPr lang="en-CA" dirty="0" smtClean="0"/>
              <a:t> de gradients </a:t>
            </a:r>
            <a:r>
              <a:rPr lang="en-CA" dirty="0" err="1" smtClean="0"/>
              <a:t>dans</a:t>
            </a:r>
            <a:r>
              <a:rPr lang="en-CA" dirty="0" smtClean="0"/>
              <a:t> les barres</a:t>
            </a:r>
          </a:p>
          <a:p>
            <a:pPr marL="285750" indent="-285750">
              <a:buFont typeface="Arial" panose="020B0604020202020204" pitchFamily="34" charset="0"/>
              <a:buChar char="•"/>
            </a:pPr>
            <a:r>
              <a:rPr lang="en-CA" dirty="0" smtClean="0"/>
              <a:t>Ne pas </a:t>
            </a:r>
            <a:r>
              <a:rPr lang="en-CA" dirty="0" err="1" smtClean="0"/>
              <a:t>mettre</a:t>
            </a:r>
            <a:r>
              <a:rPr lang="en-CA" dirty="0" smtClean="0"/>
              <a:t> de </a:t>
            </a:r>
            <a:r>
              <a:rPr lang="en-CA" dirty="0" err="1" smtClean="0"/>
              <a:t>ligne</a:t>
            </a:r>
            <a:r>
              <a:rPr lang="en-CA" dirty="0" smtClean="0"/>
              <a:t> </a:t>
            </a:r>
            <a:r>
              <a:rPr lang="en-CA" dirty="0" err="1" smtClean="0"/>
              <a:t>verticale</a:t>
            </a:r>
            <a:r>
              <a:rPr lang="en-CA" dirty="0" smtClean="0"/>
              <a:t> au milieu de </a:t>
            </a:r>
            <a:r>
              <a:rPr lang="en-CA" dirty="0" err="1" smtClean="0"/>
              <a:t>chaque</a:t>
            </a:r>
            <a:r>
              <a:rPr lang="en-CA" dirty="0" smtClean="0"/>
              <a:t> cellule</a:t>
            </a:r>
          </a:p>
          <a:p>
            <a:pPr marL="285750" indent="-285750">
              <a:buFont typeface="Arial" panose="020B0604020202020204" pitchFamily="34" charset="0"/>
              <a:buChar char="•"/>
            </a:pPr>
            <a:r>
              <a:rPr lang="en-CA" dirty="0" smtClean="0"/>
              <a:t>Ne pas </a:t>
            </a:r>
            <a:r>
              <a:rPr lang="en-CA" dirty="0" err="1" smtClean="0"/>
              <a:t>mettre</a:t>
            </a:r>
            <a:r>
              <a:rPr lang="en-CA" dirty="0" smtClean="0"/>
              <a:t> les </a:t>
            </a:r>
            <a:r>
              <a:rPr lang="en-CA" dirty="0" err="1" smtClean="0"/>
              <a:t>chiffres</a:t>
            </a:r>
            <a:r>
              <a:rPr lang="en-CA" dirty="0"/>
              <a:t> </a:t>
            </a:r>
            <a:r>
              <a:rPr lang="en-CA" dirty="0" err="1"/>
              <a:t>négatifs</a:t>
            </a:r>
            <a:r>
              <a:rPr lang="en-CA" dirty="0"/>
              <a:t> </a:t>
            </a:r>
            <a:r>
              <a:rPr lang="en-CA" dirty="0" err="1" smtClean="0"/>
              <a:t>en</a:t>
            </a:r>
            <a:r>
              <a:rPr lang="en-CA" dirty="0" smtClean="0"/>
              <a:t> rouge; </a:t>
            </a:r>
            <a:r>
              <a:rPr lang="en-CA" dirty="0" err="1" smtClean="0"/>
              <a:t>mettre</a:t>
            </a:r>
            <a:r>
              <a:rPr lang="en-CA" dirty="0"/>
              <a:t> </a:t>
            </a:r>
            <a:r>
              <a:rPr lang="en-CA" dirty="0" err="1" smtClean="0"/>
              <a:t>plutôt</a:t>
            </a:r>
            <a:r>
              <a:rPr lang="en-CA" dirty="0" smtClean="0"/>
              <a:t> un cadre rouge </a:t>
            </a:r>
            <a:r>
              <a:rPr lang="en-CA" dirty="0" err="1" smtClean="0"/>
              <a:t>dans</a:t>
            </a:r>
            <a:r>
              <a:rPr lang="en-CA" dirty="0" smtClean="0"/>
              <a:t> la cellule </a:t>
            </a:r>
            <a:r>
              <a:rPr lang="en-CA" dirty="0" err="1" smtClean="0"/>
              <a:t>si</a:t>
            </a:r>
            <a:r>
              <a:rPr lang="en-CA" dirty="0" smtClean="0"/>
              <a:t> on </a:t>
            </a:r>
            <a:r>
              <a:rPr lang="en-CA" dirty="0" err="1" smtClean="0"/>
              <a:t>veut</a:t>
            </a:r>
            <a:r>
              <a:rPr lang="en-CA" dirty="0" smtClean="0"/>
              <a:t> </a:t>
            </a:r>
            <a:r>
              <a:rPr lang="en-CA" dirty="0" err="1" smtClean="0"/>
              <a:t>garantir</a:t>
            </a:r>
            <a:r>
              <a:rPr lang="en-CA" dirty="0" smtClean="0"/>
              <a:t> que les </a:t>
            </a:r>
            <a:r>
              <a:rPr lang="en-CA" dirty="0" err="1" smtClean="0"/>
              <a:t>chiffres</a:t>
            </a:r>
            <a:r>
              <a:rPr lang="en-CA" dirty="0" smtClean="0"/>
              <a:t> </a:t>
            </a:r>
            <a:r>
              <a:rPr lang="en-CA" dirty="0" err="1" smtClean="0"/>
              <a:t>négatifs</a:t>
            </a:r>
            <a:r>
              <a:rPr lang="en-CA" dirty="0" smtClean="0"/>
              <a:t> </a:t>
            </a:r>
            <a:r>
              <a:rPr lang="en-CA" dirty="0" err="1" smtClean="0"/>
              <a:t>ressortent</a:t>
            </a:r>
            <a:endParaRPr lang="en-CA" dirty="0" smtClean="0"/>
          </a:p>
        </p:txBody>
      </p:sp>
      <p:sp>
        <p:nvSpPr>
          <p:cNvPr id="6" name="Rectangle 5"/>
          <p:cNvSpPr/>
          <p:nvPr/>
        </p:nvSpPr>
        <p:spPr>
          <a:xfrm>
            <a:off x="21760" y="13500"/>
            <a:ext cx="9050740" cy="276999"/>
          </a:xfrm>
          <a:prstGeom prst="rect">
            <a:avLst/>
          </a:prstGeom>
        </p:spPr>
        <p:txBody>
          <a:bodyPr wrap="square">
            <a:spAutoFit/>
          </a:bodyPr>
          <a:lstStyle/>
          <a:p>
            <a:r>
              <a:rPr lang="en-CA" sz="1200" dirty="0">
                <a:hlinkClick r:id="rId3"/>
              </a:rPr>
              <a:t>https://</a:t>
            </a:r>
            <a:r>
              <a:rPr lang="en-CA" sz="1200" dirty="0" smtClean="0">
                <a:hlinkClick r:id="rId3"/>
              </a:rPr>
              <a:t>osiprodeusodcspstoa01.blob.core.windows.net/en-us/media/79ecd899-5ba2-44fa-b245-a0c3e62b0e92.jpg</a:t>
            </a:r>
            <a:r>
              <a:rPr lang="en-CA" sz="1200" dirty="0" smtClean="0"/>
              <a:t> </a:t>
            </a:r>
            <a:endParaRPr lang="en-CA" sz="1200" dirty="0"/>
          </a:p>
        </p:txBody>
      </p:sp>
    </p:spTree>
    <p:extLst>
      <p:ext uri="{BB962C8B-B14F-4D97-AF65-F5344CB8AC3E}">
        <p14:creationId xmlns:p14="http://schemas.microsoft.com/office/powerpoint/2010/main" val="2545668146"/>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907014" y="5509284"/>
            <a:ext cx="855095" cy="675075"/>
          </a:xfrm>
          <a:prstGeom prst="rect">
            <a:avLst/>
          </a:prstGeom>
          <a:solidFill>
            <a:srgbClr val="FF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Rectangle 11"/>
          <p:cNvSpPr/>
          <p:nvPr/>
        </p:nvSpPr>
        <p:spPr>
          <a:xfrm>
            <a:off x="4202269" y="5509284"/>
            <a:ext cx="315035" cy="675075"/>
          </a:xfrm>
          <a:prstGeom prst="rect">
            <a:avLst/>
          </a:prstGeom>
          <a:solidFill>
            <a:srgbClr val="FF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Rectangle 12"/>
          <p:cNvSpPr/>
          <p:nvPr/>
        </p:nvSpPr>
        <p:spPr>
          <a:xfrm>
            <a:off x="6182489" y="5509284"/>
            <a:ext cx="90010" cy="675075"/>
          </a:xfrm>
          <a:prstGeom prst="rect">
            <a:avLst/>
          </a:prstGeom>
          <a:solidFill>
            <a:srgbClr val="FF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p:cNvSpPr/>
          <p:nvPr/>
        </p:nvSpPr>
        <p:spPr>
          <a:xfrm>
            <a:off x="2762109" y="4834209"/>
            <a:ext cx="855095" cy="675075"/>
          </a:xfrm>
          <a:prstGeom prst="rect">
            <a:avLst/>
          </a:prstGeom>
          <a:solidFill>
            <a:srgbClr val="40F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8"/>
          <p:cNvSpPr/>
          <p:nvPr/>
        </p:nvSpPr>
        <p:spPr>
          <a:xfrm>
            <a:off x="4517304" y="4834209"/>
            <a:ext cx="315035" cy="675075"/>
          </a:xfrm>
          <a:prstGeom prst="rect">
            <a:avLst/>
          </a:prstGeom>
          <a:solidFill>
            <a:srgbClr val="40F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Rectangle 9"/>
          <p:cNvSpPr/>
          <p:nvPr/>
        </p:nvSpPr>
        <p:spPr>
          <a:xfrm>
            <a:off x="6272499" y="4834209"/>
            <a:ext cx="90010" cy="675075"/>
          </a:xfrm>
          <a:prstGeom prst="rect">
            <a:avLst/>
          </a:prstGeom>
          <a:solidFill>
            <a:srgbClr val="40F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aphicFrame>
        <p:nvGraphicFramePr>
          <p:cNvPr id="4" name="Table 3"/>
          <p:cNvGraphicFramePr>
            <a:graphicFrameLocks noGrp="1"/>
          </p:cNvGraphicFramePr>
          <p:nvPr>
            <p:extLst>
              <p:ext uri="{D42A27DB-BD31-4B8C-83A1-F6EECF244321}">
                <p14:modId xmlns:p14="http://schemas.microsoft.com/office/powerpoint/2010/main" val="3934562076"/>
              </p:ext>
            </p:extLst>
          </p:nvPr>
        </p:nvGraphicFramePr>
        <p:xfrm>
          <a:off x="1907014" y="4834209"/>
          <a:ext cx="5220579" cy="1350152"/>
        </p:xfrm>
        <a:graphic>
          <a:graphicData uri="http://schemas.openxmlformats.org/drawingml/2006/table">
            <a:tbl>
              <a:tblPr firstRow="1" bandRow="1">
                <a:tableStyleId>{5C22544A-7EE6-4342-B048-85BDC9FD1C3A}</a:tableStyleId>
              </a:tblPr>
              <a:tblGrid>
                <a:gridCol w="1740193">
                  <a:extLst>
                    <a:ext uri="{9D8B030D-6E8A-4147-A177-3AD203B41FA5}">
                      <a16:colId xmlns:a16="http://schemas.microsoft.com/office/drawing/2014/main" val="3980510409"/>
                    </a:ext>
                  </a:extLst>
                </a:gridCol>
                <a:gridCol w="1740193">
                  <a:extLst>
                    <a:ext uri="{9D8B030D-6E8A-4147-A177-3AD203B41FA5}">
                      <a16:colId xmlns:a16="http://schemas.microsoft.com/office/drawing/2014/main" val="3814562105"/>
                    </a:ext>
                  </a:extLst>
                </a:gridCol>
                <a:gridCol w="1740193">
                  <a:extLst>
                    <a:ext uri="{9D8B030D-6E8A-4147-A177-3AD203B41FA5}">
                      <a16:colId xmlns:a16="http://schemas.microsoft.com/office/drawing/2014/main" val="1223760212"/>
                    </a:ext>
                  </a:extLst>
                </a:gridCol>
              </a:tblGrid>
              <a:tr h="675076">
                <a:tc>
                  <a:txBody>
                    <a:bodyPr/>
                    <a:lstStyle/>
                    <a:p>
                      <a:pPr algn="ctr"/>
                      <a:r>
                        <a:rPr lang="en-CA" sz="2800" b="1" dirty="0" smtClean="0">
                          <a:solidFill>
                            <a:schemeClr val="tx1"/>
                          </a:solidFill>
                        </a:rPr>
                        <a:t>80</a:t>
                      </a:r>
                      <a:endParaRPr lang="en-CA" sz="28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sz="2800" b="1" dirty="0" smtClean="0">
                          <a:solidFill>
                            <a:schemeClr val="tx1"/>
                          </a:solidFill>
                        </a:rPr>
                        <a:t>50</a:t>
                      </a:r>
                      <a:endParaRPr lang="en-CA" sz="28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sz="2800" b="1" dirty="0" smtClean="0">
                          <a:solidFill>
                            <a:schemeClr val="tx1"/>
                          </a:solidFill>
                        </a:rPr>
                        <a:t>5</a:t>
                      </a:r>
                      <a:endParaRPr lang="en-CA" sz="28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10073035"/>
                  </a:ext>
                </a:extLst>
              </a:tr>
              <a:tr h="675076">
                <a:tc>
                  <a:txBody>
                    <a:bodyPr/>
                    <a:lstStyle/>
                    <a:p>
                      <a:pPr algn="ctr"/>
                      <a:r>
                        <a:rPr lang="en-CA" sz="2800" b="1" dirty="0" smtClean="0">
                          <a:solidFill>
                            <a:schemeClr val="tx1"/>
                          </a:solidFill>
                        </a:rPr>
                        <a:t>(-80)</a:t>
                      </a:r>
                      <a:endParaRPr lang="en-CA" sz="28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sz="2800" b="1" dirty="0" smtClean="0">
                          <a:solidFill>
                            <a:schemeClr val="tx1"/>
                          </a:solidFill>
                        </a:rPr>
                        <a:t>(-50)</a:t>
                      </a:r>
                      <a:endParaRPr lang="en-CA" sz="28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sz="2800" b="1" dirty="0" smtClean="0">
                          <a:solidFill>
                            <a:schemeClr val="tx1"/>
                          </a:solidFill>
                        </a:rPr>
                        <a:t>(-5)</a:t>
                      </a:r>
                      <a:endParaRPr lang="en-CA" sz="28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93034582"/>
                  </a:ext>
                </a:extLst>
              </a:tr>
            </a:tbl>
          </a:graphicData>
        </a:graphic>
      </p:graphicFrame>
      <p:sp>
        <p:nvSpPr>
          <p:cNvPr id="2" name="Rectangle 1"/>
          <p:cNvSpPr/>
          <p:nvPr/>
        </p:nvSpPr>
        <p:spPr>
          <a:xfrm>
            <a:off x="1937115" y="5538521"/>
            <a:ext cx="1676403" cy="611762"/>
          </a:xfrm>
          <a:prstGeom prst="rect">
            <a:avLst/>
          </a:prstGeom>
          <a:noFill/>
          <a:ln w="38100">
            <a:solidFill>
              <a:srgbClr val="FF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Rectangle 13"/>
          <p:cNvSpPr/>
          <p:nvPr/>
        </p:nvSpPr>
        <p:spPr>
          <a:xfrm>
            <a:off x="3678679" y="5539573"/>
            <a:ext cx="1676403" cy="611762"/>
          </a:xfrm>
          <a:prstGeom prst="rect">
            <a:avLst/>
          </a:prstGeom>
          <a:noFill/>
          <a:ln w="38100">
            <a:solidFill>
              <a:srgbClr val="FF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Rectangle 14"/>
          <p:cNvSpPr/>
          <p:nvPr/>
        </p:nvSpPr>
        <p:spPr>
          <a:xfrm>
            <a:off x="5419414" y="5540100"/>
            <a:ext cx="1676403" cy="611762"/>
          </a:xfrm>
          <a:prstGeom prst="rect">
            <a:avLst/>
          </a:prstGeom>
          <a:noFill/>
          <a:ln w="38100">
            <a:solidFill>
              <a:srgbClr val="FF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TextBox 4"/>
          <p:cNvSpPr txBox="1"/>
          <p:nvPr/>
        </p:nvSpPr>
        <p:spPr>
          <a:xfrm>
            <a:off x="476545" y="2665548"/>
            <a:ext cx="8010890" cy="923330"/>
          </a:xfrm>
          <a:prstGeom prst="rect">
            <a:avLst/>
          </a:prstGeom>
          <a:noFill/>
        </p:spPr>
        <p:txBody>
          <a:bodyPr wrap="square" rtlCol="0">
            <a:spAutoFit/>
          </a:bodyPr>
          <a:lstStyle/>
          <a:p>
            <a:r>
              <a:rPr lang="en-CA" dirty="0"/>
              <a:t>Pour </a:t>
            </a:r>
            <a:r>
              <a:rPr lang="en-CA" dirty="0" err="1" smtClean="0"/>
              <a:t>améliorer</a:t>
            </a:r>
            <a:r>
              <a:rPr lang="en-CA" dirty="0" smtClean="0"/>
              <a:t> encore plus:</a:t>
            </a:r>
            <a:endParaRPr lang="en-CA" dirty="0"/>
          </a:p>
          <a:p>
            <a:pPr marL="285750" indent="-285750">
              <a:buFont typeface="Arial" panose="020B0604020202020204" pitchFamily="34" charset="0"/>
              <a:buChar char="•"/>
            </a:pPr>
            <a:r>
              <a:rPr lang="en-CA" dirty="0" err="1" smtClean="0"/>
              <a:t>Utiliser</a:t>
            </a:r>
            <a:r>
              <a:rPr lang="en-CA" dirty="0" smtClean="0"/>
              <a:t> un </a:t>
            </a:r>
            <a:r>
              <a:rPr lang="en-CA" dirty="0" err="1" smtClean="0"/>
              <a:t>vert</a:t>
            </a:r>
            <a:r>
              <a:rPr lang="en-CA" dirty="0" smtClean="0"/>
              <a:t> et un rouge qui </a:t>
            </a:r>
            <a:r>
              <a:rPr lang="en-CA" dirty="0" err="1" smtClean="0"/>
              <a:t>sont</a:t>
            </a:r>
            <a:r>
              <a:rPr lang="en-CA" dirty="0" smtClean="0"/>
              <a:t> plus </a:t>
            </a:r>
            <a:r>
              <a:rPr lang="en-CA" dirty="0" err="1" smtClean="0"/>
              <a:t>près</a:t>
            </a:r>
            <a:r>
              <a:rPr lang="en-CA" dirty="0" smtClean="0"/>
              <a:t> de blanc, la </a:t>
            </a:r>
            <a:r>
              <a:rPr lang="en-CA" dirty="0" err="1" smtClean="0"/>
              <a:t>couleur</a:t>
            </a:r>
            <a:r>
              <a:rPr lang="en-CA" dirty="0" smtClean="0"/>
              <a:t> de fond; </a:t>
            </a:r>
            <a:r>
              <a:rPr lang="en-CA" dirty="0" err="1" smtClean="0"/>
              <a:t>donc</a:t>
            </a:r>
            <a:r>
              <a:rPr lang="en-CA" dirty="0" smtClean="0"/>
              <a:t> plus pastel et </a:t>
            </a:r>
            <a:r>
              <a:rPr lang="en-CA" dirty="0" err="1" smtClean="0"/>
              <a:t>moins</a:t>
            </a:r>
            <a:r>
              <a:rPr lang="en-CA" dirty="0"/>
              <a:t> </a:t>
            </a:r>
            <a:r>
              <a:rPr lang="en-CA" dirty="0" err="1" smtClean="0"/>
              <a:t>saturés</a:t>
            </a:r>
            <a:r>
              <a:rPr lang="en-CA" dirty="0" smtClean="0"/>
              <a:t>.  Le </a:t>
            </a:r>
            <a:r>
              <a:rPr lang="en-CA" dirty="0" err="1" smtClean="0"/>
              <a:t>texte</a:t>
            </a:r>
            <a:r>
              <a:rPr lang="en-CA" dirty="0" smtClean="0"/>
              <a:t> sera </a:t>
            </a:r>
            <a:r>
              <a:rPr lang="en-CA" dirty="0" err="1" smtClean="0"/>
              <a:t>alors</a:t>
            </a:r>
            <a:r>
              <a:rPr lang="en-CA" dirty="0" smtClean="0"/>
              <a:t> plus </a:t>
            </a:r>
            <a:r>
              <a:rPr lang="en-CA" dirty="0" err="1" smtClean="0"/>
              <a:t>lisible</a:t>
            </a:r>
            <a:r>
              <a:rPr lang="en-CA" dirty="0" smtClean="0"/>
              <a:t>.</a:t>
            </a:r>
          </a:p>
        </p:txBody>
      </p:sp>
      <p:sp>
        <p:nvSpPr>
          <p:cNvPr id="16" name="Rectangle 15"/>
          <p:cNvSpPr/>
          <p:nvPr/>
        </p:nvSpPr>
        <p:spPr>
          <a:xfrm>
            <a:off x="1946080" y="1567156"/>
            <a:ext cx="1676403" cy="61176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Rectangle 16"/>
          <p:cNvSpPr/>
          <p:nvPr/>
        </p:nvSpPr>
        <p:spPr>
          <a:xfrm>
            <a:off x="3687644" y="1568208"/>
            <a:ext cx="1676403" cy="61176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Rectangle 17"/>
          <p:cNvSpPr/>
          <p:nvPr/>
        </p:nvSpPr>
        <p:spPr>
          <a:xfrm>
            <a:off x="5428379" y="1568735"/>
            <a:ext cx="1676403" cy="61176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Rectangle 18"/>
          <p:cNvSpPr/>
          <p:nvPr/>
        </p:nvSpPr>
        <p:spPr>
          <a:xfrm>
            <a:off x="2771074" y="862844"/>
            <a:ext cx="855095" cy="6750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Rectangle 19"/>
          <p:cNvSpPr/>
          <p:nvPr/>
        </p:nvSpPr>
        <p:spPr>
          <a:xfrm>
            <a:off x="4526269" y="862844"/>
            <a:ext cx="315035" cy="6750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ectangle 20"/>
          <p:cNvSpPr/>
          <p:nvPr/>
        </p:nvSpPr>
        <p:spPr>
          <a:xfrm>
            <a:off x="6281464" y="862844"/>
            <a:ext cx="90010" cy="6750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Rectangle 21"/>
          <p:cNvSpPr/>
          <p:nvPr/>
        </p:nvSpPr>
        <p:spPr>
          <a:xfrm>
            <a:off x="1915979" y="1537919"/>
            <a:ext cx="855095" cy="67507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Rectangle 22"/>
          <p:cNvSpPr/>
          <p:nvPr/>
        </p:nvSpPr>
        <p:spPr>
          <a:xfrm>
            <a:off x="4211234" y="1537919"/>
            <a:ext cx="315035" cy="67507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Rectangle 23"/>
          <p:cNvSpPr/>
          <p:nvPr/>
        </p:nvSpPr>
        <p:spPr>
          <a:xfrm>
            <a:off x="6191454" y="1537919"/>
            <a:ext cx="90010" cy="67507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aphicFrame>
        <p:nvGraphicFramePr>
          <p:cNvPr id="25" name="Table 24"/>
          <p:cNvGraphicFramePr>
            <a:graphicFrameLocks noGrp="1"/>
          </p:cNvGraphicFramePr>
          <p:nvPr>
            <p:extLst>
              <p:ext uri="{D42A27DB-BD31-4B8C-83A1-F6EECF244321}">
                <p14:modId xmlns:p14="http://schemas.microsoft.com/office/powerpoint/2010/main" val="2059638457"/>
              </p:ext>
            </p:extLst>
          </p:nvPr>
        </p:nvGraphicFramePr>
        <p:xfrm>
          <a:off x="1915979" y="862844"/>
          <a:ext cx="5220579" cy="1350152"/>
        </p:xfrm>
        <a:graphic>
          <a:graphicData uri="http://schemas.openxmlformats.org/drawingml/2006/table">
            <a:tbl>
              <a:tblPr firstRow="1" bandRow="1">
                <a:tableStyleId>{5C22544A-7EE6-4342-B048-85BDC9FD1C3A}</a:tableStyleId>
              </a:tblPr>
              <a:tblGrid>
                <a:gridCol w="1740193">
                  <a:extLst>
                    <a:ext uri="{9D8B030D-6E8A-4147-A177-3AD203B41FA5}">
                      <a16:colId xmlns:a16="http://schemas.microsoft.com/office/drawing/2014/main" val="3980510409"/>
                    </a:ext>
                  </a:extLst>
                </a:gridCol>
                <a:gridCol w="1740193">
                  <a:extLst>
                    <a:ext uri="{9D8B030D-6E8A-4147-A177-3AD203B41FA5}">
                      <a16:colId xmlns:a16="http://schemas.microsoft.com/office/drawing/2014/main" val="3814562105"/>
                    </a:ext>
                  </a:extLst>
                </a:gridCol>
                <a:gridCol w="1740193">
                  <a:extLst>
                    <a:ext uri="{9D8B030D-6E8A-4147-A177-3AD203B41FA5}">
                      <a16:colId xmlns:a16="http://schemas.microsoft.com/office/drawing/2014/main" val="1223760212"/>
                    </a:ext>
                  </a:extLst>
                </a:gridCol>
              </a:tblGrid>
              <a:tr h="675076">
                <a:tc>
                  <a:txBody>
                    <a:bodyPr/>
                    <a:lstStyle/>
                    <a:p>
                      <a:pPr algn="ctr"/>
                      <a:r>
                        <a:rPr lang="en-CA" sz="2800" b="1" dirty="0" smtClean="0">
                          <a:solidFill>
                            <a:schemeClr val="tx1"/>
                          </a:solidFill>
                        </a:rPr>
                        <a:t>80</a:t>
                      </a:r>
                      <a:endParaRPr lang="en-CA" sz="28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sz="2800" b="1" dirty="0" smtClean="0">
                          <a:solidFill>
                            <a:schemeClr val="tx1"/>
                          </a:solidFill>
                        </a:rPr>
                        <a:t>50</a:t>
                      </a:r>
                      <a:endParaRPr lang="en-CA" sz="28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sz="2800" b="1" dirty="0" smtClean="0">
                          <a:solidFill>
                            <a:schemeClr val="tx1"/>
                          </a:solidFill>
                        </a:rPr>
                        <a:t>5</a:t>
                      </a:r>
                      <a:endParaRPr lang="en-CA" sz="28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10073035"/>
                  </a:ext>
                </a:extLst>
              </a:tr>
              <a:tr h="675076">
                <a:tc>
                  <a:txBody>
                    <a:bodyPr/>
                    <a:lstStyle/>
                    <a:p>
                      <a:pPr algn="ctr"/>
                      <a:r>
                        <a:rPr lang="en-CA" sz="2800" b="1" dirty="0" smtClean="0">
                          <a:solidFill>
                            <a:schemeClr val="tx1"/>
                          </a:solidFill>
                        </a:rPr>
                        <a:t>(-80)</a:t>
                      </a:r>
                      <a:endParaRPr lang="en-CA" sz="28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sz="2800" b="1" dirty="0" smtClean="0">
                          <a:solidFill>
                            <a:schemeClr val="tx1"/>
                          </a:solidFill>
                        </a:rPr>
                        <a:t>(-50)</a:t>
                      </a:r>
                      <a:endParaRPr lang="en-CA" sz="28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sz="2800" b="1" dirty="0" smtClean="0">
                          <a:solidFill>
                            <a:schemeClr val="tx1"/>
                          </a:solidFill>
                        </a:rPr>
                        <a:t>(-5)</a:t>
                      </a:r>
                      <a:endParaRPr lang="en-CA" sz="28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93034582"/>
                  </a:ext>
                </a:extLst>
              </a:tr>
            </a:tbl>
          </a:graphicData>
        </a:graphic>
      </p:graphicFrame>
    </p:spTree>
    <p:extLst>
      <p:ext uri="{BB962C8B-B14F-4D97-AF65-F5344CB8AC3E}">
        <p14:creationId xmlns:p14="http://schemas.microsoft.com/office/powerpoint/2010/main" val="1665512606"/>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4754" name="Picture 2"/>
          <p:cNvPicPr>
            <a:picLocks noChangeAspect="1" noChangeArrowheads="1"/>
          </p:cNvPicPr>
          <p:nvPr/>
        </p:nvPicPr>
        <p:blipFill>
          <a:blip r:embed="rId2">
            <a:extLst>
              <a:ext uri="{28A0092B-C50C-407E-A947-70E740481C1C}">
                <a14:useLocalDpi xmlns:a14="http://schemas.microsoft.com/office/drawing/2010/main" val="0"/>
              </a:ext>
            </a:extLst>
          </a:blip>
          <a:srcRect l="12604" t="12985" r="58749" b="28198"/>
          <a:stretch>
            <a:fillRect/>
          </a:stretch>
        </p:blipFill>
        <p:spPr bwMode="auto">
          <a:xfrm>
            <a:off x="4876800" y="838200"/>
            <a:ext cx="38100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88900" algn="ctr">
                <a:solidFill>
                  <a:srgbClr val="000000"/>
                </a:solidFill>
                <a:miter lim="800000"/>
                <a:headEnd/>
                <a:tailEnd/>
              </a14:hiddenLine>
            </a:ext>
          </a:extLst>
        </p:spPr>
      </p:pic>
      <p:pic>
        <p:nvPicPr>
          <p:cNvPr id="126979" name="Picture 3"/>
          <p:cNvPicPr>
            <a:picLocks noChangeAspect="1" noChangeArrowheads="1"/>
          </p:cNvPicPr>
          <p:nvPr/>
        </p:nvPicPr>
        <p:blipFill>
          <a:blip r:embed="rId2">
            <a:extLst>
              <a:ext uri="{28A0092B-C50C-407E-A947-70E740481C1C}">
                <a14:useLocalDpi xmlns:a14="http://schemas.microsoft.com/office/drawing/2010/main" val="0"/>
              </a:ext>
            </a:extLst>
          </a:blip>
          <a:srcRect l="12604" t="12985" r="58749" b="28198"/>
          <a:stretch>
            <a:fillRect/>
          </a:stretch>
        </p:blipFill>
        <p:spPr bwMode="auto">
          <a:xfrm>
            <a:off x="533400" y="838200"/>
            <a:ext cx="38100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88900" algn="ctr">
                <a:solidFill>
                  <a:srgbClr val="000000"/>
                </a:solidFill>
                <a:miter lim="800000"/>
                <a:headEnd/>
                <a:tailEnd/>
              </a14:hiddenLine>
            </a:ext>
          </a:extLst>
        </p:spPr>
      </p:pic>
      <p:pic>
        <p:nvPicPr>
          <p:cNvPr id="714756" name="Picture 4"/>
          <p:cNvPicPr>
            <a:picLocks noChangeAspect="1" noChangeArrowheads="1"/>
          </p:cNvPicPr>
          <p:nvPr/>
        </p:nvPicPr>
        <p:blipFill>
          <a:blip r:embed="rId3">
            <a:extLst>
              <a:ext uri="{28A0092B-C50C-407E-A947-70E740481C1C}">
                <a14:useLocalDpi xmlns:a14="http://schemas.microsoft.com/office/drawing/2010/main" val="0"/>
              </a:ext>
            </a:extLst>
          </a:blip>
          <a:srcRect l="13750" t="47359" r="80521" b="44238"/>
          <a:stretch>
            <a:fillRect/>
          </a:stretch>
        </p:blipFill>
        <p:spPr bwMode="auto">
          <a:xfrm>
            <a:off x="5029200" y="4270375"/>
            <a:ext cx="762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88900" algn="ctr">
                <a:solidFill>
                  <a:srgbClr val="000000"/>
                </a:solidFill>
                <a:miter lim="800000"/>
                <a:headEnd/>
                <a:tailEnd/>
              </a14:hiddenLine>
            </a:ext>
          </a:extLst>
        </p:spPr>
      </p:pic>
      <p:sp>
        <p:nvSpPr>
          <p:cNvPr id="126981" name="Rectangle 5"/>
          <p:cNvSpPr>
            <a:spLocks noGrp="1" noChangeArrowheads="1"/>
          </p:cNvSpPr>
          <p:nvPr>
            <p:ph type="title"/>
          </p:nvPr>
        </p:nvSpPr>
        <p:spPr>
          <a:xfrm>
            <a:off x="838200" y="152400"/>
            <a:ext cx="7772400" cy="609600"/>
          </a:xfrm>
        </p:spPr>
        <p:txBody>
          <a:bodyPr/>
          <a:lstStyle/>
          <a:p>
            <a:r>
              <a:rPr lang="en-US" altLang="en-US" sz="2800" smtClean="0"/>
              <a:t>Page Web Honteuse</a:t>
            </a:r>
            <a:endParaRPr lang="en-CA" altLang="en-US" sz="2800" smtClean="0"/>
          </a:p>
        </p:txBody>
      </p:sp>
      <p:grpSp>
        <p:nvGrpSpPr>
          <p:cNvPr id="2" name="Group 6"/>
          <p:cNvGrpSpPr>
            <a:grpSpLocks/>
          </p:cNvGrpSpPr>
          <p:nvPr/>
        </p:nvGrpSpPr>
        <p:grpSpPr bwMode="auto">
          <a:xfrm>
            <a:off x="1524000" y="3365500"/>
            <a:ext cx="3048000" cy="2209800"/>
            <a:chOff x="960" y="2120"/>
            <a:chExt cx="1920" cy="1392"/>
          </a:xfrm>
        </p:grpSpPr>
        <p:sp>
          <p:nvSpPr>
            <p:cNvPr id="126987" name="Text Box 7"/>
            <p:cNvSpPr txBox="1">
              <a:spLocks noChangeArrowheads="1"/>
            </p:cNvSpPr>
            <p:nvPr/>
          </p:nvSpPr>
          <p:spPr bwMode="auto">
            <a:xfrm>
              <a:off x="960" y="2312"/>
              <a:ext cx="1920" cy="748"/>
            </a:xfrm>
            <a:prstGeom prst="rect">
              <a:avLst/>
            </a:prstGeom>
            <a:solidFill>
              <a:schemeClr val="bg1"/>
            </a:solidFill>
            <a:ln>
              <a:noFill/>
            </a:ln>
            <a:extLst>
              <a:ext uri="{91240B29-F687-4F45-9708-019B960494DF}">
                <a14:hiddenLine xmlns:a14="http://schemas.microsoft.com/office/drawing/2010/main" w="88900" algn="ctr">
                  <a:solidFill>
                    <a:srgbClr val="000000"/>
                  </a:solidFill>
                  <a:miter lim="800000"/>
                  <a:headEnd/>
                  <a:tailEnd/>
                </a14:hiddenLine>
              </a:ext>
            </a:extLst>
          </p:spPr>
          <p:txBody>
            <a:bodyPr>
              <a:spAutoFit/>
            </a:bodyPr>
            <a:lstStyle>
              <a:lvl1pPr eaLnBrk="0" hangingPunct="0">
                <a:spcBef>
                  <a:spcPct val="20000"/>
                </a:spcBef>
                <a:buChar char="•"/>
                <a:defRPr sz="2400">
                  <a:solidFill>
                    <a:schemeClr val="bg2"/>
                  </a:solidFill>
                  <a:latin typeface="Arial" charset="0"/>
                </a:defRPr>
              </a:lvl1pPr>
              <a:lvl2pPr marL="742950" indent="-285750" eaLnBrk="0" hangingPunct="0">
                <a:spcBef>
                  <a:spcPct val="20000"/>
                </a:spcBef>
                <a:buChar char="–"/>
                <a:defRPr sz="2000">
                  <a:solidFill>
                    <a:schemeClr val="bg2"/>
                  </a:solidFill>
                  <a:latin typeface="Arial" charset="0"/>
                </a:defRPr>
              </a:lvl2pPr>
              <a:lvl3pPr marL="1143000" indent="-228600" eaLnBrk="0" hangingPunct="0">
                <a:spcBef>
                  <a:spcPct val="20000"/>
                </a:spcBef>
                <a:buChar char="•"/>
                <a:defRPr sz="2400">
                  <a:solidFill>
                    <a:schemeClr val="bg2"/>
                  </a:solidFill>
                  <a:latin typeface="Arial" charset="0"/>
                </a:defRPr>
              </a:lvl3pPr>
              <a:lvl4pPr marL="1600200" indent="-228600" eaLnBrk="0" hangingPunct="0">
                <a:spcBef>
                  <a:spcPct val="20000"/>
                </a:spcBef>
                <a:buChar char="–"/>
                <a:defRPr sz="2000">
                  <a:solidFill>
                    <a:schemeClr val="bg2"/>
                  </a:solidFill>
                  <a:latin typeface="Times" pitchFamily="18" charset="0"/>
                </a:defRPr>
              </a:lvl4pPr>
              <a:lvl5pPr marL="2057400" indent="-228600" eaLnBrk="0" hangingPunct="0">
                <a:spcBef>
                  <a:spcPct val="20000"/>
                </a:spcBef>
                <a:buChar char="»"/>
                <a:defRPr sz="2000">
                  <a:solidFill>
                    <a:schemeClr val="bg2"/>
                  </a:solidFill>
                  <a:latin typeface="Times" pitchFamily="18" charset="0"/>
                </a:defRPr>
              </a:lvl5pPr>
              <a:lvl6pPr marL="2514600" indent="-228600" eaLnBrk="0" fontAlgn="base" hangingPunct="0">
                <a:spcBef>
                  <a:spcPct val="20000"/>
                </a:spcBef>
                <a:spcAft>
                  <a:spcPct val="0"/>
                </a:spcAft>
                <a:buChar char="»"/>
                <a:defRPr sz="2000">
                  <a:solidFill>
                    <a:schemeClr val="bg2"/>
                  </a:solidFill>
                  <a:latin typeface="Times" pitchFamily="18" charset="0"/>
                </a:defRPr>
              </a:lvl6pPr>
              <a:lvl7pPr marL="2971800" indent="-228600" eaLnBrk="0" fontAlgn="base" hangingPunct="0">
                <a:spcBef>
                  <a:spcPct val="20000"/>
                </a:spcBef>
                <a:spcAft>
                  <a:spcPct val="0"/>
                </a:spcAft>
                <a:buChar char="»"/>
                <a:defRPr sz="2000">
                  <a:solidFill>
                    <a:schemeClr val="bg2"/>
                  </a:solidFill>
                  <a:latin typeface="Times" pitchFamily="18" charset="0"/>
                </a:defRPr>
              </a:lvl7pPr>
              <a:lvl8pPr marL="3429000" indent="-228600" eaLnBrk="0" fontAlgn="base" hangingPunct="0">
                <a:spcBef>
                  <a:spcPct val="20000"/>
                </a:spcBef>
                <a:spcAft>
                  <a:spcPct val="0"/>
                </a:spcAft>
                <a:buChar char="»"/>
                <a:defRPr sz="2000">
                  <a:solidFill>
                    <a:schemeClr val="bg2"/>
                  </a:solidFill>
                  <a:latin typeface="Times" pitchFamily="18" charset="0"/>
                </a:defRPr>
              </a:lvl8pPr>
              <a:lvl9pPr marL="3886200" indent="-228600" eaLnBrk="0" fontAlgn="base" hangingPunct="0">
                <a:spcBef>
                  <a:spcPct val="20000"/>
                </a:spcBef>
                <a:spcAft>
                  <a:spcPct val="0"/>
                </a:spcAft>
                <a:buChar char="»"/>
                <a:defRPr sz="2000">
                  <a:solidFill>
                    <a:schemeClr val="bg2"/>
                  </a:solidFill>
                  <a:latin typeface="Times" pitchFamily="18" charset="0"/>
                </a:defRPr>
              </a:lvl9pPr>
            </a:lstStyle>
            <a:p>
              <a:pPr eaLnBrk="1" hangingPunct="1">
                <a:spcBef>
                  <a:spcPct val="50000"/>
                </a:spcBef>
                <a:buFontTx/>
                <a:buNone/>
              </a:pPr>
              <a:r>
                <a:rPr lang="en-US" altLang="en-US" sz="1800">
                  <a:solidFill>
                    <a:schemeClr val="tx1"/>
                  </a:solidFill>
                  <a:latin typeface="Tahoma" pitchFamily="34" charset="0"/>
                </a:rPr>
                <a:t>The navigation bar has no indicationof what the buttons do</a:t>
              </a:r>
              <a:endParaRPr lang="en-CA" altLang="en-US" sz="1800">
                <a:solidFill>
                  <a:schemeClr val="tx1"/>
                </a:solidFill>
                <a:latin typeface="Tahoma" pitchFamily="34" charset="0"/>
              </a:endParaRPr>
            </a:p>
          </p:txBody>
        </p:sp>
        <p:sp>
          <p:nvSpPr>
            <p:cNvPr id="126988" name="AutoShape 8"/>
            <p:cNvSpPr>
              <a:spLocks noChangeArrowheads="1"/>
            </p:cNvSpPr>
            <p:nvPr/>
          </p:nvSpPr>
          <p:spPr bwMode="auto">
            <a:xfrm>
              <a:off x="1008" y="2120"/>
              <a:ext cx="1824" cy="1392"/>
            </a:xfrm>
            <a:prstGeom prst="wedgeRoundRectCallout">
              <a:avLst>
                <a:gd name="adj1" fmla="val -63981"/>
                <a:gd name="adj2" fmla="val -20403"/>
                <a:gd name="adj3" fmla="val 16667"/>
              </a:avLst>
            </a:prstGeom>
            <a:solidFill>
              <a:schemeClr val="bg1"/>
            </a:solidFill>
            <a:ln w="34925" algn="ctr">
              <a:solidFill>
                <a:schemeClr val="hlink"/>
              </a:solidFill>
              <a:miter lim="800000"/>
              <a:headEnd/>
              <a:tailEnd/>
            </a:ln>
          </p:spPr>
          <p:txBody>
            <a:bodyPr anchor="ctr"/>
            <a:lstStyle>
              <a:lvl1pPr eaLnBrk="0" hangingPunct="0">
                <a:spcBef>
                  <a:spcPct val="20000"/>
                </a:spcBef>
                <a:buChar char="•"/>
                <a:defRPr sz="2400">
                  <a:solidFill>
                    <a:schemeClr val="bg2"/>
                  </a:solidFill>
                  <a:latin typeface="Arial" charset="0"/>
                </a:defRPr>
              </a:lvl1pPr>
              <a:lvl2pPr marL="742950" indent="-285750" eaLnBrk="0" hangingPunct="0">
                <a:spcBef>
                  <a:spcPct val="20000"/>
                </a:spcBef>
                <a:buChar char="–"/>
                <a:defRPr sz="2000">
                  <a:solidFill>
                    <a:schemeClr val="bg2"/>
                  </a:solidFill>
                  <a:latin typeface="Arial" charset="0"/>
                </a:defRPr>
              </a:lvl2pPr>
              <a:lvl3pPr marL="1143000" indent="-228600" eaLnBrk="0" hangingPunct="0">
                <a:spcBef>
                  <a:spcPct val="20000"/>
                </a:spcBef>
                <a:buChar char="•"/>
                <a:defRPr sz="2400">
                  <a:solidFill>
                    <a:schemeClr val="bg2"/>
                  </a:solidFill>
                  <a:latin typeface="Arial" charset="0"/>
                </a:defRPr>
              </a:lvl3pPr>
              <a:lvl4pPr marL="1600200" indent="-228600" eaLnBrk="0" hangingPunct="0">
                <a:spcBef>
                  <a:spcPct val="20000"/>
                </a:spcBef>
                <a:buChar char="–"/>
                <a:defRPr sz="2000">
                  <a:solidFill>
                    <a:schemeClr val="bg2"/>
                  </a:solidFill>
                  <a:latin typeface="Times" pitchFamily="18" charset="0"/>
                </a:defRPr>
              </a:lvl4pPr>
              <a:lvl5pPr marL="2057400" indent="-228600" eaLnBrk="0" hangingPunct="0">
                <a:spcBef>
                  <a:spcPct val="20000"/>
                </a:spcBef>
                <a:buChar char="»"/>
                <a:defRPr sz="2000">
                  <a:solidFill>
                    <a:schemeClr val="bg2"/>
                  </a:solidFill>
                  <a:latin typeface="Times" pitchFamily="18" charset="0"/>
                </a:defRPr>
              </a:lvl5pPr>
              <a:lvl6pPr marL="2514600" indent="-228600" eaLnBrk="0" fontAlgn="base" hangingPunct="0">
                <a:spcBef>
                  <a:spcPct val="20000"/>
                </a:spcBef>
                <a:spcAft>
                  <a:spcPct val="0"/>
                </a:spcAft>
                <a:buChar char="»"/>
                <a:defRPr sz="2000">
                  <a:solidFill>
                    <a:schemeClr val="bg2"/>
                  </a:solidFill>
                  <a:latin typeface="Times" pitchFamily="18" charset="0"/>
                </a:defRPr>
              </a:lvl6pPr>
              <a:lvl7pPr marL="2971800" indent="-228600" eaLnBrk="0" fontAlgn="base" hangingPunct="0">
                <a:spcBef>
                  <a:spcPct val="20000"/>
                </a:spcBef>
                <a:spcAft>
                  <a:spcPct val="0"/>
                </a:spcAft>
                <a:buChar char="»"/>
                <a:defRPr sz="2000">
                  <a:solidFill>
                    <a:schemeClr val="bg2"/>
                  </a:solidFill>
                  <a:latin typeface="Times" pitchFamily="18" charset="0"/>
                </a:defRPr>
              </a:lvl7pPr>
              <a:lvl8pPr marL="3429000" indent="-228600" eaLnBrk="0" fontAlgn="base" hangingPunct="0">
                <a:spcBef>
                  <a:spcPct val="20000"/>
                </a:spcBef>
                <a:spcAft>
                  <a:spcPct val="0"/>
                </a:spcAft>
                <a:buChar char="»"/>
                <a:defRPr sz="2000">
                  <a:solidFill>
                    <a:schemeClr val="bg2"/>
                  </a:solidFill>
                  <a:latin typeface="Times" pitchFamily="18" charset="0"/>
                </a:defRPr>
              </a:lvl8pPr>
              <a:lvl9pPr marL="3886200" indent="-228600" eaLnBrk="0" fontAlgn="base" hangingPunct="0">
                <a:spcBef>
                  <a:spcPct val="20000"/>
                </a:spcBef>
                <a:spcAft>
                  <a:spcPct val="0"/>
                </a:spcAft>
                <a:buChar char="»"/>
                <a:defRPr sz="2000">
                  <a:solidFill>
                    <a:schemeClr val="bg2"/>
                  </a:solidFill>
                  <a:latin typeface="Times" pitchFamily="18" charset="0"/>
                </a:defRPr>
              </a:lvl9pPr>
            </a:lstStyle>
            <a:p>
              <a:pPr eaLnBrk="1" hangingPunct="1">
                <a:spcBef>
                  <a:spcPct val="50000"/>
                </a:spcBef>
                <a:buFontTx/>
                <a:buNone/>
              </a:pPr>
              <a:r>
                <a:rPr lang="en-US" altLang="en-US" sz="2000">
                  <a:solidFill>
                    <a:schemeClr val="tx1"/>
                  </a:solidFill>
                  <a:latin typeface="Tahoma" pitchFamily="34" charset="0"/>
                </a:rPr>
                <a:t>The navigation bar provides no indication of what the buttons do</a:t>
              </a:r>
              <a:endParaRPr lang="en-CA" altLang="en-US" sz="2000">
                <a:solidFill>
                  <a:schemeClr val="tx1"/>
                </a:solidFill>
                <a:latin typeface="Tahoma" pitchFamily="34" charset="0"/>
              </a:endParaRPr>
            </a:p>
            <a:p>
              <a:pPr algn="ctr" eaLnBrk="1" hangingPunct="1">
                <a:spcBef>
                  <a:spcPct val="0"/>
                </a:spcBef>
                <a:buFontTx/>
                <a:buNone/>
              </a:pPr>
              <a:endParaRPr lang="en-CA" altLang="en-US" sz="3200">
                <a:solidFill>
                  <a:schemeClr val="tx1"/>
                </a:solidFill>
                <a:latin typeface="Tahoma" pitchFamily="34" charset="0"/>
              </a:endParaRPr>
            </a:p>
          </p:txBody>
        </p:sp>
      </p:grpSp>
      <p:sp>
        <p:nvSpPr>
          <p:cNvPr id="714761" name="Line 9"/>
          <p:cNvSpPr>
            <a:spLocks noChangeShapeType="1"/>
          </p:cNvSpPr>
          <p:nvPr/>
        </p:nvSpPr>
        <p:spPr bwMode="auto">
          <a:xfrm flipH="1" flipV="1">
            <a:off x="5334000" y="3962400"/>
            <a:ext cx="304800" cy="152400"/>
          </a:xfrm>
          <a:prstGeom prst="line">
            <a:avLst/>
          </a:prstGeom>
          <a:noFill/>
          <a:ln w="66675">
            <a:solidFill>
              <a:schemeClr val="bg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nvGrpSpPr>
          <p:cNvPr id="3" name="Group 10"/>
          <p:cNvGrpSpPr>
            <a:grpSpLocks/>
          </p:cNvGrpSpPr>
          <p:nvPr/>
        </p:nvGrpSpPr>
        <p:grpSpPr bwMode="auto">
          <a:xfrm>
            <a:off x="5791200" y="3429000"/>
            <a:ext cx="3048000" cy="2362200"/>
            <a:chOff x="3648" y="2160"/>
            <a:chExt cx="1920" cy="1488"/>
          </a:xfrm>
        </p:grpSpPr>
        <p:sp>
          <p:nvSpPr>
            <p:cNvPr id="126985" name="Text Box 11"/>
            <p:cNvSpPr txBox="1">
              <a:spLocks noChangeArrowheads="1"/>
            </p:cNvSpPr>
            <p:nvPr/>
          </p:nvSpPr>
          <p:spPr bwMode="auto">
            <a:xfrm>
              <a:off x="3648" y="2352"/>
              <a:ext cx="1920" cy="748"/>
            </a:xfrm>
            <a:prstGeom prst="rect">
              <a:avLst/>
            </a:prstGeom>
            <a:solidFill>
              <a:schemeClr val="bg1"/>
            </a:solidFill>
            <a:ln>
              <a:noFill/>
            </a:ln>
            <a:extLst>
              <a:ext uri="{91240B29-F687-4F45-9708-019B960494DF}">
                <a14:hiddenLine xmlns:a14="http://schemas.microsoft.com/office/drawing/2010/main" w="88900" algn="ctr">
                  <a:solidFill>
                    <a:srgbClr val="000000"/>
                  </a:solidFill>
                  <a:miter lim="800000"/>
                  <a:headEnd/>
                  <a:tailEnd/>
                </a14:hiddenLine>
              </a:ext>
            </a:extLst>
          </p:spPr>
          <p:txBody>
            <a:bodyPr>
              <a:spAutoFit/>
            </a:bodyPr>
            <a:lstStyle>
              <a:lvl1pPr eaLnBrk="0" hangingPunct="0">
                <a:spcBef>
                  <a:spcPct val="20000"/>
                </a:spcBef>
                <a:buChar char="•"/>
                <a:defRPr sz="2400">
                  <a:solidFill>
                    <a:schemeClr val="bg2"/>
                  </a:solidFill>
                  <a:latin typeface="Arial" charset="0"/>
                </a:defRPr>
              </a:lvl1pPr>
              <a:lvl2pPr marL="742950" indent="-285750" eaLnBrk="0" hangingPunct="0">
                <a:spcBef>
                  <a:spcPct val="20000"/>
                </a:spcBef>
                <a:buChar char="–"/>
                <a:defRPr sz="2000">
                  <a:solidFill>
                    <a:schemeClr val="bg2"/>
                  </a:solidFill>
                  <a:latin typeface="Arial" charset="0"/>
                </a:defRPr>
              </a:lvl2pPr>
              <a:lvl3pPr marL="1143000" indent="-228600" eaLnBrk="0" hangingPunct="0">
                <a:spcBef>
                  <a:spcPct val="20000"/>
                </a:spcBef>
                <a:buChar char="•"/>
                <a:defRPr sz="2400">
                  <a:solidFill>
                    <a:schemeClr val="bg2"/>
                  </a:solidFill>
                  <a:latin typeface="Arial" charset="0"/>
                </a:defRPr>
              </a:lvl3pPr>
              <a:lvl4pPr marL="1600200" indent="-228600" eaLnBrk="0" hangingPunct="0">
                <a:spcBef>
                  <a:spcPct val="20000"/>
                </a:spcBef>
                <a:buChar char="–"/>
                <a:defRPr sz="2000">
                  <a:solidFill>
                    <a:schemeClr val="bg2"/>
                  </a:solidFill>
                  <a:latin typeface="Times" pitchFamily="18" charset="0"/>
                </a:defRPr>
              </a:lvl4pPr>
              <a:lvl5pPr marL="2057400" indent="-228600" eaLnBrk="0" hangingPunct="0">
                <a:spcBef>
                  <a:spcPct val="20000"/>
                </a:spcBef>
                <a:buChar char="»"/>
                <a:defRPr sz="2000">
                  <a:solidFill>
                    <a:schemeClr val="bg2"/>
                  </a:solidFill>
                  <a:latin typeface="Times" pitchFamily="18" charset="0"/>
                </a:defRPr>
              </a:lvl5pPr>
              <a:lvl6pPr marL="2514600" indent="-228600" eaLnBrk="0" fontAlgn="base" hangingPunct="0">
                <a:spcBef>
                  <a:spcPct val="20000"/>
                </a:spcBef>
                <a:spcAft>
                  <a:spcPct val="0"/>
                </a:spcAft>
                <a:buChar char="»"/>
                <a:defRPr sz="2000">
                  <a:solidFill>
                    <a:schemeClr val="bg2"/>
                  </a:solidFill>
                  <a:latin typeface="Times" pitchFamily="18" charset="0"/>
                </a:defRPr>
              </a:lvl6pPr>
              <a:lvl7pPr marL="2971800" indent="-228600" eaLnBrk="0" fontAlgn="base" hangingPunct="0">
                <a:spcBef>
                  <a:spcPct val="20000"/>
                </a:spcBef>
                <a:spcAft>
                  <a:spcPct val="0"/>
                </a:spcAft>
                <a:buChar char="»"/>
                <a:defRPr sz="2000">
                  <a:solidFill>
                    <a:schemeClr val="bg2"/>
                  </a:solidFill>
                  <a:latin typeface="Times" pitchFamily="18" charset="0"/>
                </a:defRPr>
              </a:lvl7pPr>
              <a:lvl8pPr marL="3429000" indent="-228600" eaLnBrk="0" fontAlgn="base" hangingPunct="0">
                <a:spcBef>
                  <a:spcPct val="20000"/>
                </a:spcBef>
                <a:spcAft>
                  <a:spcPct val="0"/>
                </a:spcAft>
                <a:buChar char="»"/>
                <a:defRPr sz="2000">
                  <a:solidFill>
                    <a:schemeClr val="bg2"/>
                  </a:solidFill>
                  <a:latin typeface="Times" pitchFamily="18" charset="0"/>
                </a:defRPr>
              </a:lvl8pPr>
              <a:lvl9pPr marL="3886200" indent="-228600" eaLnBrk="0" fontAlgn="base" hangingPunct="0">
                <a:spcBef>
                  <a:spcPct val="20000"/>
                </a:spcBef>
                <a:spcAft>
                  <a:spcPct val="0"/>
                </a:spcAft>
                <a:buChar char="»"/>
                <a:defRPr sz="2000">
                  <a:solidFill>
                    <a:schemeClr val="bg2"/>
                  </a:solidFill>
                  <a:latin typeface="Times" pitchFamily="18" charset="0"/>
                </a:defRPr>
              </a:lvl9pPr>
            </a:lstStyle>
            <a:p>
              <a:pPr eaLnBrk="1" hangingPunct="1">
                <a:spcBef>
                  <a:spcPct val="50000"/>
                </a:spcBef>
                <a:buFontTx/>
                <a:buNone/>
              </a:pPr>
              <a:r>
                <a:rPr lang="en-US" altLang="en-US" sz="1800">
                  <a:solidFill>
                    <a:schemeClr val="tx1"/>
                  </a:solidFill>
                  <a:latin typeface="Tahoma" pitchFamily="34" charset="0"/>
                </a:rPr>
                <a:t>The navigation bar has no indicationof what the buttons do</a:t>
              </a:r>
              <a:endParaRPr lang="en-CA" altLang="en-US" sz="1800">
                <a:solidFill>
                  <a:schemeClr val="tx1"/>
                </a:solidFill>
                <a:latin typeface="Tahoma" pitchFamily="34" charset="0"/>
              </a:endParaRPr>
            </a:p>
          </p:txBody>
        </p:sp>
        <p:sp>
          <p:nvSpPr>
            <p:cNvPr id="126986" name="AutoShape 12"/>
            <p:cNvSpPr>
              <a:spLocks noChangeArrowheads="1"/>
            </p:cNvSpPr>
            <p:nvPr/>
          </p:nvSpPr>
          <p:spPr bwMode="auto">
            <a:xfrm>
              <a:off x="3696" y="2160"/>
              <a:ext cx="1824" cy="1488"/>
            </a:xfrm>
            <a:prstGeom prst="wedgeRoundRectCallout">
              <a:avLst>
                <a:gd name="adj1" fmla="val -56032"/>
                <a:gd name="adj2" fmla="val -21907"/>
                <a:gd name="adj3" fmla="val 16667"/>
              </a:avLst>
            </a:prstGeom>
            <a:solidFill>
              <a:schemeClr val="bg1"/>
            </a:solidFill>
            <a:ln w="34925" algn="ctr">
              <a:solidFill>
                <a:schemeClr val="hlink"/>
              </a:solidFill>
              <a:miter lim="800000"/>
              <a:headEnd/>
              <a:tailEnd/>
            </a:ln>
          </p:spPr>
          <p:txBody>
            <a:bodyPr anchor="ctr"/>
            <a:lstStyle>
              <a:lvl1pPr eaLnBrk="0" hangingPunct="0">
                <a:spcBef>
                  <a:spcPct val="20000"/>
                </a:spcBef>
                <a:buChar char="•"/>
                <a:defRPr sz="2400">
                  <a:solidFill>
                    <a:schemeClr val="bg2"/>
                  </a:solidFill>
                  <a:latin typeface="Arial" charset="0"/>
                </a:defRPr>
              </a:lvl1pPr>
              <a:lvl2pPr marL="742950" indent="-285750" eaLnBrk="0" hangingPunct="0">
                <a:spcBef>
                  <a:spcPct val="20000"/>
                </a:spcBef>
                <a:buChar char="–"/>
                <a:defRPr sz="2000">
                  <a:solidFill>
                    <a:schemeClr val="bg2"/>
                  </a:solidFill>
                  <a:latin typeface="Arial" charset="0"/>
                </a:defRPr>
              </a:lvl2pPr>
              <a:lvl3pPr marL="1143000" indent="-228600" eaLnBrk="0" hangingPunct="0">
                <a:spcBef>
                  <a:spcPct val="20000"/>
                </a:spcBef>
                <a:buChar char="•"/>
                <a:defRPr sz="2400">
                  <a:solidFill>
                    <a:schemeClr val="bg2"/>
                  </a:solidFill>
                  <a:latin typeface="Arial" charset="0"/>
                </a:defRPr>
              </a:lvl3pPr>
              <a:lvl4pPr marL="1600200" indent="-228600" eaLnBrk="0" hangingPunct="0">
                <a:spcBef>
                  <a:spcPct val="20000"/>
                </a:spcBef>
                <a:buChar char="–"/>
                <a:defRPr sz="2000">
                  <a:solidFill>
                    <a:schemeClr val="bg2"/>
                  </a:solidFill>
                  <a:latin typeface="Times" pitchFamily="18" charset="0"/>
                </a:defRPr>
              </a:lvl4pPr>
              <a:lvl5pPr marL="2057400" indent="-228600" eaLnBrk="0" hangingPunct="0">
                <a:spcBef>
                  <a:spcPct val="20000"/>
                </a:spcBef>
                <a:buChar char="»"/>
                <a:defRPr sz="2000">
                  <a:solidFill>
                    <a:schemeClr val="bg2"/>
                  </a:solidFill>
                  <a:latin typeface="Times" pitchFamily="18" charset="0"/>
                </a:defRPr>
              </a:lvl5pPr>
              <a:lvl6pPr marL="2514600" indent="-228600" eaLnBrk="0" fontAlgn="base" hangingPunct="0">
                <a:spcBef>
                  <a:spcPct val="20000"/>
                </a:spcBef>
                <a:spcAft>
                  <a:spcPct val="0"/>
                </a:spcAft>
                <a:buChar char="»"/>
                <a:defRPr sz="2000">
                  <a:solidFill>
                    <a:schemeClr val="bg2"/>
                  </a:solidFill>
                  <a:latin typeface="Times" pitchFamily="18" charset="0"/>
                </a:defRPr>
              </a:lvl6pPr>
              <a:lvl7pPr marL="2971800" indent="-228600" eaLnBrk="0" fontAlgn="base" hangingPunct="0">
                <a:spcBef>
                  <a:spcPct val="20000"/>
                </a:spcBef>
                <a:spcAft>
                  <a:spcPct val="0"/>
                </a:spcAft>
                <a:buChar char="»"/>
                <a:defRPr sz="2000">
                  <a:solidFill>
                    <a:schemeClr val="bg2"/>
                  </a:solidFill>
                  <a:latin typeface="Times" pitchFamily="18" charset="0"/>
                </a:defRPr>
              </a:lvl7pPr>
              <a:lvl8pPr marL="3429000" indent="-228600" eaLnBrk="0" fontAlgn="base" hangingPunct="0">
                <a:spcBef>
                  <a:spcPct val="20000"/>
                </a:spcBef>
                <a:spcAft>
                  <a:spcPct val="0"/>
                </a:spcAft>
                <a:buChar char="»"/>
                <a:defRPr sz="2000">
                  <a:solidFill>
                    <a:schemeClr val="bg2"/>
                  </a:solidFill>
                  <a:latin typeface="Times" pitchFamily="18" charset="0"/>
                </a:defRPr>
              </a:lvl8pPr>
              <a:lvl9pPr marL="3886200" indent="-228600" eaLnBrk="0" fontAlgn="base" hangingPunct="0">
                <a:spcBef>
                  <a:spcPct val="20000"/>
                </a:spcBef>
                <a:spcAft>
                  <a:spcPct val="0"/>
                </a:spcAft>
                <a:buChar char="»"/>
                <a:defRPr sz="2000">
                  <a:solidFill>
                    <a:schemeClr val="bg2"/>
                  </a:solidFill>
                  <a:latin typeface="Times" pitchFamily="18" charset="0"/>
                </a:defRPr>
              </a:lvl9pPr>
            </a:lstStyle>
            <a:p>
              <a:pPr eaLnBrk="1" hangingPunct="1">
                <a:spcBef>
                  <a:spcPct val="50000"/>
                </a:spcBef>
                <a:buFontTx/>
                <a:buNone/>
              </a:pPr>
              <a:r>
                <a:rPr lang="en-US" altLang="en-US" sz="2000">
                  <a:solidFill>
                    <a:schemeClr val="tx1"/>
                  </a:solidFill>
                  <a:latin typeface="Tahoma" pitchFamily="34" charset="0"/>
                </a:rPr>
                <a:t>Only </a:t>
              </a:r>
              <a:r>
                <a:rPr lang="en-US" altLang="en-US" sz="2000" b="1" i="1">
                  <a:solidFill>
                    <a:schemeClr val="tx1"/>
                  </a:solidFill>
                  <a:latin typeface="Tahoma" pitchFamily="34" charset="0"/>
                </a:rPr>
                <a:t>after </a:t>
              </a:r>
              <a:r>
                <a:rPr lang="en-US" altLang="en-US" sz="2000">
                  <a:solidFill>
                    <a:schemeClr val="tx1"/>
                  </a:solidFill>
                  <a:latin typeface="Tahoma" pitchFamily="34" charset="0"/>
                </a:rPr>
                <a:t>the cursor is on a button does the label show up, and at a different location no less! (dividing the user’s attention)</a:t>
              </a:r>
              <a:r>
                <a:rPr lang="en-US" altLang="en-US" sz="1800">
                  <a:solidFill>
                    <a:schemeClr val="tx1"/>
                  </a:solidFill>
                  <a:latin typeface="Tahoma" pitchFamily="34" charset="0"/>
                </a:rPr>
                <a:t> </a:t>
              </a:r>
              <a:endParaRPr lang="en-CA" altLang="en-US" sz="3600">
                <a:solidFill>
                  <a:schemeClr val="tx1"/>
                </a:solidFill>
                <a:latin typeface="Tahoma"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1475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6" fill="hold" grpId="0" nodeType="clickEffect">
                                  <p:stCondLst>
                                    <p:cond delay="0"/>
                                  </p:stCondLst>
                                  <p:childTnLst>
                                    <p:set>
                                      <p:cBhvr>
                                        <p:cTn id="14" dur="1" fill="hold">
                                          <p:stCondLst>
                                            <p:cond delay="0"/>
                                          </p:stCondLst>
                                        </p:cTn>
                                        <p:tgtEl>
                                          <p:spTgt spid="714761"/>
                                        </p:tgtEl>
                                        <p:attrNameLst>
                                          <p:attrName>style.visibility</p:attrName>
                                        </p:attrNameLst>
                                      </p:cBhvr>
                                      <p:to>
                                        <p:strVal val="visible"/>
                                      </p:to>
                                    </p:set>
                                    <p:anim calcmode="lin" valueType="num">
                                      <p:cBhvr additive="base">
                                        <p:cTn id="15" dur="500" fill="hold"/>
                                        <p:tgtEl>
                                          <p:spTgt spid="714761"/>
                                        </p:tgtEl>
                                        <p:attrNameLst>
                                          <p:attrName>ppt_x</p:attrName>
                                        </p:attrNameLst>
                                      </p:cBhvr>
                                      <p:tavLst>
                                        <p:tav tm="0">
                                          <p:val>
                                            <p:strVal val="1+#ppt_w/2"/>
                                          </p:val>
                                        </p:tav>
                                        <p:tav tm="100000">
                                          <p:val>
                                            <p:strVal val="#ppt_x"/>
                                          </p:val>
                                        </p:tav>
                                      </p:tavLst>
                                    </p:anim>
                                    <p:anim calcmode="lin" valueType="num">
                                      <p:cBhvr additive="base">
                                        <p:cTn id="16" dur="500" fill="hold"/>
                                        <p:tgtEl>
                                          <p:spTgt spid="714761"/>
                                        </p:tgtEl>
                                        <p:attrNameLst>
                                          <p:attrName>ppt_y</p:attrName>
                                        </p:attrNameLst>
                                      </p:cBhvr>
                                      <p:tavLst>
                                        <p:tav tm="0">
                                          <p:val>
                                            <p:strVal val="1+#ppt_h/2"/>
                                          </p:val>
                                        </p:tav>
                                        <p:tav tm="100000">
                                          <p:val>
                                            <p:strVal val="#ppt_y"/>
                                          </p:val>
                                        </p:tav>
                                      </p:tavLst>
                                    </p:anim>
                                  </p:childTnLst>
                                </p:cTn>
                              </p:par>
                            </p:childTnLst>
                          </p:cTn>
                        </p:par>
                        <p:par>
                          <p:cTn id="17" fill="hold" nodeType="afterGroup">
                            <p:stCondLst>
                              <p:cond delay="500"/>
                            </p:stCondLst>
                            <p:childTnLst>
                              <p:par>
                                <p:cTn id="18" presetID="1" presetClass="entr" presetSubtype="0" fill="hold" nodeType="afterEffect">
                                  <p:stCondLst>
                                    <p:cond delay="0"/>
                                  </p:stCondLst>
                                  <p:childTnLst>
                                    <p:set>
                                      <p:cBhvr>
                                        <p:cTn id="19" dur="1" fill="hold">
                                          <p:stCondLst>
                                            <p:cond delay="0"/>
                                          </p:stCondLst>
                                        </p:cTn>
                                        <p:tgtEl>
                                          <p:spTgt spid="714756"/>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4761" grpId="0" animBg="1"/>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itre 1"/>
          <p:cNvSpPr>
            <a:spLocks noGrp="1"/>
          </p:cNvSpPr>
          <p:nvPr>
            <p:ph type="title"/>
          </p:nvPr>
        </p:nvSpPr>
        <p:spPr/>
        <p:txBody>
          <a:bodyPr/>
          <a:lstStyle/>
          <a:p>
            <a:r>
              <a:rPr lang="fr-CA" altLang="en-US" smtClean="0"/>
              <a:t>Exemple: problème de conception</a:t>
            </a:r>
          </a:p>
        </p:txBody>
      </p:sp>
      <p:sp>
        <p:nvSpPr>
          <p:cNvPr id="128003" name="Espace réservé du contenu 2"/>
          <p:cNvSpPr>
            <a:spLocks noGrp="1"/>
          </p:cNvSpPr>
          <p:nvPr>
            <p:ph idx="1"/>
          </p:nvPr>
        </p:nvSpPr>
        <p:spPr>
          <a:xfrm>
            <a:off x="457200" y="1600200"/>
            <a:ext cx="8229600" cy="1685925"/>
          </a:xfrm>
        </p:spPr>
        <p:txBody>
          <a:bodyPr/>
          <a:lstStyle/>
          <a:p>
            <a:r>
              <a:rPr lang="fr-CA" altLang="en-US" smtClean="0"/>
              <a:t>Comment montrer la région rectangulaire sélectionnée par-dessus une image?</a:t>
            </a:r>
          </a:p>
        </p:txBody>
      </p:sp>
      <p:pic>
        <p:nvPicPr>
          <p:cNvPr id="128004" name="Picture 2" descr="C:\Users\mjm\Desktop\S_win\ets\courses\lectureMaterial\08.perceptionAndGraphicDesign\images-by-mjm\contrastOutlineAndXOR_0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7750" y="3357563"/>
            <a:ext cx="2882900" cy="230822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8005" name="Picture 3" descr="C:\Users\mjm\Desktop\S_win\ets\courses\lectureMaterial\08.perceptionAndGraphicDesign\images-by-mjm\contrastOutlineAndXOR_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1563" y="3357563"/>
            <a:ext cx="28829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6" name="ZoneTexte 5"/>
          <p:cNvSpPr txBox="1">
            <a:spLocks noChangeArrowheads="1"/>
          </p:cNvSpPr>
          <p:nvPr/>
        </p:nvSpPr>
        <p:spPr bwMode="auto">
          <a:xfrm>
            <a:off x="4071938" y="4071938"/>
            <a:ext cx="121443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CA" altLang="en-US" sz="6000">
                <a:latin typeface="Arial" charset="0"/>
              </a:rPr>
              <a:t>+</a:t>
            </a:r>
          </a:p>
        </p:txBody>
      </p:sp>
      <p:sp>
        <p:nvSpPr>
          <p:cNvPr id="128007" name="ZoneTexte 6"/>
          <p:cNvSpPr txBox="1">
            <a:spLocks noChangeArrowheads="1"/>
          </p:cNvSpPr>
          <p:nvPr/>
        </p:nvSpPr>
        <p:spPr bwMode="auto">
          <a:xfrm>
            <a:off x="7929563" y="4000500"/>
            <a:ext cx="121443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CA" altLang="en-US" sz="6000">
                <a:latin typeface="Arial" charset="0"/>
              </a:rPr>
              <a:t>?</a:t>
            </a:r>
          </a:p>
        </p:txBody>
      </p:sp>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3" descr="C:\Users\mjm\Desktop\S_win\ets\courses\lectureMaterial\08.perceptionAndGraphicDesign\images-by-mjm\contrastOutlineAndXOR_0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1625" y="1785938"/>
            <a:ext cx="6000750" cy="480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7" name="Espace réservé du contenu 2"/>
          <p:cNvSpPr>
            <a:spLocks noGrp="1"/>
          </p:cNvSpPr>
          <p:nvPr>
            <p:ph idx="1"/>
          </p:nvPr>
        </p:nvSpPr>
        <p:spPr>
          <a:xfrm>
            <a:off x="428625" y="357188"/>
            <a:ext cx="8229600" cy="1685925"/>
          </a:xfrm>
        </p:spPr>
        <p:txBody>
          <a:bodyPr/>
          <a:lstStyle/>
          <a:p>
            <a:r>
              <a:rPr lang="fr-CA" altLang="en-US" smtClean="0"/>
              <a:t>Dessiner tout en noir …</a:t>
            </a:r>
          </a:p>
        </p:txBody>
      </p:sp>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4" descr="C:\Users\mjm\Desktop\S_win\ets\courses\lectureMaterial\08.perceptionAndGraphicDesign\images-by-mjm\contrastOutlineAndXOR_0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1625" y="1785938"/>
            <a:ext cx="6000750" cy="480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1" name="Espace réservé du contenu 2"/>
          <p:cNvSpPr>
            <a:spLocks noGrp="1"/>
          </p:cNvSpPr>
          <p:nvPr>
            <p:ph idx="1"/>
          </p:nvPr>
        </p:nvSpPr>
        <p:spPr>
          <a:xfrm>
            <a:off x="428625" y="357188"/>
            <a:ext cx="8229600" cy="1685925"/>
          </a:xfrm>
        </p:spPr>
        <p:txBody>
          <a:bodyPr/>
          <a:lstStyle/>
          <a:p>
            <a:r>
              <a:rPr lang="fr-CA" altLang="en-US" smtClean="0"/>
              <a:t>Dessiner tout en blanc …</a:t>
            </a:r>
          </a:p>
        </p:txBody>
      </p:sp>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5" descr="C:\Users\mjm\Desktop\S_win\ets\courses\lectureMaterial\08.perceptionAndGraphicDesign\images-by-mjm\contrastOutlineAndXOR_0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1625" y="1785938"/>
            <a:ext cx="6000750" cy="480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5" name="Espace réservé du contenu 2"/>
          <p:cNvSpPr>
            <a:spLocks noGrp="1"/>
          </p:cNvSpPr>
          <p:nvPr>
            <p:ph idx="1"/>
          </p:nvPr>
        </p:nvSpPr>
        <p:spPr>
          <a:xfrm>
            <a:off x="428625" y="357188"/>
            <a:ext cx="8229600" cy="1685925"/>
          </a:xfrm>
        </p:spPr>
        <p:txBody>
          <a:bodyPr/>
          <a:lstStyle/>
          <a:p>
            <a:r>
              <a:rPr lang="fr-CA" altLang="en-US" smtClean="0"/>
              <a:t>Dessiner le rectangle rempli en XOR</a:t>
            </a:r>
            <a:br>
              <a:rPr lang="fr-CA" altLang="en-US" smtClean="0"/>
            </a:br>
            <a:r>
              <a:rPr lang="fr-CA" altLang="en-US" smtClean="0"/>
              <a:t>(bits inversés) …</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1760" y="1628800"/>
            <a:ext cx="4365485" cy="5122336"/>
          </a:xfrm>
          <a:prstGeom prst="rect">
            <a:avLst/>
          </a:prstGeom>
        </p:spPr>
      </p:pic>
      <p:sp>
        <p:nvSpPr>
          <p:cNvPr id="2" name="Title 1"/>
          <p:cNvSpPr>
            <a:spLocks noGrp="1"/>
          </p:cNvSpPr>
          <p:nvPr>
            <p:ph type="title"/>
          </p:nvPr>
        </p:nvSpPr>
        <p:spPr>
          <a:xfrm>
            <a:off x="0" y="0"/>
            <a:ext cx="9144000" cy="1763815"/>
          </a:xfrm>
        </p:spPr>
        <p:txBody>
          <a:bodyPr/>
          <a:lstStyle/>
          <a:p>
            <a:r>
              <a:rPr lang="en-CA" sz="3600"/>
              <a:t>L'ensemble de </a:t>
            </a:r>
            <a:r>
              <a:rPr lang="en-CA" sz="3600" smtClean="0"/>
              <a:t>mélanges de </a:t>
            </a:r>
            <a:r>
              <a:rPr lang="en-CA" sz="3600"/>
              <a:t>rouge-jaune-bleu peut </a:t>
            </a:r>
            <a:r>
              <a:rPr lang="en-CA" sz="3600" smtClean="0"/>
              <a:t>être vu comme un sous-ensemble des couleurs possibles</a:t>
            </a:r>
            <a:endParaRPr lang="en-CA" sz="3600"/>
          </a:p>
        </p:txBody>
      </p:sp>
      <p:sp>
        <p:nvSpPr>
          <p:cNvPr id="5" name="TextBox 4"/>
          <p:cNvSpPr txBox="1"/>
          <p:nvPr/>
        </p:nvSpPr>
        <p:spPr>
          <a:xfrm>
            <a:off x="5157065" y="6174305"/>
            <a:ext cx="2970330" cy="369332"/>
          </a:xfrm>
          <a:prstGeom prst="rect">
            <a:avLst/>
          </a:prstGeom>
          <a:noFill/>
        </p:spPr>
        <p:txBody>
          <a:bodyPr wrap="square" rtlCol="0">
            <a:spAutoFit/>
          </a:bodyPr>
          <a:lstStyle/>
          <a:p>
            <a:r>
              <a:rPr lang="en-CA" smtClean="0"/>
              <a:t>Image de Maxime Dumas</a:t>
            </a:r>
            <a:endParaRPr lang="en-CA"/>
          </a:p>
        </p:txBody>
      </p:sp>
    </p:spTree>
    <p:extLst>
      <p:ext uri="{BB962C8B-B14F-4D97-AF65-F5344CB8AC3E}">
        <p14:creationId xmlns:p14="http://schemas.microsoft.com/office/powerpoint/2010/main" val="1895537849"/>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6" descr="C:\Users\mjm\Desktop\S_win\ets\courses\lectureMaterial\08.perceptionAndGraphicDesign\images-by-mjm\contrastOutlineAndXOR_0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1625" y="1785938"/>
            <a:ext cx="6000750" cy="480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099" name="Espace réservé du contenu 2"/>
          <p:cNvSpPr>
            <a:spLocks noGrp="1"/>
          </p:cNvSpPr>
          <p:nvPr>
            <p:ph idx="1"/>
          </p:nvPr>
        </p:nvSpPr>
        <p:spPr>
          <a:xfrm>
            <a:off x="428625" y="357188"/>
            <a:ext cx="8229600" cy="1685925"/>
          </a:xfrm>
        </p:spPr>
        <p:txBody>
          <a:bodyPr/>
          <a:lstStyle/>
          <a:p>
            <a:r>
              <a:rPr lang="fr-CA" altLang="en-US" smtClean="0"/>
              <a:t>Dessiner en XOR …</a:t>
            </a:r>
          </a:p>
        </p:txBody>
      </p:sp>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7" descr="C:\Users\mjm\Desktop\S_win\ets\courses\lectureMaterial\08.perceptionAndGraphicDesign\images-by-mjm\contrastOutlineAndXOR_0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1625" y="1785938"/>
            <a:ext cx="6000750" cy="480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3" name="Espace réservé du contenu 2"/>
          <p:cNvSpPr>
            <a:spLocks noGrp="1"/>
          </p:cNvSpPr>
          <p:nvPr>
            <p:ph idx="1"/>
          </p:nvPr>
        </p:nvSpPr>
        <p:spPr>
          <a:xfrm>
            <a:off x="428625" y="357188"/>
            <a:ext cx="8229600" cy="1685925"/>
          </a:xfrm>
        </p:spPr>
        <p:txBody>
          <a:bodyPr/>
          <a:lstStyle/>
          <a:p>
            <a:r>
              <a:rPr lang="fr-CA" altLang="en-US" smtClean="0"/>
              <a:t>Dessiner en blanc avec bordure XOR …</a:t>
            </a:r>
          </a:p>
        </p:txBody>
      </p:sp>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descr="C:\Users\mjm\Desktop\S_win\ets\courses\lectureMaterial\08.perceptionAndGraphicDesign\images-by-mjm\contrastOutlineAndXOR_0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1625" y="1785938"/>
            <a:ext cx="6000750" cy="480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7" name="Espace réservé du contenu 2"/>
          <p:cNvSpPr>
            <a:spLocks noGrp="1"/>
          </p:cNvSpPr>
          <p:nvPr>
            <p:ph idx="1"/>
          </p:nvPr>
        </p:nvSpPr>
        <p:spPr>
          <a:xfrm>
            <a:off x="428625" y="357188"/>
            <a:ext cx="8229600" cy="1685925"/>
          </a:xfrm>
        </p:spPr>
        <p:txBody>
          <a:bodyPr/>
          <a:lstStyle/>
          <a:p>
            <a:r>
              <a:rPr lang="fr-CA" altLang="en-US" smtClean="0"/>
              <a:t>Dessiner en blanc avec bordure noire …</a:t>
            </a:r>
          </a:p>
        </p:txBody>
      </p:sp>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itre 1"/>
          <p:cNvSpPr>
            <a:spLocks noGrp="1"/>
          </p:cNvSpPr>
          <p:nvPr>
            <p:ph type="title"/>
          </p:nvPr>
        </p:nvSpPr>
        <p:spPr/>
        <p:txBody>
          <a:bodyPr/>
          <a:lstStyle/>
          <a:p>
            <a:r>
              <a:rPr lang="fr-CA" altLang="en-US" smtClean="0"/>
              <a:t>D’autres solutions possibles?</a:t>
            </a:r>
          </a:p>
        </p:txBody>
      </p:sp>
      <p:sp>
        <p:nvSpPr>
          <p:cNvPr id="133123" name="Espace réservé du contenu 2"/>
          <p:cNvSpPr>
            <a:spLocks noGrp="1"/>
          </p:cNvSpPr>
          <p:nvPr>
            <p:ph idx="1"/>
          </p:nvPr>
        </p:nvSpPr>
        <p:spPr/>
        <p:txBody>
          <a:bodyPr/>
          <a:lstStyle/>
          <a:p>
            <a:r>
              <a:rPr lang="fr-CA" altLang="en-US" smtClean="0"/>
              <a:t>Bordure pointillée et animée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312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3" grpId="0" build="p"/>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err="1" smtClean="0"/>
              <a:t>Quelques</a:t>
            </a:r>
            <a:r>
              <a:rPr lang="en-CA" dirty="0" smtClean="0"/>
              <a:t> sites</a:t>
            </a:r>
            <a:endParaRPr lang="en-CA" dirty="0"/>
          </a:p>
        </p:txBody>
      </p:sp>
      <p:sp>
        <p:nvSpPr>
          <p:cNvPr id="3" name="Content Placeholder 2"/>
          <p:cNvSpPr>
            <a:spLocks noGrp="1"/>
          </p:cNvSpPr>
          <p:nvPr>
            <p:ph idx="1"/>
          </p:nvPr>
        </p:nvSpPr>
        <p:spPr>
          <a:xfrm>
            <a:off x="270457" y="1600200"/>
            <a:ext cx="8673920" cy="4525963"/>
          </a:xfrm>
        </p:spPr>
        <p:txBody>
          <a:bodyPr/>
          <a:lstStyle/>
          <a:p>
            <a:r>
              <a:rPr lang="en-CA" dirty="0">
                <a:hlinkClick r:id="rId2"/>
              </a:rPr>
              <a:t>http://practicaltypography.com</a:t>
            </a:r>
            <a:r>
              <a:rPr lang="en-CA" dirty="0" smtClean="0">
                <a:hlinkClick r:id="rId2"/>
              </a:rPr>
              <a:t>/</a:t>
            </a:r>
            <a:r>
              <a:rPr lang="en-CA" dirty="0" smtClean="0"/>
              <a:t>  </a:t>
            </a:r>
            <a:endParaRPr lang="en-CA" dirty="0"/>
          </a:p>
          <a:p>
            <a:r>
              <a:rPr lang="en-CA" dirty="0">
                <a:hlinkClick r:id="rId3"/>
              </a:rPr>
              <a:t>http://graphicdesign.stackexchange.com</a:t>
            </a:r>
            <a:r>
              <a:rPr lang="en-CA" dirty="0" smtClean="0">
                <a:hlinkClick r:id="rId3"/>
              </a:rPr>
              <a:t>/</a:t>
            </a:r>
            <a:r>
              <a:rPr lang="en-CA" dirty="0" smtClean="0"/>
              <a:t> </a:t>
            </a:r>
            <a:endParaRPr lang="en-CA" dirty="0"/>
          </a:p>
          <a:p>
            <a:r>
              <a:rPr lang="en-CA" dirty="0">
                <a:hlinkClick r:id="rId4"/>
              </a:rPr>
              <a:t>http://www.frerejones.com/blog/typeface-mechanics-001</a:t>
            </a:r>
            <a:r>
              <a:rPr lang="en-CA" dirty="0" smtClean="0">
                <a:hlinkClick r:id="rId4"/>
              </a:rPr>
              <a:t>/</a:t>
            </a:r>
            <a:r>
              <a:rPr lang="en-CA" dirty="0" smtClean="0"/>
              <a:t>  </a:t>
            </a:r>
          </a:p>
          <a:p>
            <a:r>
              <a:rPr lang="en-CA" dirty="0"/>
              <a:t>Paul </a:t>
            </a:r>
            <a:r>
              <a:rPr lang="en-CA" dirty="0" smtClean="0"/>
              <a:t>McNeil (2017) "More </a:t>
            </a:r>
            <a:r>
              <a:rPr lang="en-CA" dirty="0"/>
              <a:t>than words: 6 typefaces that changed how we see the </a:t>
            </a:r>
            <a:r>
              <a:rPr lang="en-CA" dirty="0" smtClean="0"/>
              <a:t>world" </a:t>
            </a:r>
            <a:r>
              <a:rPr lang="en-CA" dirty="0" smtClean="0">
                <a:hlinkClick r:id="rId5"/>
              </a:rPr>
              <a:t>http://edition.cnn.com/style/article/visual-history-of-typefaces/index.html</a:t>
            </a:r>
            <a:r>
              <a:rPr lang="en-CA" dirty="0" smtClean="0"/>
              <a:t> </a:t>
            </a:r>
          </a:p>
          <a:p>
            <a:endParaRPr lang="en-CA" dirty="0"/>
          </a:p>
        </p:txBody>
      </p:sp>
    </p:spTree>
    <p:extLst>
      <p:ext uri="{BB962C8B-B14F-4D97-AF65-F5344CB8AC3E}">
        <p14:creationId xmlns:p14="http://schemas.microsoft.com/office/powerpoint/2010/main" val="2571297137"/>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74123" y="65100"/>
            <a:ext cx="6795755" cy="6783957"/>
          </a:xfrm>
          <a:prstGeom prst="rect">
            <a:avLst/>
          </a:prstGeom>
        </p:spPr>
      </p:pic>
    </p:spTree>
    <p:extLst>
      <p:ext uri="{BB962C8B-B14F-4D97-AF65-F5344CB8AC3E}">
        <p14:creationId xmlns:p14="http://schemas.microsoft.com/office/powerpoint/2010/main" val="402517820"/>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pPr marL="0" indent="0">
              <a:buNone/>
            </a:pPr>
            <a:r>
              <a:rPr lang="en-CA" dirty="0"/>
              <a:t>Il </a:t>
            </a:r>
            <a:r>
              <a:rPr lang="en-CA" dirty="0" err="1"/>
              <a:t>est</a:t>
            </a:r>
            <a:r>
              <a:rPr lang="en-CA" dirty="0"/>
              <a:t> </a:t>
            </a:r>
            <a:r>
              <a:rPr lang="en-CA" dirty="0" err="1"/>
              <a:t>puet-êrte</a:t>
            </a:r>
            <a:r>
              <a:rPr lang="en-CA" dirty="0"/>
              <a:t> </a:t>
            </a:r>
            <a:r>
              <a:rPr lang="en-CA" dirty="0" err="1"/>
              <a:t>srnruaepnt</a:t>
            </a:r>
            <a:r>
              <a:rPr lang="en-CA" dirty="0"/>
              <a:t> que les </a:t>
            </a:r>
            <a:r>
              <a:rPr lang="en-CA" dirty="0" err="1"/>
              <a:t>mtos</a:t>
            </a:r>
            <a:r>
              <a:rPr lang="en-CA" dirty="0"/>
              <a:t> </a:t>
            </a:r>
            <a:r>
              <a:rPr lang="en-CA" dirty="0" err="1"/>
              <a:t>rneestt</a:t>
            </a:r>
            <a:r>
              <a:rPr lang="en-CA" dirty="0"/>
              <a:t> </a:t>
            </a:r>
            <a:r>
              <a:rPr lang="en-CA" dirty="0" err="1"/>
              <a:t>aessz</a:t>
            </a:r>
            <a:r>
              <a:rPr lang="en-CA" dirty="0"/>
              <a:t> </a:t>
            </a:r>
            <a:r>
              <a:rPr lang="en-CA" dirty="0" err="1"/>
              <a:t>liibelss</a:t>
            </a:r>
            <a:r>
              <a:rPr lang="en-CA" dirty="0"/>
              <a:t> </a:t>
            </a:r>
            <a:r>
              <a:rPr lang="en-CA" dirty="0" err="1"/>
              <a:t>stuie</a:t>
            </a:r>
            <a:r>
              <a:rPr lang="en-CA" dirty="0"/>
              <a:t> à </a:t>
            </a:r>
            <a:r>
              <a:rPr lang="en-CA" dirty="0" err="1"/>
              <a:t>une</a:t>
            </a:r>
            <a:r>
              <a:rPr lang="en-CA" dirty="0"/>
              <a:t> </a:t>
            </a:r>
            <a:r>
              <a:rPr lang="en-CA" dirty="0" err="1"/>
              <a:t>tnoatiirsposn</a:t>
            </a:r>
            <a:r>
              <a:rPr lang="en-CA" dirty="0"/>
              <a:t> de lures </a:t>
            </a:r>
            <a:r>
              <a:rPr lang="en-CA" dirty="0" err="1"/>
              <a:t>lrettes</a:t>
            </a:r>
            <a:r>
              <a:rPr lang="en-CA" dirty="0"/>
              <a:t>, </a:t>
            </a:r>
            <a:r>
              <a:rPr lang="en-CA" dirty="0" err="1"/>
              <a:t>si</a:t>
            </a:r>
            <a:r>
              <a:rPr lang="en-CA" dirty="0"/>
              <a:t> on </a:t>
            </a:r>
            <a:r>
              <a:rPr lang="en-CA" dirty="0" err="1"/>
              <a:t>grdae</a:t>
            </a:r>
            <a:r>
              <a:rPr lang="en-CA" dirty="0"/>
              <a:t> </a:t>
            </a:r>
            <a:r>
              <a:rPr lang="en-CA" dirty="0" err="1"/>
              <a:t>jtsue</a:t>
            </a:r>
            <a:r>
              <a:rPr lang="en-CA" dirty="0"/>
              <a:t> la </a:t>
            </a:r>
            <a:r>
              <a:rPr lang="en-CA" dirty="0" err="1"/>
              <a:t>perèirme</a:t>
            </a:r>
            <a:r>
              <a:rPr lang="en-CA" dirty="0"/>
              <a:t> et la </a:t>
            </a:r>
            <a:r>
              <a:rPr lang="en-CA" dirty="0" err="1"/>
              <a:t>dèrnerie</a:t>
            </a:r>
            <a:r>
              <a:rPr lang="en-CA" dirty="0"/>
              <a:t> </a:t>
            </a:r>
            <a:r>
              <a:rPr lang="en-CA" dirty="0" err="1"/>
              <a:t>ltrete</a:t>
            </a:r>
            <a:r>
              <a:rPr lang="en-CA" dirty="0"/>
              <a:t> à </a:t>
            </a:r>
            <a:r>
              <a:rPr lang="en-CA" dirty="0" err="1"/>
              <a:t>lerus</a:t>
            </a:r>
            <a:r>
              <a:rPr lang="en-CA" dirty="0"/>
              <a:t> </a:t>
            </a:r>
            <a:r>
              <a:rPr lang="en-CA" dirty="0" err="1"/>
              <a:t>ptooinsis</a:t>
            </a:r>
            <a:r>
              <a:rPr lang="en-CA" dirty="0"/>
              <a:t> </a:t>
            </a:r>
            <a:r>
              <a:rPr lang="en-CA" dirty="0" err="1"/>
              <a:t>oeiranlgis</a:t>
            </a:r>
            <a:r>
              <a:rPr lang="en-CA" dirty="0"/>
              <a:t>.</a:t>
            </a:r>
          </a:p>
          <a:p>
            <a:pPr marL="0" indent="0">
              <a:buNone/>
            </a:pPr>
            <a:r>
              <a:rPr lang="en-CA" dirty="0"/>
              <a:t/>
            </a:r>
            <a:br>
              <a:rPr lang="en-CA" dirty="0"/>
            </a:br>
            <a:r>
              <a:rPr lang="en-CA" sz="2800" dirty="0">
                <a:hlinkClick r:id="rId2"/>
              </a:rPr>
              <a:t>http://</a:t>
            </a:r>
            <a:r>
              <a:rPr lang="en-CA" sz="2800" dirty="0" smtClean="0">
                <a:hlinkClick r:id="rId2"/>
              </a:rPr>
              <a:t>douglastwitchell.com/scrambled_words.php</a:t>
            </a:r>
            <a:r>
              <a:rPr lang="en-CA" sz="2800" dirty="0" smtClean="0"/>
              <a:t> </a:t>
            </a:r>
            <a:endParaRPr lang="en-CA" dirty="0"/>
          </a:p>
        </p:txBody>
      </p:sp>
    </p:spTree>
    <p:extLst>
      <p:ext uri="{BB962C8B-B14F-4D97-AF65-F5344CB8AC3E}">
        <p14:creationId xmlns:p14="http://schemas.microsoft.com/office/powerpoint/2010/main" val="3520307490"/>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07187"/>
          </a:xfrm>
        </p:spPr>
        <p:txBody>
          <a:bodyPr/>
          <a:lstStyle/>
          <a:p>
            <a:r>
              <a:rPr lang="en-CA" dirty="0" err="1" smtClean="0"/>
              <a:t>Voyez-vous</a:t>
            </a:r>
            <a:r>
              <a:rPr lang="en-CA" dirty="0" smtClean="0"/>
              <a:t> les </a:t>
            </a:r>
            <a:r>
              <a:rPr lang="en-CA" dirty="0" err="1" smtClean="0"/>
              <a:t>cercles</a:t>
            </a:r>
            <a:r>
              <a:rPr lang="en-CA" dirty="0" smtClean="0"/>
              <a:t>?</a:t>
            </a:r>
            <a:endParaRPr lang="en-CA" dirty="0"/>
          </a:p>
        </p:txBody>
      </p:sp>
      <p:pic>
        <p:nvPicPr>
          <p:cNvPr id="2050" name="Picture 2" descr="https://pbs.twimg.com/media/DOuV8nTXcAAJre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3303" y="807187"/>
            <a:ext cx="5837395" cy="5837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3551570"/>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7"/>
            <a:ext cx="9144000" cy="5424264"/>
          </a:xfrm>
        </p:spPr>
        <p:txBody>
          <a:bodyPr/>
          <a:lstStyle/>
          <a:p>
            <a:r>
              <a:rPr lang="en-CA" dirty="0"/>
              <a:t>Annexe: </a:t>
            </a:r>
            <a:r>
              <a:rPr lang="en-CA" dirty="0" smtClean="0"/>
              <a:t>la </a:t>
            </a:r>
            <a:r>
              <a:rPr lang="en-CA" dirty="0" err="1" smtClean="0"/>
              <a:t>génétique</a:t>
            </a:r>
            <a:r>
              <a:rPr lang="en-CA" dirty="0" smtClean="0"/>
              <a:t> et le </a:t>
            </a:r>
            <a:r>
              <a:rPr lang="en-CA" dirty="0" err="1" smtClean="0"/>
              <a:t>daltonisme</a:t>
            </a:r>
            <a:r>
              <a:rPr lang="en-CA" dirty="0" smtClean="0"/>
              <a:t/>
            </a:r>
            <a:br>
              <a:rPr lang="en-CA" dirty="0" smtClean="0"/>
            </a:br>
            <a:r>
              <a:rPr lang="en-CA" dirty="0" smtClean="0"/>
              <a:t>(</a:t>
            </a:r>
            <a:r>
              <a:rPr lang="en-CA" dirty="0" err="1" smtClean="0"/>
              <a:t>expliquant</a:t>
            </a:r>
            <a:r>
              <a:rPr lang="en-CA" dirty="0" smtClean="0"/>
              <a:t> </a:t>
            </a:r>
            <a:r>
              <a:rPr lang="en-CA" dirty="0" err="1" smtClean="0"/>
              <a:t>pourquoi</a:t>
            </a:r>
            <a:r>
              <a:rPr lang="en-CA" dirty="0" smtClean="0"/>
              <a:t> le </a:t>
            </a:r>
            <a:r>
              <a:rPr lang="en-CA" dirty="0" err="1" smtClean="0"/>
              <a:t>daltonisme</a:t>
            </a:r>
            <a:r>
              <a:rPr lang="en-CA" dirty="0" smtClean="0"/>
              <a:t> </a:t>
            </a:r>
            <a:r>
              <a:rPr lang="en-CA" dirty="0" err="1" smtClean="0"/>
              <a:t>est</a:t>
            </a:r>
            <a:r>
              <a:rPr lang="en-CA" dirty="0" smtClean="0"/>
              <a:t> beaucoup </a:t>
            </a:r>
            <a:r>
              <a:rPr lang="en-CA" dirty="0"/>
              <a:t>plus </a:t>
            </a:r>
            <a:r>
              <a:rPr lang="en-CA" dirty="0" err="1" smtClean="0"/>
              <a:t>fréquent</a:t>
            </a:r>
            <a:r>
              <a:rPr lang="en-CA" dirty="0" smtClean="0"/>
              <a:t> chez les hommes que les femmes, et </a:t>
            </a:r>
            <a:r>
              <a:rPr lang="en-CA" dirty="0" err="1" smtClean="0"/>
              <a:t>d’autres</a:t>
            </a:r>
            <a:r>
              <a:rPr lang="en-CA" dirty="0" smtClean="0"/>
              <a:t> </a:t>
            </a:r>
            <a:r>
              <a:rPr lang="en-CA" dirty="0" err="1" smtClean="0"/>
              <a:t>faits</a:t>
            </a:r>
            <a:r>
              <a:rPr lang="en-CA" dirty="0"/>
              <a:t> </a:t>
            </a:r>
            <a:r>
              <a:rPr lang="en-CA" dirty="0" err="1" smtClean="0"/>
              <a:t>intéressants</a:t>
            </a:r>
            <a:r>
              <a:rPr lang="en-CA" dirty="0" smtClean="0"/>
              <a:t>)</a:t>
            </a:r>
            <a:endParaRPr lang="en-CA" dirty="0"/>
          </a:p>
        </p:txBody>
      </p:sp>
    </p:spTree>
    <p:extLst>
      <p:ext uri="{BB962C8B-B14F-4D97-AF65-F5344CB8AC3E}">
        <p14:creationId xmlns:p14="http://schemas.microsoft.com/office/powerpoint/2010/main" val="3399777207"/>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0"/>
            <a:ext cx="8229600" cy="914400"/>
          </a:xfrm>
        </p:spPr>
        <p:txBody>
          <a:bodyPr/>
          <a:lstStyle/>
          <a:p>
            <a:r>
              <a:rPr lang="en-US" dirty="0" smtClean="0"/>
              <a:t>Chromosomes, </a:t>
            </a:r>
            <a:r>
              <a:rPr lang="en-US" dirty="0" err="1" smtClean="0"/>
              <a:t>gènes</a:t>
            </a:r>
            <a:r>
              <a:rPr lang="en-US" dirty="0" smtClean="0"/>
              <a:t>, locus, </a:t>
            </a:r>
            <a:r>
              <a:rPr lang="en-US" dirty="0" err="1" smtClean="0"/>
              <a:t>allèles</a:t>
            </a:r>
            <a:endParaRPr lang="en-US" dirty="0"/>
          </a:p>
        </p:txBody>
      </p:sp>
      <p:sp>
        <p:nvSpPr>
          <p:cNvPr id="3" name="Espace réservé du contenu 2"/>
          <p:cNvSpPr>
            <a:spLocks noGrp="1"/>
          </p:cNvSpPr>
          <p:nvPr>
            <p:ph idx="1"/>
          </p:nvPr>
        </p:nvSpPr>
        <p:spPr>
          <a:xfrm>
            <a:off x="457200" y="914400"/>
            <a:ext cx="8534400" cy="5867400"/>
          </a:xfrm>
        </p:spPr>
        <p:txBody>
          <a:bodyPr>
            <a:normAutofit fontScale="92500" lnSpcReduction="20000"/>
          </a:bodyPr>
          <a:lstStyle/>
          <a:p>
            <a:r>
              <a:rPr lang="en-US" dirty="0" smtClean="0"/>
              <a:t>Les chromosomes </a:t>
            </a:r>
            <a:r>
              <a:rPr lang="en-US" dirty="0" err="1" smtClean="0"/>
              <a:t>sont</a:t>
            </a:r>
            <a:r>
              <a:rPr lang="en-US" dirty="0" smtClean="0"/>
              <a:t> </a:t>
            </a:r>
            <a:r>
              <a:rPr lang="en-US" dirty="0" err="1" smtClean="0"/>
              <a:t>situés</a:t>
            </a:r>
            <a:r>
              <a:rPr lang="en-US" dirty="0" smtClean="0"/>
              <a:t> </a:t>
            </a:r>
            <a:r>
              <a:rPr lang="en-US" dirty="0" err="1" smtClean="0"/>
              <a:t>dans</a:t>
            </a:r>
            <a:r>
              <a:rPr lang="en-US" dirty="0" smtClean="0"/>
              <a:t> le </a:t>
            </a:r>
            <a:r>
              <a:rPr lang="en-US" dirty="0" err="1" smtClean="0"/>
              <a:t>noyau</a:t>
            </a:r>
            <a:r>
              <a:rPr lang="en-US" dirty="0" smtClean="0"/>
              <a:t> des cellules, et </a:t>
            </a:r>
            <a:r>
              <a:rPr lang="en-US" dirty="0" err="1" smtClean="0"/>
              <a:t>sont</a:t>
            </a:r>
            <a:r>
              <a:rPr lang="en-US" dirty="0" smtClean="0"/>
              <a:t> </a:t>
            </a:r>
            <a:r>
              <a:rPr lang="en-US" dirty="0" err="1" smtClean="0"/>
              <a:t>composés</a:t>
            </a:r>
            <a:r>
              <a:rPr lang="en-US" dirty="0" smtClean="0"/>
              <a:t> de ADN, c.-à-d. des </a:t>
            </a:r>
            <a:r>
              <a:rPr lang="en-US" dirty="0" err="1" smtClean="0"/>
              <a:t>chaînes</a:t>
            </a:r>
            <a:r>
              <a:rPr lang="en-US" dirty="0" smtClean="0"/>
              <a:t> de </a:t>
            </a:r>
            <a:r>
              <a:rPr lang="en-US" dirty="0" err="1" smtClean="0"/>
              <a:t>nucléotides</a:t>
            </a:r>
            <a:r>
              <a:rPr lang="en-US" dirty="0" smtClean="0"/>
              <a:t> (</a:t>
            </a:r>
            <a:r>
              <a:rPr lang="en-US" dirty="0" err="1" smtClean="0"/>
              <a:t>symbolisés</a:t>
            </a:r>
            <a:r>
              <a:rPr lang="en-US" dirty="0" smtClean="0"/>
              <a:t> par les </a:t>
            </a:r>
            <a:r>
              <a:rPr lang="en-US" dirty="0" err="1" smtClean="0"/>
              <a:t>lettres</a:t>
            </a:r>
            <a:r>
              <a:rPr lang="en-US" dirty="0" smtClean="0"/>
              <a:t> A, T, C, G)</a:t>
            </a:r>
          </a:p>
          <a:p>
            <a:r>
              <a:rPr lang="en-US" dirty="0" smtClean="0"/>
              <a:t>Les </a:t>
            </a:r>
            <a:r>
              <a:rPr lang="en-US" i="1" dirty="0" err="1" smtClean="0"/>
              <a:t>gènes</a:t>
            </a:r>
            <a:r>
              <a:rPr lang="en-US" dirty="0" smtClean="0"/>
              <a:t> </a:t>
            </a:r>
            <a:r>
              <a:rPr lang="en-US" dirty="0" err="1" smtClean="0"/>
              <a:t>sont</a:t>
            </a:r>
            <a:r>
              <a:rPr lang="en-US" dirty="0" smtClean="0"/>
              <a:t> des sous-</a:t>
            </a:r>
            <a:r>
              <a:rPr lang="en-US" dirty="0" err="1" smtClean="0"/>
              <a:t>chaînes</a:t>
            </a:r>
            <a:r>
              <a:rPr lang="en-US" dirty="0"/>
              <a:t> </a:t>
            </a:r>
            <a:r>
              <a:rPr lang="en-US" dirty="0" smtClean="0"/>
              <a:t>de </a:t>
            </a:r>
            <a:r>
              <a:rPr lang="en-US" dirty="0" err="1" smtClean="0"/>
              <a:t>nucléotides</a:t>
            </a:r>
            <a:r>
              <a:rPr lang="en-US" dirty="0" smtClean="0"/>
              <a:t> qui </a:t>
            </a:r>
            <a:r>
              <a:rPr lang="en-US" dirty="0" err="1" smtClean="0"/>
              <a:t>sont</a:t>
            </a:r>
            <a:r>
              <a:rPr lang="en-US" dirty="0" smtClean="0"/>
              <a:t> </a:t>
            </a:r>
            <a:r>
              <a:rPr lang="en-US" dirty="0" err="1" smtClean="0"/>
              <a:t>transcrits</a:t>
            </a:r>
            <a:r>
              <a:rPr lang="en-US" dirty="0" smtClean="0"/>
              <a:t> + </a:t>
            </a:r>
            <a:r>
              <a:rPr lang="en-US" dirty="0" err="1" smtClean="0"/>
              <a:t>traduits</a:t>
            </a:r>
            <a:r>
              <a:rPr lang="en-US" dirty="0" smtClean="0"/>
              <a:t> en </a:t>
            </a:r>
            <a:r>
              <a:rPr lang="en-US" dirty="0" err="1" smtClean="0"/>
              <a:t>protéines</a:t>
            </a:r>
            <a:r>
              <a:rPr lang="en-US" dirty="0" smtClean="0"/>
              <a:t> (</a:t>
            </a:r>
            <a:r>
              <a:rPr lang="en-US" dirty="0" err="1" smtClean="0"/>
              <a:t>chaînes</a:t>
            </a:r>
            <a:r>
              <a:rPr lang="en-US" dirty="0" smtClean="0"/>
              <a:t> </a:t>
            </a:r>
            <a:r>
              <a:rPr lang="en-US" dirty="0" err="1" smtClean="0"/>
              <a:t>d’acides</a:t>
            </a:r>
            <a:r>
              <a:rPr lang="en-US" dirty="0" smtClean="0"/>
              <a:t> </a:t>
            </a:r>
            <a:r>
              <a:rPr lang="en-US" dirty="0" err="1" smtClean="0"/>
              <a:t>aminés</a:t>
            </a:r>
            <a:r>
              <a:rPr lang="en-US" dirty="0"/>
              <a:t>) </a:t>
            </a:r>
            <a:r>
              <a:rPr lang="en-US" sz="1700" dirty="0">
                <a:hlinkClick r:id="rId2"/>
              </a:rPr>
              <a:t>http://</a:t>
            </a:r>
            <a:r>
              <a:rPr lang="en-US" sz="1700" dirty="0" smtClean="0">
                <a:hlinkClick r:id="rId2"/>
              </a:rPr>
              <a:t>fr.wikipedia.org/wiki/Th%C3%A9orie_fondamentale_de_la_biologie_mol%C3%A9culaire</a:t>
            </a:r>
            <a:r>
              <a:rPr lang="en-US" sz="1700" dirty="0" smtClean="0"/>
              <a:t> </a:t>
            </a:r>
          </a:p>
          <a:p>
            <a:r>
              <a:rPr lang="en-US" dirty="0" smtClean="0"/>
              <a:t>On distingue entre la position (</a:t>
            </a:r>
            <a:r>
              <a:rPr lang="en-US" i="1" dirty="0" smtClean="0"/>
              <a:t>locus</a:t>
            </a:r>
            <a:r>
              <a:rPr lang="en-US" dirty="0" smtClean="0"/>
              <a:t>) d’un </a:t>
            </a:r>
            <a:r>
              <a:rPr lang="en-US" dirty="0" err="1" smtClean="0"/>
              <a:t>gène</a:t>
            </a:r>
            <a:r>
              <a:rPr lang="en-US" dirty="0" smtClean="0"/>
              <a:t>, et </a:t>
            </a:r>
            <a:r>
              <a:rPr lang="en-US" dirty="0" err="1" smtClean="0"/>
              <a:t>sa</a:t>
            </a:r>
            <a:r>
              <a:rPr lang="en-US" dirty="0" smtClean="0"/>
              <a:t> </a:t>
            </a:r>
            <a:r>
              <a:rPr lang="en-US" dirty="0" err="1" smtClean="0"/>
              <a:t>valeur</a:t>
            </a:r>
            <a:r>
              <a:rPr lang="en-US" dirty="0"/>
              <a:t> </a:t>
            </a:r>
            <a:r>
              <a:rPr lang="en-US" dirty="0" smtClean="0"/>
              <a:t>(</a:t>
            </a:r>
            <a:r>
              <a:rPr lang="en-US" i="1" dirty="0" err="1" smtClean="0"/>
              <a:t>allèle</a:t>
            </a:r>
            <a:r>
              <a:rPr lang="en-US" dirty="0" smtClean="0"/>
              <a:t>)</a:t>
            </a:r>
          </a:p>
          <a:p>
            <a:pPr lvl="1"/>
            <a:r>
              <a:rPr lang="en-US" dirty="0" err="1" smtClean="0"/>
              <a:t>Exemple</a:t>
            </a:r>
            <a:r>
              <a:rPr lang="en-US" dirty="0" smtClean="0"/>
              <a:t>: le </a:t>
            </a:r>
            <a:r>
              <a:rPr lang="en-US" dirty="0" err="1" smtClean="0"/>
              <a:t>groupe</a:t>
            </a:r>
            <a:r>
              <a:rPr lang="en-US" dirty="0" smtClean="0"/>
              <a:t> </a:t>
            </a:r>
            <a:r>
              <a:rPr lang="en-US" dirty="0" err="1" smtClean="0"/>
              <a:t>sanguin</a:t>
            </a:r>
            <a:r>
              <a:rPr lang="en-US" dirty="0" smtClean="0"/>
              <a:t> </a:t>
            </a:r>
            <a:r>
              <a:rPr lang="en-US" dirty="0" err="1" smtClean="0"/>
              <a:t>est</a:t>
            </a:r>
            <a:r>
              <a:rPr lang="en-US" dirty="0" smtClean="0"/>
              <a:t> </a:t>
            </a:r>
            <a:r>
              <a:rPr lang="en-US" dirty="0" err="1" smtClean="0"/>
              <a:t>déterminé</a:t>
            </a:r>
            <a:r>
              <a:rPr lang="en-US" dirty="0" smtClean="0"/>
              <a:t> par un </a:t>
            </a:r>
            <a:r>
              <a:rPr lang="en-US" dirty="0" err="1" smtClean="0"/>
              <a:t>seul</a:t>
            </a:r>
            <a:r>
              <a:rPr lang="en-US" dirty="0" smtClean="0"/>
              <a:t> </a:t>
            </a:r>
            <a:r>
              <a:rPr lang="en-US" dirty="0" err="1" smtClean="0"/>
              <a:t>gène</a:t>
            </a:r>
            <a:r>
              <a:rPr lang="en-US" dirty="0" smtClean="0"/>
              <a:t>, le </a:t>
            </a:r>
            <a:r>
              <a:rPr lang="en-US" dirty="0" err="1" smtClean="0"/>
              <a:t>gène</a:t>
            </a:r>
            <a:r>
              <a:rPr lang="en-US" dirty="0" smtClean="0"/>
              <a:t> ABO, pour </a:t>
            </a:r>
            <a:r>
              <a:rPr lang="en-US" dirty="0" err="1" smtClean="0"/>
              <a:t>lequel</a:t>
            </a:r>
            <a:r>
              <a:rPr lang="en-US" dirty="0" smtClean="0"/>
              <a:t> </a:t>
            </a:r>
            <a:r>
              <a:rPr lang="en-US" dirty="0" err="1" smtClean="0"/>
              <a:t>il</a:t>
            </a:r>
            <a:r>
              <a:rPr lang="en-US" dirty="0" smtClean="0"/>
              <a:t> y a des </a:t>
            </a:r>
            <a:r>
              <a:rPr lang="en-US" dirty="0" err="1" smtClean="0"/>
              <a:t>allèles</a:t>
            </a:r>
            <a:r>
              <a:rPr lang="en-US" dirty="0" smtClean="0"/>
              <a:t> </a:t>
            </a:r>
            <a:r>
              <a:rPr lang="en-US" dirty="0" err="1" smtClean="0"/>
              <a:t>possibles</a:t>
            </a:r>
            <a:r>
              <a:rPr lang="en-US" dirty="0" smtClean="0"/>
              <a:t> pour A, B, et O</a:t>
            </a:r>
          </a:p>
          <a:p>
            <a:pPr lvl="1"/>
            <a:r>
              <a:rPr lang="en-US" dirty="0" err="1" smtClean="0"/>
              <a:t>Analogie</a:t>
            </a:r>
            <a:r>
              <a:rPr lang="en-US" dirty="0" smtClean="0"/>
              <a:t> en </a:t>
            </a:r>
            <a:r>
              <a:rPr lang="en-US" dirty="0" err="1" smtClean="0"/>
              <a:t>programmation</a:t>
            </a:r>
            <a:r>
              <a:rPr lang="en-US" dirty="0" smtClean="0"/>
              <a:t> : un </a:t>
            </a:r>
            <a:r>
              <a:rPr lang="en-US" dirty="0" err="1" smtClean="0"/>
              <a:t>gène</a:t>
            </a:r>
            <a:r>
              <a:rPr lang="en-US" dirty="0" smtClean="0"/>
              <a:t> </a:t>
            </a:r>
            <a:r>
              <a:rPr lang="en-US" dirty="0" err="1" smtClean="0"/>
              <a:t>est</a:t>
            </a:r>
            <a:r>
              <a:rPr lang="en-US" dirty="0" smtClean="0"/>
              <a:t> </a:t>
            </a:r>
            <a:r>
              <a:rPr lang="en-US" dirty="0" err="1" smtClean="0"/>
              <a:t>comme</a:t>
            </a:r>
            <a:r>
              <a:rPr lang="en-US" dirty="0" smtClean="0"/>
              <a:t> </a:t>
            </a:r>
            <a:r>
              <a:rPr lang="en-US" dirty="0" err="1" smtClean="0"/>
              <a:t>une</a:t>
            </a:r>
            <a:r>
              <a:rPr lang="en-US" dirty="0" smtClean="0"/>
              <a:t> variable, un </a:t>
            </a:r>
            <a:r>
              <a:rPr lang="en-US" dirty="0" err="1" smtClean="0"/>
              <a:t>allèle</a:t>
            </a:r>
            <a:r>
              <a:rPr lang="en-US" dirty="0" smtClean="0"/>
              <a:t> </a:t>
            </a:r>
            <a:r>
              <a:rPr lang="en-US" dirty="0" err="1" smtClean="0"/>
              <a:t>est</a:t>
            </a:r>
            <a:r>
              <a:rPr lang="en-US" dirty="0" smtClean="0"/>
              <a:t> </a:t>
            </a:r>
            <a:r>
              <a:rPr lang="en-US" dirty="0" err="1" smtClean="0"/>
              <a:t>comme</a:t>
            </a:r>
            <a:r>
              <a:rPr lang="en-US" dirty="0" smtClean="0"/>
              <a:t> </a:t>
            </a:r>
            <a:r>
              <a:rPr lang="en-US" dirty="0" err="1" smtClean="0"/>
              <a:t>sa</a:t>
            </a:r>
            <a:r>
              <a:rPr lang="en-US" dirty="0" smtClean="0"/>
              <a:t> </a:t>
            </a:r>
            <a:r>
              <a:rPr lang="en-US" dirty="0" err="1" smtClean="0"/>
              <a:t>valeur</a:t>
            </a:r>
            <a:r>
              <a:rPr lang="en-US" dirty="0" smtClean="0"/>
              <a:t>, et son locus </a:t>
            </a:r>
            <a:r>
              <a:rPr lang="en-US" dirty="0" err="1" smtClean="0"/>
              <a:t>est</a:t>
            </a:r>
            <a:r>
              <a:rPr lang="en-US" dirty="0" smtClean="0"/>
              <a:t> </a:t>
            </a:r>
            <a:r>
              <a:rPr lang="en-US" dirty="0" err="1" smtClean="0"/>
              <a:t>comme</a:t>
            </a:r>
            <a:r>
              <a:rPr lang="en-US" dirty="0" smtClean="0"/>
              <a:t> son </a:t>
            </a:r>
            <a:r>
              <a:rPr lang="en-US" dirty="0" err="1" smtClean="0"/>
              <a:t>adresse</a:t>
            </a:r>
            <a:r>
              <a:rPr lang="en-US" dirty="0" smtClean="0"/>
              <a:t> en </a:t>
            </a:r>
            <a:r>
              <a:rPr lang="en-US" dirty="0" err="1" smtClean="0"/>
              <a:t>mémoire</a:t>
            </a:r>
            <a:endParaRPr lang="en-US" dirty="0" smtClean="0"/>
          </a:p>
        </p:txBody>
      </p:sp>
    </p:spTree>
    <p:extLst>
      <p:ext uri="{BB962C8B-B14F-4D97-AF65-F5344CB8AC3E}">
        <p14:creationId xmlns:p14="http://schemas.microsoft.com/office/powerpoint/2010/main" val="44046164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re 1"/>
          <p:cNvSpPr>
            <a:spLocks noGrp="1"/>
          </p:cNvSpPr>
          <p:nvPr>
            <p:ph type="title"/>
          </p:nvPr>
        </p:nvSpPr>
        <p:spPr/>
        <p:txBody>
          <a:bodyPr/>
          <a:lstStyle/>
          <a:p>
            <a:pPr eaLnBrk="1" hangingPunct="1"/>
            <a:r>
              <a:rPr lang="fr-CA" altLang="en-US" smtClean="0"/>
              <a:t>Les couleurs primaires:</a:t>
            </a:r>
            <a:br>
              <a:rPr lang="fr-CA" altLang="en-US" smtClean="0"/>
            </a:br>
            <a:r>
              <a:rPr lang="fr-CA" altLang="en-US" smtClean="0"/>
              <a:t>versions modernes</a:t>
            </a:r>
          </a:p>
        </p:txBody>
      </p:sp>
      <p:sp>
        <p:nvSpPr>
          <p:cNvPr id="16387" name="Espace réservé du contenu 2"/>
          <p:cNvSpPr>
            <a:spLocks noGrp="1"/>
          </p:cNvSpPr>
          <p:nvPr>
            <p:ph idx="1"/>
          </p:nvPr>
        </p:nvSpPr>
        <p:spPr>
          <a:xfrm>
            <a:off x="0" y="1600200"/>
            <a:ext cx="9001125" cy="2043113"/>
          </a:xfrm>
        </p:spPr>
        <p:txBody>
          <a:bodyPr/>
          <a:lstStyle/>
          <a:p>
            <a:pPr eaLnBrk="1" hangingPunct="1"/>
            <a:r>
              <a:rPr lang="fr-CA" altLang="en-US" sz="2000" smtClean="0"/>
              <a:t>La lumière se mélange de façon additive.  Une partie d’un écran blanc, illuminée par plusieurs cônes de lumière, va réfléchir toutes les couleurs des cônes.</a:t>
            </a:r>
          </a:p>
          <a:p>
            <a:pPr eaLnBrk="1" hangingPunct="1"/>
            <a:r>
              <a:rPr lang="fr-CA" altLang="en-US" sz="2000" smtClean="0"/>
              <a:t>Les pigments se mélangent de façon soustractive. Un mélange de pigments va absorber toutes les couleurs absorbées par chaque pigment.</a:t>
            </a:r>
          </a:p>
        </p:txBody>
      </p:sp>
      <p:sp>
        <p:nvSpPr>
          <p:cNvPr id="16388" name="ZoneTexte 4"/>
          <p:cNvSpPr txBox="1">
            <a:spLocks noChangeArrowheads="1"/>
          </p:cNvSpPr>
          <p:nvPr/>
        </p:nvSpPr>
        <p:spPr bwMode="auto">
          <a:xfrm>
            <a:off x="142875" y="5429250"/>
            <a:ext cx="392906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CA" altLang="en-US" sz="2400">
                <a:latin typeface="Arial" charset="0"/>
              </a:rPr>
              <a:t>Couleurs primaires des lumières: rouge, vert, bleu</a:t>
            </a:r>
            <a:br>
              <a:rPr lang="fr-CA" altLang="en-US" sz="2400">
                <a:latin typeface="Arial" charset="0"/>
              </a:rPr>
            </a:br>
            <a:r>
              <a:rPr lang="fr-CA" altLang="en-US" sz="2400">
                <a:latin typeface="Arial" charset="0"/>
              </a:rPr>
              <a:t>(</a:t>
            </a:r>
            <a:r>
              <a:rPr lang="fr-CA" altLang="en-US" sz="2400" smtClean="0">
                <a:latin typeface="Arial" charset="0"/>
              </a:rPr>
              <a:t>système additif)</a:t>
            </a:r>
            <a:endParaRPr lang="fr-CA" altLang="en-US" sz="2400">
              <a:latin typeface="Arial" charset="0"/>
            </a:endParaRPr>
          </a:p>
        </p:txBody>
      </p:sp>
      <p:sp>
        <p:nvSpPr>
          <p:cNvPr id="16389" name="ZoneTexte 5"/>
          <p:cNvSpPr txBox="1">
            <a:spLocks noChangeArrowheads="1"/>
          </p:cNvSpPr>
          <p:nvPr/>
        </p:nvSpPr>
        <p:spPr bwMode="auto">
          <a:xfrm>
            <a:off x="4526995" y="5429250"/>
            <a:ext cx="4572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CA" altLang="en-US" sz="2400">
                <a:latin typeface="Arial" charset="0"/>
              </a:rPr>
              <a:t>Couleurs primaires des</a:t>
            </a:r>
            <a:br>
              <a:rPr lang="fr-CA" altLang="en-US" sz="2400">
                <a:latin typeface="Arial" charset="0"/>
              </a:rPr>
            </a:br>
            <a:r>
              <a:rPr lang="fr-CA" altLang="en-US" sz="2400">
                <a:latin typeface="Arial" charset="0"/>
              </a:rPr>
              <a:t>pigments: cyan, magenta, jaune</a:t>
            </a:r>
            <a:br>
              <a:rPr lang="fr-CA" altLang="en-US" sz="2400">
                <a:latin typeface="Arial" charset="0"/>
              </a:rPr>
            </a:br>
            <a:r>
              <a:rPr lang="fr-CA" altLang="en-US" sz="2400">
                <a:latin typeface="Arial" charset="0"/>
              </a:rPr>
              <a:t>(système </a:t>
            </a:r>
            <a:r>
              <a:rPr lang="fr-CA" altLang="en-US" sz="2400" smtClean="0">
                <a:latin typeface="Arial" charset="0"/>
              </a:rPr>
              <a:t>soustractif)</a:t>
            </a:r>
            <a:endParaRPr lang="fr-CA" altLang="en-US" sz="2400">
              <a:latin typeface="Arial" charset="0"/>
            </a:endParaRPr>
          </a:p>
        </p:txBody>
      </p:sp>
      <p:pic>
        <p:nvPicPr>
          <p:cNvPr id="16390" name="Picture 7" descr="C:\Users\mjm\Desktop\3circles_additiv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938" y="3000375"/>
            <a:ext cx="2214562" cy="224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8" descr="C:\Users\mjm\Desktop\3circles_subtractiv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9250" y="3000375"/>
            <a:ext cx="2214563" cy="224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lèche droite 7"/>
          <p:cNvSpPr/>
          <p:nvPr/>
        </p:nvSpPr>
        <p:spPr>
          <a:xfrm rot="10800000">
            <a:off x="8542191" y="413665"/>
            <a:ext cx="533400" cy="4572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orme libre 15"/>
          <p:cNvSpPr/>
          <p:nvPr/>
        </p:nvSpPr>
        <p:spPr>
          <a:xfrm rot="281035">
            <a:off x="6909253" y="1781591"/>
            <a:ext cx="846383" cy="3332125"/>
          </a:xfrm>
          <a:custGeom>
            <a:avLst/>
            <a:gdLst>
              <a:gd name="connsiteX0" fmla="*/ 807472 w 846383"/>
              <a:gd name="connsiteY0" fmla="*/ 3472774 h 3472774"/>
              <a:gd name="connsiteX1" fmla="*/ 76 w 846383"/>
              <a:gd name="connsiteY1" fmla="*/ 1896893 h 3472774"/>
              <a:gd name="connsiteX2" fmla="*/ 846383 w 846383"/>
              <a:gd name="connsiteY2" fmla="*/ 0 h 3472774"/>
            </a:gdLst>
            <a:ahLst/>
            <a:cxnLst>
              <a:cxn ang="0">
                <a:pos x="connsiteX0" y="connsiteY0"/>
              </a:cxn>
              <a:cxn ang="0">
                <a:pos x="connsiteX1" y="connsiteY1"/>
              </a:cxn>
              <a:cxn ang="0">
                <a:pos x="connsiteX2" y="connsiteY2"/>
              </a:cxn>
            </a:cxnLst>
            <a:rect l="l" t="t" r="r" b="b"/>
            <a:pathLst>
              <a:path w="846383" h="3472774">
                <a:moveTo>
                  <a:pt x="807472" y="3472774"/>
                </a:moveTo>
                <a:cubicBezTo>
                  <a:pt x="400531" y="2974231"/>
                  <a:pt x="-6409" y="2475689"/>
                  <a:pt x="76" y="1896893"/>
                </a:cubicBezTo>
                <a:cubicBezTo>
                  <a:pt x="6561" y="1318097"/>
                  <a:pt x="426472" y="659048"/>
                  <a:pt x="846383" y="0"/>
                </a:cubicBezTo>
              </a:path>
            </a:pathLst>
          </a:custGeom>
          <a:noFill/>
          <a:ln w="38100">
            <a:solidFill>
              <a:schemeClr val="bg1">
                <a:lumMod val="65000"/>
              </a:schemeClr>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7" name="Forme libre 16"/>
          <p:cNvSpPr/>
          <p:nvPr/>
        </p:nvSpPr>
        <p:spPr>
          <a:xfrm rot="629053">
            <a:off x="7912427" y="1767989"/>
            <a:ext cx="312983" cy="1567774"/>
          </a:xfrm>
          <a:custGeom>
            <a:avLst/>
            <a:gdLst>
              <a:gd name="connsiteX0" fmla="*/ 807472 w 846383"/>
              <a:gd name="connsiteY0" fmla="*/ 3472774 h 3472774"/>
              <a:gd name="connsiteX1" fmla="*/ 76 w 846383"/>
              <a:gd name="connsiteY1" fmla="*/ 1896893 h 3472774"/>
              <a:gd name="connsiteX2" fmla="*/ 846383 w 846383"/>
              <a:gd name="connsiteY2" fmla="*/ 0 h 3472774"/>
            </a:gdLst>
            <a:ahLst/>
            <a:cxnLst>
              <a:cxn ang="0">
                <a:pos x="connsiteX0" y="connsiteY0"/>
              </a:cxn>
              <a:cxn ang="0">
                <a:pos x="connsiteX1" y="connsiteY1"/>
              </a:cxn>
              <a:cxn ang="0">
                <a:pos x="connsiteX2" y="connsiteY2"/>
              </a:cxn>
            </a:cxnLst>
            <a:rect l="l" t="t" r="r" b="b"/>
            <a:pathLst>
              <a:path w="846383" h="3472774">
                <a:moveTo>
                  <a:pt x="807472" y="3472774"/>
                </a:moveTo>
                <a:cubicBezTo>
                  <a:pt x="400531" y="2974231"/>
                  <a:pt x="-6409" y="2475689"/>
                  <a:pt x="76" y="1896893"/>
                </a:cubicBezTo>
                <a:cubicBezTo>
                  <a:pt x="6561" y="1318097"/>
                  <a:pt x="426472" y="659048"/>
                  <a:pt x="846383" y="0"/>
                </a:cubicBezTo>
              </a:path>
            </a:pathLst>
          </a:custGeom>
          <a:noFill/>
          <a:ln w="38100">
            <a:solidFill>
              <a:schemeClr val="bg1">
                <a:lumMod val="65000"/>
              </a:schemeClr>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 name="Titre 1"/>
          <p:cNvSpPr>
            <a:spLocks noGrp="1"/>
          </p:cNvSpPr>
          <p:nvPr>
            <p:ph type="title"/>
          </p:nvPr>
        </p:nvSpPr>
        <p:spPr>
          <a:xfrm>
            <a:off x="457200" y="0"/>
            <a:ext cx="8229600" cy="762000"/>
          </a:xfrm>
        </p:spPr>
        <p:txBody>
          <a:bodyPr/>
          <a:lstStyle/>
          <a:p>
            <a:r>
              <a:rPr lang="en-US" dirty="0" smtClean="0"/>
              <a:t>Chromosomes homologues</a:t>
            </a:r>
            <a:endParaRPr lang="en-US" dirty="0"/>
          </a:p>
        </p:txBody>
      </p:sp>
      <p:sp>
        <p:nvSpPr>
          <p:cNvPr id="3" name="Espace réservé du contenu 2"/>
          <p:cNvSpPr>
            <a:spLocks noGrp="1"/>
          </p:cNvSpPr>
          <p:nvPr>
            <p:ph idx="1"/>
          </p:nvPr>
        </p:nvSpPr>
        <p:spPr>
          <a:xfrm>
            <a:off x="9728" y="762000"/>
            <a:ext cx="7305472" cy="5562600"/>
          </a:xfrm>
        </p:spPr>
        <p:txBody>
          <a:bodyPr>
            <a:normAutofit fontScale="92500" lnSpcReduction="20000"/>
          </a:bodyPr>
          <a:lstStyle/>
          <a:p>
            <a:r>
              <a:rPr lang="en-US" dirty="0" smtClean="0"/>
              <a:t>Avec la </a:t>
            </a:r>
            <a:r>
              <a:rPr lang="en-US" dirty="0" err="1" smtClean="0"/>
              <a:t>plupart</a:t>
            </a:r>
            <a:r>
              <a:rPr lang="en-US" dirty="0" smtClean="0"/>
              <a:t> des chromosomes, </a:t>
            </a:r>
            <a:r>
              <a:rPr lang="en-US" dirty="0" err="1" smtClean="0"/>
              <a:t>il</a:t>
            </a:r>
            <a:r>
              <a:rPr lang="en-US" dirty="0" smtClean="0"/>
              <a:t> y a des </a:t>
            </a:r>
            <a:r>
              <a:rPr lang="en-US" i="1" dirty="0" err="1" smtClean="0"/>
              <a:t>paires</a:t>
            </a:r>
            <a:r>
              <a:rPr lang="en-US" dirty="0" smtClean="0"/>
              <a:t> de chromosomes </a:t>
            </a:r>
            <a:r>
              <a:rPr lang="en-US" i="1" dirty="0" smtClean="0"/>
              <a:t>homologues</a:t>
            </a:r>
            <a:r>
              <a:rPr lang="en-US" dirty="0" smtClean="0"/>
              <a:t>, qui </a:t>
            </a:r>
            <a:r>
              <a:rPr lang="en-US" dirty="0" err="1" smtClean="0"/>
              <a:t>ont</a:t>
            </a:r>
            <a:r>
              <a:rPr lang="en-US" dirty="0" smtClean="0"/>
              <a:t> les </a:t>
            </a:r>
            <a:r>
              <a:rPr lang="en-US" dirty="0" err="1" smtClean="0"/>
              <a:t>mêmes</a:t>
            </a:r>
            <a:r>
              <a:rPr lang="en-US" dirty="0" smtClean="0"/>
              <a:t> </a:t>
            </a:r>
            <a:r>
              <a:rPr lang="en-US" dirty="0" err="1" smtClean="0"/>
              <a:t>gènes</a:t>
            </a:r>
            <a:r>
              <a:rPr lang="en-US" dirty="0" smtClean="0"/>
              <a:t> </a:t>
            </a:r>
            <a:r>
              <a:rPr lang="en-US" dirty="0" err="1" smtClean="0"/>
              <a:t>mais</a:t>
            </a:r>
            <a:r>
              <a:rPr lang="en-US" dirty="0" smtClean="0"/>
              <a:t> pas </a:t>
            </a:r>
            <a:r>
              <a:rPr lang="en-US" dirty="0" err="1" smtClean="0"/>
              <a:t>nécessairement</a:t>
            </a:r>
            <a:r>
              <a:rPr lang="en-US" dirty="0" smtClean="0"/>
              <a:t> les </a:t>
            </a:r>
            <a:r>
              <a:rPr lang="en-US" dirty="0" err="1" smtClean="0"/>
              <a:t>mêmes</a:t>
            </a:r>
            <a:r>
              <a:rPr lang="en-US" dirty="0" smtClean="0"/>
              <a:t> </a:t>
            </a:r>
            <a:r>
              <a:rPr lang="en-US" dirty="0" err="1" smtClean="0"/>
              <a:t>allèles</a:t>
            </a:r>
            <a:r>
              <a:rPr lang="en-US" dirty="0" smtClean="0"/>
              <a:t>.</a:t>
            </a:r>
          </a:p>
          <a:p>
            <a:pPr lvl="1"/>
            <a:r>
              <a:rPr lang="en-US" dirty="0" err="1" smtClean="0"/>
              <a:t>Exemple</a:t>
            </a:r>
            <a:r>
              <a:rPr lang="en-US" dirty="0" smtClean="0"/>
              <a:t>: </a:t>
            </a:r>
            <a:r>
              <a:rPr lang="en-US" dirty="0" err="1" smtClean="0"/>
              <a:t>chaque</a:t>
            </a:r>
            <a:r>
              <a:rPr lang="en-US" dirty="0" smtClean="0"/>
              <a:t> </a:t>
            </a:r>
            <a:r>
              <a:rPr lang="en-US" dirty="0" err="1" smtClean="0"/>
              <a:t>humain</a:t>
            </a:r>
            <a:r>
              <a:rPr lang="en-US" dirty="0" smtClean="0"/>
              <a:t> a un </a:t>
            </a:r>
            <a:r>
              <a:rPr lang="en-US" dirty="0" err="1" smtClean="0"/>
              <a:t>allèle</a:t>
            </a:r>
            <a:r>
              <a:rPr lang="en-US" dirty="0" smtClean="0"/>
              <a:t> du </a:t>
            </a:r>
            <a:r>
              <a:rPr lang="en-US" dirty="0" err="1" smtClean="0"/>
              <a:t>gène</a:t>
            </a:r>
            <a:r>
              <a:rPr lang="en-US" dirty="0" smtClean="0"/>
              <a:t> ABO de </a:t>
            </a:r>
            <a:r>
              <a:rPr lang="en-US" dirty="0" err="1" smtClean="0"/>
              <a:t>chaque</a:t>
            </a:r>
            <a:r>
              <a:rPr lang="en-US" dirty="0" smtClean="0"/>
              <a:t> parent (</a:t>
            </a:r>
            <a:r>
              <a:rPr lang="en-US" dirty="0" err="1" smtClean="0"/>
              <a:t>sur</a:t>
            </a:r>
            <a:r>
              <a:rPr lang="en-US" dirty="0" smtClean="0"/>
              <a:t> </a:t>
            </a:r>
            <a:r>
              <a:rPr lang="en-US" dirty="0" err="1" smtClean="0"/>
              <a:t>deux</a:t>
            </a:r>
            <a:r>
              <a:rPr lang="en-US" dirty="0" smtClean="0"/>
              <a:t> chromosomes homologues).  Les </a:t>
            </a:r>
            <a:r>
              <a:rPr lang="en-US" dirty="0" err="1" smtClean="0"/>
              <a:t>allèles</a:t>
            </a:r>
            <a:r>
              <a:rPr lang="en-US" dirty="0" smtClean="0"/>
              <a:t> A et B </a:t>
            </a:r>
            <a:r>
              <a:rPr lang="en-US" dirty="0" err="1" smtClean="0"/>
              <a:t>sont</a:t>
            </a:r>
            <a:r>
              <a:rPr lang="en-US" dirty="0" smtClean="0"/>
              <a:t> co-dominants </a:t>
            </a:r>
            <a:r>
              <a:rPr lang="en-US" dirty="0" err="1" smtClean="0"/>
              <a:t>sur</a:t>
            </a:r>
            <a:r>
              <a:rPr lang="en-US" dirty="0" smtClean="0"/>
              <a:t> </a:t>
            </a:r>
            <a:r>
              <a:rPr lang="en-US" dirty="0" err="1" smtClean="0"/>
              <a:t>l’allèle</a:t>
            </a:r>
            <a:r>
              <a:rPr lang="en-US" dirty="0" smtClean="0"/>
              <a:t> O, </a:t>
            </a:r>
            <a:r>
              <a:rPr lang="en-US" dirty="0" err="1" smtClean="0"/>
              <a:t>donnant</a:t>
            </a:r>
            <a:r>
              <a:rPr lang="en-US" dirty="0" smtClean="0"/>
              <a:t> les </a:t>
            </a:r>
            <a:r>
              <a:rPr lang="en-US" dirty="0" err="1" smtClean="0"/>
              <a:t>groupes</a:t>
            </a:r>
            <a:r>
              <a:rPr lang="en-US" dirty="0" smtClean="0"/>
              <a:t> </a:t>
            </a:r>
            <a:r>
              <a:rPr lang="en-US" dirty="0" err="1" smtClean="0"/>
              <a:t>sanguins</a:t>
            </a:r>
            <a:r>
              <a:rPr lang="en-US" dirty="0" smtClean="0"/>
              <a:t> A, B, AB, </a:t>
            </a:r>
            <a:r>
              <a:rPr lang="en-US" dirty="0" err="1" smtClean="0"/>
              <a:t>ou</a:t>
            </a:r>
            <a:r>
              <a:rPr lang="en-US" dirty="0" smtClean="0"/>
              <a:t> O.</a:t>
            </a:r>
            <a:br>
              <a:rPr lang="en-US" dirty="0" smtClean="0"/>
            </a:br>
            <a:r>
              <a:rPr lang="en-US" dirty="0" smtClean="0"/>
              <a:t>( </a:t>
            </a:r>
            <a:r>
              <a:rPr lang="en-US" dirty="0" smtClean="0">
                <a:hlinkClick r:id="rId2"/>
              </a:rPr>
              <a:t>http://en.wikipedia.org/wiki/ABO_gene</a:t>
            </a:r>
            <a:r>
              <a:rPr lang="en-US" dirty="0" smtClean="0"/>
              <a:t> )</a:t>
            </a:r>
          </a:p>
          <a:p>
            <a:r>
              <a:rPr lang="en-US" dirty="0" err="1" smtClean="0"/>
              <a:t>Lorsqu’on</a:t>
            </a:r>
            <a:r>
              <a:rPr lang="en-US" dirty="0" smtClean="0"/>
              <a:t> </a:t>
            </a:r>
            <a:r>
              <a:rPr lang="en-US" dirty="0" err="1" smtClean="0"/>
              <a:t>retrouve</a:t>
            </a:r>
            <a:r>
              <a:rPr lang="en-US" dirty="0" smtClean="0"/>
              <a:t> le </a:t>
            </a:r>
            <a:r>
              <a:rPr lang="en-US" dirty="0" err="1" smtClean="0"/>
              <a:t>même</a:t>
            </a:r>
            <a:r>
              <a:rPr lang="en-US" dirty="0" smtClean="0"/>
              <a:t> </a:t>
            </a:r>
            <a:r>
              <a:rPr lang="en-US" dirty="0" err="1" smtClean="0"/>
              <a:t>allèle</a:t>
            </a:r>
            <a:r>
              <a:rPr lang="en-US" dirty="0" smtClean="0"/>
              <a:t> </a:t>
            </a:r>
            <a:r>
              <a:rPr lang="en-US" dirty="0" err="1" smtClean="0"/>
              <a:t>sur</a:t>
            </a:r>
            <a:r>
              <a:rPr lang="en-US" dirty="0" smtClean="0"/>
              <a:t> les </a:t>
            </a:r>
            <a:r>
              <a:rPr lang="en-US" dirty="0" err="1" smtClean="0"/>
              <a:t>deux</a:t>
            </a:r>
            <a:r>
              <a:rPr lang="en-US" dirty="0" smtClean="0"/>
              <a:t> chromosomes, on </a:t>
            </a:r>
            <a:r>
              <a:rPr lang="en-US" dirty="0" err="1" smtClean="0"/>
              <a:t>parle</a:t>
            </a:r>
            <a:r>
              <a:rPr lang="en-US" dirty="0" smtClean="0"/>
              <a:t> de </a:t>
            </a:r>
            <a:r>
              <a:rPr lang="en-US" dirty="0" err="1" smtClean="0"/>
              <a:t>gène</a:t>
            </a:r>
            <a:r>
              <a:rPr lang="en-US" dirty="0" smtClean="0"/>
              <a:t> </a:t>
            </a:r>
            <a:r>
              <a:rPr lang="en-US" i="1" dirty="0" smtClean="0"/>
              <a:t>homozygote</a:t>
            </a:r>
            <a:r>
              <a:rPr lang="en-US" dirty="0" smtClean="0"/>
              <a:t>.  </a:t>
            </a:r>
            <a:r>
              <a:rPr lang="en-US" dirty="0" err="1" smtClean="0"/>
              <a:t>Lorsqu’on</a:t>
            </a:r>
            <a:r>
              <a:rPr lang="en-US" dirty="0" smtClean="0"/>
              <a:t> </a:t>
            </a:r>
            <a:r>
              <a:rPr lang="en-US" dirty="0" err="1" smtClean="0"/>
              <a:t>retrouve</a:t>
            </a:r>
            <a:r>
              <a:rPr lang="en-US" dirty="0" smtClean="0"/>
              <a:t> des </a:t>
            </a:r>
            <a:r>
              <a:rPr lang="en-US" dirty="0" err="1" smtClean="0"/>
              <a:t>allèles</a:t>
            </a:r>
            <a:r>
              <a:rPr lang="en-US" dirty="0" smtClean="0"/>
              <a:t> </a:t>
            </a:r>
            <a:r>
              <a:rPr lang="en-US" dirty="0" err="1" smtClean="0"/>
              <a:t>différents</a:t>
            </a:r>
            <a:r>
              <a:rPr lang="en-US" dirty="0" smtClean="0"/>
              <a:t>, on </a:t>
            </a:r>
            <a:r>
              <a:rPr lang="en-US" dirty="0" err="1" smtClean="0"/>
              <a:t>dit</a:t>
            </a:r>
            <a:r>
              <a:rPr lang="en-US" dirty="0" smtClean="0"/>
              <a:t> </a:t>
            </a:r>
            <a:r>
              <a:rPr lang="en-US" dirty="0" err="1" smtClean="0"/>
              <a:t>que</a:t>
            </a:r>
            <a:r>
              <a:rPr lang="en-US" dirty="0" smtClean="0"/>
              <a:t> le </a:t>
            </a:r>
            <a:r>
              <a:rPr lang="en-US" dirty="0" err="1" smtClean="0"/>
              <a:t>gène</a:t>
            </a:r>
            <a:r>
              <a:rPr lang="en-US" dirty="0" smtClean="0"/>
              <a:t> </a:t>
            </a:r>
            <a:r>
              <a:rPr lang="en-US" dirty="0" err="1" smtClean="0"/>
              <a:t>est</a:t>
            </a:r>
            <a:r>
              <a:rPr lang="en-US" dirty="0" smtClean="0"/>
              <a:t> </a:t>
            </a:r>
            <a:r>
              <a:rPr lang="en-US" i="1" dirty="0" err="1" smtClean="0"/>
              <a:t>hétérozygote</a:t>
            </a:r>
            <a:r>
              <a:rPr lang="en-US" dirty="0" smtClean="0"/>
              <a:t>.</a:t>
            </a:r>
            <a:endParaRPr lang="en-US" dirty="0"/>
          </a:p>
        </p:txBody>
      </p:sp>
      <p:graphicFrame>
        <p:nvGraphicFramePr>
          <p:cNvPr id="4" name="Tableau 3"/>
          <p:cNvGraphicFramePr>
            <a:graphicFrameLocks noGrp="1"/>
          </p:cNvGraphicFramePr>
          <p:nvPr>
            <p:extLst/>
          </p:nvPr>
        </p:nvGraphicFramePr>
        <p:xfrm>
          <a:off x="7239000" y="838200"/>
          <a:ext cx="1867712" cy="1483360"/>
        </p:xfrm>
        <a:graphic>
          <a:graphicData uri="http://schemas.openxmlformats.org/drawingml/2006/table">
            <a:tbl>
              <a:tblPr firstRow="1" bandRow="1">
                <a:tableStyleId>{5C22544A-7EE6-4342-B048-85BDC9FD1C3A}</a:tableStyleId>
              </a:tblPr>
              <a:tblGrid>
                <a:gridCol w="466928">
                  <a:extLst>
                    <a:ext uri="{9D8B030D-6E8A-4147-A177-3AD203B41FA5}">
                      <a16:colId xmlns:a16="http://schemas.microsoft.com/office/drawing/2014/main" val="20000"/>
                    </a:ext>
                  </a:extLst>
                </a:gridCol>
                <a:gridCol w="466928">
                  <a:extLst>
                    <a:ext uri="{9D8B030D-6E8A-4147-A177-3AD203B41FA5}">
                      <a16:colId xmlns:a16="http://schemas.microsoft.com/office/drawing/2014/main" val="20001"/>
                    </a:ext>
                  </a:extLst>
                </a:gridCol>
                <a:gridCol w="466928">
                  <a:extLst>
                    <a:ext uri="{9D8B030D-6E8A-4147-A177-3AD203B41FA5}">
                      <a16:colId xmlns:a16="http://schemas.microsoft.com/office/drawing/2014/main" val="20002"/>
                    </a:ext>
                  </a:extLst>
                </a:gridCol>
                <a:gridCol w="466928">
                  <a:extLst>
                    <a:ext uri="{9D8B030D-6E8A-4147-A177-3AD203B41FA5}">
                      <a16:colId xmlns:a16="http://schemas.microsoft.com/office/drawing/2014/main" val="20003"/>
                    </a:ext>
                  </a:extLst>
                </a:gridCol>
              </a:tblGrid>
              <a:tr h="370840">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1" dirty="0" smtClean="0">
                          <a:solidFill>
                            <a:schemeClr val="tx1"/>
                          </a:solidFill>
                        </a:rPr>
                        <a:t>A</a:t>
                      </a:r>
                      <a:endParaRPr lang="en-US"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alpha val="50000"/>
                      </a:schemeClr>
                    </a:solidFill>
                  </a:tcPr>
                </a:tc>
                <a:tc>
                  <a:txBody>
                    <a:bodyPr/>
                    <a:lstStyle/>
                    <a:p>
                      <a:pPr algn="ctr"/>
                      <a:r>
                        <a:rPr lang="en-US" b="1" dirty="0" smtClean="0">
                          <a:solidFill>
                            <a:schemeClr val="tx1"/>
                          </a:solidFill>
                        </a:rPr>
                        <a:t>B</a:t>
                      </a:r>
                      <a:endParaRPr lang="en-US"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alpha val="50000"/>
                      </a:schemeClr>
                    </a:solidFill>
                  </a:tcPr>
                </a:tc>
                <a:tc>
                  <a:txBody>
                    <a:bodyPr/>
                    <a:lstStyle/>
                    <a:p>
                      <a:pPr algn="ctr"/>
                      <a:r>
                        <a:rPr lang="en-US" b="1" dirty="0" smtClean="0">
                          <a:solidFill>
                            <a:schemeClr val="tx1"/>
                          </a:solidFill>
                        </a:rPr>
                        <a:t>O</a:t>
                      </a:r>
                      <a:endParaRPr lang="en-US"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alpha val="50000"/>
                      </a:schemeClr>
                    </a:solidFill>
                  </a:tcPr>
                </a:tc>
                <a:extLst>
                  <a:ext uri="{0D108BD9-81ED-4DB2-BD59-A6C34878D82A}">
                    <a16:rowId xmlns:a16="http://schemas.microsoft.com/office/drawing/2014/main" val="10000"/>
                  </a:ext>
                </a:extLst>
              </a:tr>
              <a:tr h="370840">
                <a:tc>
                  <a:txBody>
                    <a:bodyPr/>
                    <a:lstStyle/>
                    <a:p>
                      <a:pPr algn="ctr"/>
                      <a:r>
                        <a:rPr lang="en-US" b="1" dirty="0" smtClean="0">
                          <a:solidFill>
                            <a:schemeClr val="tx1"/>
                          </a:solidFill>
                        </a:rPr>
                        <a:t>A</a:t>
                      </a:r>
                      <a:endParaRPr lang="en-US"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alpha val="50000"/>
                      </a:schemeClr>
                    </a:solidFill>
                  </a:tcPr>
                </a:tc>
                <a:tc>
                  <a:txBody>
                    <a:bodyPr/>
                    <a:lstStyle/>
                    <a:p>
                      <a:pPr algn="ctr"/>
                      <a:r>
                        <a:rPr lang="en-US" b="0" dirty="0" smtClean="0">
                          <a:solidFill>
                            <a:schemeClr val="tx1"/>
                          </a:solidFill>
                        </a:rPr>
                        <a:t>A</a:t>
                      </a: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dirty="0" smtClean="0">
                          <a:solidFill>
                            <a:schemeClr val="tx1"/>
                          </a:solidFill>
                        </a:rPr>
                        <a:t>AB</a:t>
                      </a: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dirty="0" smtClean="0">
                          <a:solidFill>
                            <a:schemeClr val="tx1"/>
                          </a:solidFill>
                        </a:rPr>
                        <a:t>A</a:t>
                      </a: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70840">
                <a:tc>
                  <a:txBody>
                    <a:bodyPr/>
                    <a:lstStyle/>
                    <a:p>
                      <a:pPr algn="ctr"/>
                      <a:r>
                        <a:rPr lang="en-US" b="1" dirty="0" smtClean="0">
                          <a:solidFill>
                            <a:schemeClr val="tx1"/>
                          </a:solidFill>
                        </a:rPr>
                        <a:t>B</a:t>
                      </a:r>
                      <a:endParaRPr lang="en-US"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alpha val="50000"/>
                      </a:schemeClr>
                    </a:solidFill>
                  </a:tcPr>
                </a:tc>
                <a:tc>
                  <a:txBody>
                    <a:bodyPr/>
                    <a:lstStyle/>
                    <a:p>
                      <a:pPr algn="ctr"/>
                      <a:r>
                        <a:rPr lang="en-US" b="0" dirty="0" smtClean="0">
                          <a:solidFill>
                            <a:schemeClr val="tx1"/>
                          </a:solidFill>
                        </a:rPr>
                        <a:t>AB</a:t>
                      </a: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dirty="0" smtClean="0">
                          <a:solidFill>
                            <a:schemeClr val="tx1"/>
                          </a:solidFill>
                        </a:rPr>
                        <a:t>B</a:t>
                      </a: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dirty="0" smtClean="0">
                          <a:solidFill>
                            <a:schemeClr val="tx1"/>
                          </a:solidFill>
                        </a:rPr>
                        <a:t>B</a:t>
                      </a: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70840">
                <a:tc>
                  <a:txBody>
                    <a:bodyPr/>
                    <a:lstStyle/>
                    <a:p>
                      <a:pPr algn="ctr"/>
                      <a:r>
                        <a:rPr lang="en-US" b="1" dirty="0" smtClean="0">
                          <a:solidFill>
                            <a:schemeClr val="tx1"/>
                          </a:solidFill>
                        </a:rPr>
                        <a:t>O</a:t>
                      </a:r>
                      <a:endParaRPr lang="en-US"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alpha val="50000"/>
                      </a:schemeClr>
                    </a:solidFill>
                  </a:tcPr>
                </a:tc>
                <a:tc>
                  <a:txBody>
                    <a:bodyPr/>
                    <a:lstStyle/>
                    <a:p>
                      <a:pPr algn="ctr"/>
                      <a:r>
                        <a:rPr lang="en-US" b="0" dirty="0" smtClean="0">
                          <a:solidFill>
                            <a:schemeClr val="tx1"/>
                          </a:solidFill>
                        </a:rPr>
                        <a:t>A</a:t>
                      </a: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dirty="0" smtClean="0">
                          <a:solidFill>
                            <a:schemeClr val="tx1"/>
                          </a:solidFill>
                        </a:rPr>
                        <a:t>B</a:t>
                      </a: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dirty="0" smtClean="0">
                          <a:solidFill>
                            <a:schemeClr val="tx1"/>
                          </a:solidFill>
                        </a:rPr>
                        <a:t>O</a:t>
                      </a: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p:sp>
        <p:nvSpPr>
          <p:cNvPr id="5" name="Rectangle 4"/>
          <p:cNvSpPr/>
          <p:nvPr/>
        </p:nvSpPr>
        <p:spPr>
          <a:xfrm>
            <a:off x="8108004" y="2590800"/>
            <a:ext cx="304800" cy="16002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6" name="ZoneTexte 5"/>
          <p:cNvSpPr txBox="1"/>
          <p:nvPr/>
        </p:nvSpPr>
        <p:spPr>
          <a:xfrm>
            <a:off x="8108004" y="2819400"/>
            <a:ext cx="304800" cy="369332"/>
          </a:xfrm>
          <a:prstGeom prst="rect">
            <a:avLst/>
          </a:prstGeom>
          <a:noFill/>
          <a:ln w="38100">
            <a:solidFill>
              <a:schemeClr val="tx1"/>
            </a:solidFill>
          </a:ln>
        </p:spPr>
        <p:txBody>
          <a:bodyPr wrap="square" rtlCol="0">
            <a:spAutoFit/>
          </a:bodyPr>
          <a:lstStyle/>
          <a:p>
            <a:pPr algn="ctr" fontAlgn="auto">
              <a:spcBef>
                <a:spcPts val="0"/>
              </a:spcBef>
              <a:spcAft>
                <a:spcPts val="0"/>
              </a:spcAft>
            </a:pPr>
            <a:r>
              <a:rPr lang="en-US" dirty="0" smtClean="0">
                <a:solidFill>
                  <a:prstClr val="black"/>
                </a:solidFill>
                <a:latin typeface="Calibri"/>
              </a:rPr>
              <a:t>B</a:t>
            </a:r>
            <a:endParaRPr lang="en-US" dirty="0">
              <a:solidFill>
                <a:prstClr val="black"/>
              </a:solidFill>
              <a:latin typeface="Calibri"/>
            </a:endParaRPr>
          </a:p>
        </p:txBody>
      </p:sp>
      <p:sp>
        <p:nvSpPr>
          <p:cNvPr id="7" name="Rectangle 6"/>
          <p:cNvSpPr/>
          <p:nvPr/>
        </p:nvSpPr>
        <p:spPr>
          <a:xfrm>
            <a:off x="8565204" y="2590800"/>
            <a:ext cx="304800" cy="16002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8" name="ZoneTexte 7"/>
          <p:cNvSpPr txBox="1"/>
          <p:nvPr/>
        </p:nvSpPr>
        <p:spPr>
          <a:xfrm>
            <a:off x="8565204" y="2819400"/>
            <a:ext cx="304800" cy="369332"/>
          </a:xfrm>
          <a:prstGeom prst="rect">
            <a:avLst/>
          </a:prstGeom>
          <a:noFill/>
          <a:ln w="38100">
            <a:solidFill>
              <a:schemeClr val="tx1"/>
            </a:solidFill>
          </a:ln>
        </p:spPr>
        <p:txBody>
          <a:bodyPr wrap="square" rtlCol="0">
            <a:spAutoFit/>
          </a:bodyPr>
          <a:lstStyle/>
          <a:p>
            <a:pPr algn="ctr" fontAlgn="auto">
              <a:spcBef>
                <a:spcPts val="0"/>
              </a:spcBef>
              <a:spcAft>
                <a:spcPts val="0"/>
              </a:spcAft>
            </a:pPr>
            <a:r>
              <a:rPr lang="en-US" dirty="0" smtClean="0">
                <a:solidFill>
                  <a:prstClr val="black"/>
                </a:solidFill>
                <a:latin typeface="Calibri"/>
              </a:rPr>
              <a:t>B</a:t>
            </a:r>
            <a:endParaRPr lang="en-US" dirty="0">
              <a:solidFill>
                <a:prstClr val="black"/>
              </a:solidFill>
              <a:latin typeface="Calibri"/>
            </a:endParaRPr>
          </a:p>
        </p:txBody>
      </p:sp>
      <p:sp>
        <p:nvSpPr>
          <p:cNvPr id="9" name="ZoneTexte 8"/>
          <p:cNvSpPr txBox="1"/>
          <p:nvPr/>
        </p:nvSpPr>
        <p:spPr>
          <a:xfrm>
            <a:off x="7780506" y="4191000"/>
            <a:ext cx="1371600" cy="381000"/>
          </a:xfrm>
          <a:prstGeom prst="rect">
            <a:avLst/>
          </a:prstGeom>
          <a:noFill/>
        </p:spPr>
        <p:txBody>
          <a:bodyPr wrap="square" rtlCol="0">
            <a:spAutoFit/>
          </a:bodyPr>
          <a:lstStyle/>
          <a:p>
            <a:pPr algn="ctr" fontAlgn="auto">
              <a:spcBef>
                <a:spcPts val="0"/>
              </a:spcBef>
              <a:spcAft>
                <a:spcPts val="0"/>
              </a:spcAft>
            </a:pPr>
            <a:r>
              <a:rPr lang="en-US" dirty="0" smtClean="0">
                <a:solidFill>
                  <a:prstClr val="black"/>
                </a:solidFill>
                <a:latin typeface="Calibri"/>
              </a:rPr>
              <a:t>Homozygote</a:t>
            </a:r>
            <a:endParaRPr lang="en-US" dirty="0">
              <a:solidFill>
                <a:prstClr val="black"/>
              </a:solidFill>
              <a:latin typeface="Calibri"/>
            </a:endParaRPr>
          </a:p>
        </p:txBody>
      </p:sp>
      <p:sp>
        <p:nvSpPr>
          <p:cNvPr id="10" name="Rectangle 9"/>
          <p:cNvSpPr/>
          <p:nvPr/>
        </p:nvSpPr>
        <p:spPr>
          <a:xfrm>
            <a:off x="7696200" y="4857345"/>
            <a:ext cx="304800" cy="16002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1" name="ZoneTexte 10"/>
          <p:cNvSpPr txBox="1"/>
          <p:nvPr/>
        </p:nvSpPr>
        <p:spPr>
          <a:xfrm>
            <a:off x="7696200" y="5085945"/>
            <a:ext cx="304800" cy="369332"/>
          </a:xfrm>
          <a:prstGeom prst="rect">
            <a:avLst/>
          </a:prstGeom>
          <a:noFill/>
          <a:ln w="38100">
            <a:solidFill>
              <a:schemeClr val="tx1"/>
            </a:solidFill>
          </a:ln>
        </p:spPr>
        <p:txBody>
          <a:bodyPr wrap="square" rtlCol="0">
            <a:spAutoFit/>
          </a:bodyPr>
          <a:lstStyle/>
          <a:p>
            <a:pPr algn="ctr" fontAlgn="auto">
              <a:spcBef>
                <a:spcPts val="0"/>
              </a:spcBef>
              <a:spcAft>
                <a:spcPts val="0"/>
              </a:spcAft>
            </a:pPr>
            <a:r>
              <a:rPr lang="en-US" dirty="0" smtClean="0">
                <a:solidFill>
                  <a:prstClr val="black"/>
                </a:solidFill>
                <a:latin typeface="Calibri"/>
              </a:rPr>
              <a:t>A</a:t>
            </a:r>
            <a:endParaRPr lang="en-US" dirty="0">
              <a:solidFill>
                <a:prstClr val="black"/>
              </a:solidFill>
              <a:latin typeface="Calibri"/>
            </a:endParaRPr>
          </a:p>
        </p:txBody>
      </p:sp>
      <p:sp>
        <p:nvSpPr>
          <p:cNvPr id="12" name="Rectangle 11"/>
          <p:cNvSpPr/>
          <p:nvPr/>
        </p:nvSpPr>
        <p:spPr>
          <a:xfrm>
            <a:off x="8153400" y="4857345"/>
            <a:ext cx="304800" cy="16002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3" name="ZoneTexte 12"/>
          <p:cNvSpPr txBox="1"/>
          <p:nvPr/>
        </p:nvSpPr>
        <p:spPr>
          <a:xfrm>
            <a:off x="8153400" y="5085945"/>
            <a:ext cx="304800" cy="369332"/>
          </a:xfrm>
          <a:prstGeom prst="rect">
            <a:avLst/>
          </a:prstGeom>
          <a:noFill/>
          <a:ln w="38100">
            <a:solidFill>
              <a:schemeClr val="tx1"/>
            </a:solidFill>
          </a:ln>
        </p:spPr>
        <p:txBody>
          <a:bodyPr wrap="square" rtlCol="0">
            <a:spAutoFit/>
          </a:bodyPr>
          <a:lstStyle/>
          <a:p>
            <a:pPr algn="ctr" fontAlgn="auto">
              <a:spcBef>
                <a:spcPts val="0"/>
              </a:spcBef>
              <a:spcAft>
                <a:spcPts val="0"/>
              </a:spcAft>
            </a:pPr>
            <a:r>
              <a:rPr lang="en-US" dirty="0" smtClean="0">
                <a:solidFill>
                  <a:prstClr val="black"/>
                </a:solidFill>
                <a:latin typeface="Calibri"/>
              </a:rPr>
              <a:t>B</a:t>
            </a:r>
            <a:endParaRPr lang="en-US" dirty="0">
              <a:solidFill>
                <a:prstClr val="black"/>
              </a:solidFill>
              <a:latin typeface="Calibri"/>
            </a:endParaRPr>
          </a:p>
        </p:txBody>
      </p:sp>
      <p:sp>
        <p:nvSpPr>
          <p:cNvPr id="14" name="ZoneTexte 13"/>
          <p:cNvSpPr txBox="1"/>
          <p:nvPr/>
        </p:nvSpPr>
        <p:spPr>
          <a:xfrm>
            <a:off x="7315200" y="6488668"/>
            <a:ext cx="1546698" cy="369332"/>
          </a:xfrm>
          <a:prstGeom prst="rect">
            <a:avLst/>
          </a:prstGeom>
          <a:noFill/>
        </p:spPr>
        <p:txBody>
          <a:bodyPr wrap="square" rtlCol="0">
            <a:spAutoFit/>
          </a:bodyPr>
          <a:lstStyle/>
          <a:p>
            <a:pPr algn="ctr" fontAlgn="auto">
              <a:spcBef>
                <a:spcPts val="0"/>
              </a:spcBef>
              <a:spcAft>
                <a:spcPts val="0"/>
              </a:spcAft>
            </a:pPr>
            <a:r>
              <a:rPr lang="en-US" dirty="0" err="1" smtClean="0">
                <a:solidFill>
                  <a:prstClr val="black"/>
                </a:solidFill>
                <a:latin typeface="Calibri"/>
              </a:rPr>
              <a:t>Hétérozygote</a:t>
            </a:r>
            <a:endParaRPr lang="en-US" dirty="0">
              <a:solidFill>
                <a:prstClr val="black"/>
              </a:solidFill>
              <a:latin typeface="Calibri"/>
            </a:endParaRPr>
          </a:p>
        </p:txBody>
      </p:sp>
      <p:sp>
        <p:nvSpPr>
          <p:cNvPr id="18" name="ZoneTexte 17"/>
          <p:cNvSpPr txBox="1"/>
          <p:nvPr/>
        </p:nvSpPr>
        <p:spPr>
          <a:xfrm>
            <a:off x="7848600" y="533400"/>
            <a:ext cx="609600" cy="307777"/>
          </a:xfrm>
          <a:prstGeom prst="rect">
            <a:avLst/>
          </a:prstGeom>
          <a:noFill/>
        </p:spPr>
        <p:txBody>
          <a:bodyPr wrap="square" rtlCol="0">
            <a:spAutoFit/>
          </a:bodyPr>
          <a:lstStyle/>
          <a:p>
            <a:pPr algn="ctr" fontAlgn="auto">
              <a:spcBef>
                <a:spcPts val="0"/>
              </a:spcBef>
              <a:spcAft>
                <a:spcPts val="0"/>
              </a:spcAft>
            </a:pPr>
            <a:r>
              <a:rPr lang="en-US" sz="1400" dirty="0" err="1" smtClean="0">
                <a:solidFill>
                  <a:prstClr val="black"/>
                </a:solidFill>
                <a:latin typeface="Calibri"/>
              </a:rPr>
              <a:t>mère</a:t>
            </a:r>
            <a:endParaRPr lang="en-US" sz="1400" dirty="0">
              <a:solidFill>
                <a:prstClr val="black"/>
              </a:solidFill>
              <a:latin typeface="Calibri"/>
            </a:endParaRPr>
          </a:p>
        </p:txBody>
      </p:sp>
      <p:sp>
        <p:nvSpPr>
          <p:cNvPr id="19" name="ZoneTexte 18"/>
          <p:cNvSpPr txBox="1"/>
          <p:nvPr/>
        </p:nvSpPr>
        <p:spPr>
          <a:xfrm rot="16200000">
            <a:off x="6783289" y="1446311"/>
            <a:ext cx="609600" cy="307777"/>
          </a:xfrm>
          <a:prstGeom prst="rect">
            <a:avLst/>
          </a:prstGeom>
          <a:noFill/>
        </p:spPr>
        <p:txBody>
          <a:bodyPr wrap="square" rtlCol="0">
            <a:spAutoFit/>
          </a:bodyPr>
          <a:lstStyle/>
          <a:p>
            <a:pPr algn="ctr" fontAlgn="auto">
              <a:spcBef>
                <a:spcPts val="0"/>
              </a:spcBef>
              <a:spcAft>
                <a:spcPts val="0"/>
              </a:spcAft>
            </a:pPr>
            <a:r>
              <a:rPr lang="en-US" sz="1400" dirty="0" err="1" smtClean="0">
                <a:solidFill>
                  <a:prstClr val="black"/>
                </a:solidFill>
                <a:latin typeface="Calibri"/>
              </a:rPr>
              <a:t>père</a:t>
            </a:r>
            <a:endParaRPr lang="en-US" sz="1400" dirty="0">
              <a:solidFill>
                <a:prstClr val="black"/>
              </a:solidFill>
              <a:latin typeface="Calibri"/>
            </a:endParaRPr>
          </a:p>
        </p:txBody>
      </p:sp>
    </p:spTree>
    <p:extLst>
      <p:ext uri="{BB962C8B-B14F-4D97-AF65-F5344CB8AC3E}">
        <p14:creationId xmlns:p14="http://schemas.microsoft.com/office/powerpoint/2010/main" val="638391066"/>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32426"/>
            <a:ext cx="8229600" cy="1143000"/>
          </a:xfrm>
        </p:spPr>
        <p:txBody>
          <a:bodyPr/>
          <a:lstStyle/>
          <a:p>
            <a:r>
              <a:rPr lang="en-US" dirty="0" smtClean="0"/>
              <a:t>Dominant et </a:t>
            </a:r>
            <a:r>
              <a:rPr lang="en-US" dirty="0" err="1" smtClean="0"/>
              <a:t>récessif</a:t>
            </a:r>
            <a:endParaRPr lang="en-US" dirty="0"/>
          </a:p>
        </p:txBody>
      </p:sp>
      <p:sp>
        <p:nvSpPr>
          <p:cNvPr id="3" name="Espace réservé du contenu 2"/>
          <p:cNvSpPr>
            <a:spLocks noGrp="1"/>
          </p:cNvSpPr>
          <p:nvPr>
            <p:ph idx="1"/>
          </p:nvPr>
        </p:nvSpPr>
        <p:spPr>
          <a:xfrm>
            <a:off x="457200" y="990600"/>
            <a:ext cx="8229600" cy="5135563"/>
          </a:xfrm>
        </p:spPr>
        <p:txBody>
          <a:bodyPr>
            <a:normAutofit fontScale="92500" lnSpcReduction="20000"/>
          </a:bodyPr>
          <a:lstStyle/>
          <a:p>
            <a:r>
              <a:rPr lang="en-US" dirty="0" err="1" smtClean="0"/>
              <a:t>Lorsqu’on</a:t>
            </a:r>
            <a:r>
              <a:rPr lang="en-US" dirty="0" smtClean="0"/>
              <a:t> a un </a:t>
            </a:r>
            <a:r>
              <a:rPr lang="en-US" dirty="0" err="1" smtClean="0"/>
              <a:t>gène</a:t>
            </a:r>
            <a:r>
              <a:rPr lang="en-US" dirty="0" smtClean="0"/>
              <a:t> </a:t>
            </a:r>
            <a:r>
              <a:rPr lang="en-US" dirty="0" err="1" smtClean="0"/>
              <a:t>hétérozygote</a:t>
            </a:r>
            <a:r>
              <a:rPr lang="en-US" dirty="0" smtClean="0"/>
              <a:t>, </a:t>
            </a:r>
            <a:r>
              <a:rPr lang="en-US" dirty="0" err="1" smtClean="0"/>
              <a:t>c’est</a:t>
            </a:r>
            <a:r>
              <a:rPr lang="en-US" dirty="0" smtClean="0"/>
              <a:t> </a:t>
            </a:r>
            <a:r>
              <a:rPr lang="en-US" dirty="0" err="1" smtClean="0"/>
              <a:t>l’allèle</a:t>
            </a:r>
            <a:r>
              <a:rPr lang="en-US" dirty="0" smtClean="0"/>
              <a:t> </a:t>
            </a:r>
            <a:r>
              <a:rPr lang="en-US" i="1" dirty="0" smtClean="0"/>
              <a:t>dominant</a:t>
            </a:r>
            <a:r>
              <a:rPr lang="en-US" dirty="0" smtClean="0"/>
              <a:t> qui </a:t>
            </a:r>
            <a:r>
              <a:rPr lang="en-US" dirty="0" err="1" smtClean="0"/>
              <a:t>va</a:t>
            </a:r>
            <a:r>
              <a:rPr lang="en-US" dirty="0" smtClean="0"/>
              <a:t> </a:t>
            </a:r>
            <a:r>
              <a:rPr lang="en-US" dirty="0" err="1" smtClean="0"/>
              <a:t>emporter</a:t>
            </a:r>
            <a:r>
              <a:rPr lang="en-US" dirty="0" smtClean="0"/>
              <a:t>, et </a:t>
            </a:r>
            <a:r>
              <a:rPr lang="en-US" dirty="0" err="1" smtClean="0"/>
              <a:t>l’allèle</a:t>
            </a:r>
            <a:r>
              <a:rPr lang="en-US" dirty="0" smtClean="0"/>
              <a:t> </a:t>
            </a:r>
            <a:r>
              <a:rPr lang="en-US" i="1" dirty="0" err="1" smtClean="0"/>
              <a:t>récessif</a:t>
            </a:r>
            <a:r>
              <a:rPr lang="en-US" dirty="0" smtClean="0"/>
              <a:t> </a:t>
            </a:r>
            <a:r>
              <a:rPr lang="en-US" dirty="0" err="1" smtClean="0"/>
              <a:t>n’est</a:t>
            </a:r>
            <a:r>
              <a:rPr lang="en-US" dirty="0" smtClean="0"/>
              <a:t> pas </a:t>
            </a:r>
            <a:r>
              <a:rPr lang="en-US" dirty="0" err="1" smtClean="0"/>
              <a:t>exprimé</a:t>
            </a:r>
            <a:r>
              <a:rPr lang="en-US" dirty="0" smtClean="0"/>
              <a:t> </a:t>
            </a:r>
          </a:p>
          <a:p>
            <a:r>
              <a:rPr lang="en-US" dirty="0" err="1" smtClean="0"/>
              <a:t>Habituellement</a:t>
            </a:r>
            <a:r>
              <a:rPr lang="en-US" dirty="0" smtClean="0"/>
              <a:t>, les maladies </a:t>
            </a:r>
            <a:r>
              <a:rPr lang="en-US" dirty="0" err="1" smtClean="0"/>
              <a:t>génétiques</a:t>
            </a:r>
            <a:r>
              <a:rPr lang="en-US" dirty="0" smtClean="0"/>
              <a:t> chez les </a:t>
            </a:r>
            <a:r>
              <a:rPr lang="en-US" dirty="0" err="1" smtClean="0"/>
              <a:t>humains</a:t>
            </a:r>
            <a:r>
              <a:rPr lang="en-US" dirty="0" smtClean="0"/>
              <a:t> </a:t>
            </a:r>
            <a:r>
              <a:rPr lang="en-US" dirty="0" err="1" smtClean="0"/>
              <a:t>sont</a:t>
            </a:r>
            <a:r>
              <a:rPr lang="en-US" dirty="0" smtClean="0"/>
              <a:t> </a:t>
            </a:r>
            <a:r>
              <a:rPr lang="en-US" dirty="0" err="1" smtClean="0"/>
              <a:t>récessives</a:t>
            </a:r>
            <a:r>
              <a:rPr lang="en-US" dirty="0" smtClean="0"/>
              <a:t> (</a:t>
            </a:r>
            <a:r>
              <a:rPr lang="en-US" i="1" dirty="0" err="1" smtClean="0"/>
              <a:t>pourquoi</a:t>
            </a:r>
            <a:r>
              <a:rPr lang="en-US" i="1" dirty="0" smtClean="0"/>
              <a:t>?</a:t>
            </a:r>
            <a:r>
              <a:rPr lang="en-US" dirty="0" smtClean="0"/>
              <a:t>), </a:t>
            </a:r>
            <a:r>
              <a:rPr lang="en-US" dirty="0" err="1" smtClean="0"/>
              <a:t>donc</a:t>
            </a:r>
            <a:r>
              <a:rPr lang="en-US" dirty="0" smtClean="0"/>
              <a:t> </a:t>
            </a:r>
            <a:r>
              <a:rPr lang="en-US" dirty="0" err="1" smtClean="0"/>
              <a:t>typiquement</a:t>
            </a:r>
            <a:r>
              <a:rPr lang="en-US" dirty="0" smtClean="0"/>
              <a:t> </a:t>
            </a:r>
            <a:r>
              <a:rPr lang="en-US" dirty="0" err="1" smtClean="0"/>
              <a:t>il</a:t>
            </a:r>
            <a:r>
              <a:rPr lang="en-US" dirty="0" smtClean="0"/>
              <a:t> </a:t>
            </a:r>
            <a:r>
              <a:rPr lang="en-US" dirty="0" err="1" smtClean="0"/>
              <a:t>faut</a:t>
            </a:r>
            <a:r>
              <a:rPr lang="en-US" dirty="0" smtClean="0"/>
              <a:t> </a:t>
            </a:r>
            <a:r>
              <a:rPr lang="en-US" dirty="0" err="1" smtClean="0"/>
              <a:t>deux</a:t>
            </a:r>
            <a:r>
              <a:rPr lang="en-US" dirty="0" smtClean="0"/>
              <a:t> copies de </a:t>
            </a:r>
            <a:r>
              <a:rPr lang="en-US" dirty="0" err="1" smtClean="0"/>
              <a:t>l’allèle</a:t>
            </a:r>
            <a:r>
              <a:rPr lang="en-US" dirty="0" smtClean="0"/>
              <a:t> </a:t>
            </a:r>
            <a:r>
              <a:rPr lang="en-US" dirty="0" err="1" smtClean="0"/>
              <a:t>néfaste</a:t>
            </a:r>
            <a:r>
              <a:rPr lang="en-US" dirty="0" smtClean="0"/>
              <a:t> (</a:t>
            </a:r>
            <a:r>
              <a:rPr lang="en-US" dirty="0" err="1" smtClean="0"/>
              <a:t>gène</a:t>
            </a:r>
            <a:r>
              <a:rPr lang="en-US" dirty="0" smtClean="0"/>
              <a:t> homozygote) pour </a:t>
            </a:r>
            <a:r>
              <a:rPr lang="en-US" dirty="0" err="1" smtClean="0"/>
              <a:t>que</a:t>
            </a:r>
            <a:r>
              <a:rPr lang="en-US" dirty="0" smtClean="0"/>
              <a:t> la </a:t>
            </a:r>
            <a:r>
              <a:rPr lang="en-US" dirty="0" err="1" smtClean="0"/>
              <a:t>maladie</a:t>
            </a:r>
            <a:r>
              <a:rPr lang="en-US" dirty="0" smtClean="0"/>
              <a:t> </a:t>
            </a:r>
            <a:r>
              <a:rPr lang="en-US" dirty="0" err="1" smtClean="0"/>
              <a:t>soit</a:t>
            </a:r>
            <a:r>
              <a:rPr lang="en-US" dirty="0" smtClean="0"/>
              <a:t> </a:t>
            </a:r>
            <a:r>
              <a:rPr lang="en-US" dirty="0" err="1" smtClean="0"/>
              <a:t>exprimée</a:t>
            </a:r>
            <a:endParaRPr lang="en-US" dirty="0" smtClean="0"/>
          </a:p>
          <a:p>
            <a:r>
              <a:rPr lang="en-US" dirty="0" smtClean="0"/>
              <a:t>Plus </a:t>
            </a:r>
            <a:r>
              <a:rPr lang="en-US" dirty="0" err="1" smtClean="0"/>
              <a:t>que</a:t>
            </a:r>
            <a:r>
              <a:rPr lang="en-US" dirty="0" smtClean="0"/>
              <a:t> les parents </a:t>
            </a:r>
            <a:r>
              <a:rPr lang="en-US" dirty="0" err="1" smtClean="0"/>
              <a:t>sont</a:t>
            </a:r>
            <a:r>
              <a:rPr lang="en-US" dirty="0" smtClean="0"/>
              <a:t> </a:t>
            </a:r>
            <a:r>
              <a:rPr lang="en-US" dirty="0" err="1" smtClean="0"/>
              <a:t>semblables</a:t>
            </a:r>
            <a:r>
              <a:rPr lang="en-US" dirty="0" smtClean="0"/>
              <a:t> </a:t>
            </a:r>
            <a:r>
              <a:rPr lang="en-US" dirty="0" err="1" smtClean="0"/>
              <a:t>génétiquement</a:t>
            </a:r>
            <a:r>
              <a:rPr lang="en-US" dirty="0" smtClean="0"/>
              <a:t>, plus </a:t>
            </a:r>
            <a:r>
              <a:rPr lang="en-US" dirty="0" err="1" smtClean="0"/>
              <a:t>que</a:t>
            </a:r>
            <a:r>
              <a:rPr lang="en-US" dirty="0" smtClean="0"/>
              <a:t> </a:t>
            </a:r>
            <a:r>
              <a:rPr lang="en-US" dirty="0" err="1" smtClean="0"/>
              <a:t>leur</a:t>
            </a:r>
            <a:r>
              <a:rPr lang="en-US" dirty="0" smtClean="0"/>
              <a:t> enfant aura de </a:t>
            </a:r>
            <a:r>
              <a:rPr lang="en-US" dirty="0" err="1" smtClean="0"/>
              <a:t>gènes</a:t>
            </a:r>
            <a:r>
              <a:rPr lang="en-US" dirty="0" smtClean="0"/>
              <a:t> homozygotes, et </a:t>
            </a:r>
            <a:r>
              <a:rPr lang="en-US" dirty="0" err="1" smtClean="0"/>
              <a:t>donc</a:t>
            </a:r>
            <a:r>
              <a:rPr lang="en-US" dirty="0" smtClean="0"/>
              <a:t> plus de chances </a:t>
            </a:r>
            <a:r>
              <a:rPr lang="en-US" dirty="0" err="1" smtClean="0"/>
              <a:t>d’avoir</a:t>
            </a:r>
            <a:r>
              <a:rPr lang="en-US" dirty="0" smtClean="0"/>
              <a:t> des maladies </a:t>
            </a:r>
            <a:r>
              <a:rPr lang="en-US" dirty="0" err="1" smtClean="0"/>
              <a:t>génétiques</a:t>
            </a:r>
            <a:endParaRPr lang="en-US" dirty="0" smtClean="0"/>
          </a:p>
        </p:txBody>
      </p:sp>
      <p:sp>
        <p:nvSpPr>
          <p:cNvPr id="4" name="Étoile à 5 branches 3"/>
          <p:cNvSpPr/>
          <p:nvPr/>
        </p:nvSpPr>
        <p:spPr>
          <a:xfrm>
            <a:off x="8763000" y="2590800"/>
            <a:ext cx="274320" cy="274320"/>
          </a:xfrm>
          <a:prstGeom prst="star5">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5" name="Étoile à 5 branches 4"/>
          <p:cNvSpPr/>
          <p:nvPr/>
        </p:nvSpPr>
        <p:spPr>
          <a:xfrm>
            <a:off x="8763000" y="4648200"/>
            <a:ext cx="274320" cy="274320"/>
          </a:xfrm>
          <a:prstGeom prst="star5">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3307751538"/>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t>Chromosomes</a:t>
            </a:r>
            <a:endParaRPr lang="en-US" dirty="0"/>
          </a:p>
        </p:txBody>
      </p:sp>
      <p:sp>
        <p:nvSpPr>
          <p:cNvPr id="3" name="Espace réservé du contenu 2"/>
          <p:cNvSpPr>
            <a:spLocks noGrp="1"/>
          </p:cNvSpPr>
          <p:nvPr>
            <p:ph idx="1"/>
          </p:nvPr>
        </p:nvSpPr>
        <p:spPr>
          <a:xfrm>
            <a:off x="228600" y="1600200"/>
            <a:ext cx="8915400" cy="4525963"/>
          </a:xfrm>
        </p:spPr>
        <p:txBody>
          <a:bodyPr/>
          <a:lstStyle/>
          <a:p>
            <a:r>
              <a:rPr lang="en-US" dirty="0" smtClean="0"/>
              <a:t>Les </a:t>
            </a:r>
            <a:r>
              <a:rPr lang="en-US" dirty="0" err="1" smtClean="0"/>
              <a:t>humains</a:t>
            </a:r>
            <a:r>
              <a:rPr lang="en-US" dirty="0" smtClean="0"/>
              <a:t> </a:t>
            </a:r>
            <a:r>
              <a:rPr lang="en-US" dirty="0" err="1" smtClean="0"/>
              <a:t>ont</a:t>
            </a:r>
            <a:r>
              <a:rPr lang="en-US" dirty="0" smtClean="0"/>
              <a:t> 23 </a:t>
            </a:r>
            <a:r>
              <a:rPr lang="en-US" dirty="0" err="1" smtClean="0"/>
              <a:t>paires</a:t>
            </a:r>
            <a:r>
              <a:rPr lang="en-US" dirty="0" smtClean="0"/>
              <a:t> de chromosomes</a:t>
            </a:r>
            <a:br>
              <a:rPr lang="en-US" dirty="0" smtClean="0"/>
            </a:br>
            <a:r>
              <a:rPr lang="en-US" dirty="0" smtClean="0"/>
              <a:t>(23 chromosomes de </a:t>
            </a:r>
            <a:r>
              <a:rPr lang="en-US" dirty="0" err="1" smtClean="0"/>
              <a:t>chaque</a:t>
            </a:r>
            <a:r>
              <a:rPr lang="en-US" dirty="0" smtClean="0"/>
              <a:t> parent)</a:t>
            </a:r>
          </a:p>
          <a:p>
            <a:pPr lvl="1"/>
            <a:r>
              <a:rPr lang="en-US" dirty="0" smtClean="0"/>
              <a:t>22 </a:t>
            </a:r>
            <a:r>
              <a:rPr lang="en-US" dirty="0" err="1" smtClean="0"/>
              <a:t>paires</a:t>
            </a:r>
            <a:r>
              <a:rPr lang="en-US" dirty="0" smtClean="0"/>
              <a:t> de chromosomes homologues (autosomes)</a:t>
            </a:r>
          </a:p>
          <a:p>
            <a:pPr lvl="1"/>
            <a:r>
              <a:rPr lang="en-US" dirty="0" smtClean="0"/>
              <a:t>1 </a:t>
            </a:r>
            <a:r>
              <a:rPr lang="en-US" dirty="0" err="1" smtClean="0"/>
              <a:t>paire</a:t>
            </a:r>
            <a:r>
              <a:rPr lang="en-US" dirty="0" smtClean="0"/>
              <a:t> de chromosomes </a:t>
            </a:r>
            <a:r>
              <a:rPr lang="en-US" dirty="0" err="1" smtClean="0"/>
              <a:t>sexuels</a:t>
            </a:r>
            <a:r>
              <a:rPr lang="en-US" dirty="0" smtClean="0"/>
              <a:t> (</a:t>
            </a:r>
            <a:r>
              <a:rPr lang="en-US" dirty="0" err="1" smtClean="0"/>
              <a:t>allosomes</a:t>
            </a:r>
            <a:r>
              <a:rPr lang="en-US" dirty="0" smtClean="0"/>
              <a:t>)</a:t>
            </a:r>
          </a:p>
          <a:p>
            <a:pPr lvl="2"/>
            <a:r>
              <a:rPr lang="en-US" dirty="0" smtClean="0"/>
              <a:t>Chez les </a:t>
            </a:r>
            <a:r>
              <a:rPr lang="en-US" dirty="0" err="1" smtClean="0"/>
              <a:t>femelles</a:t>
            </a:r>
            <a:r>
              <a:rPr lang="en-US" dirty="0" smtClean="0"/>
              <a:t>: XX</a:t>
            </a:r>
          </a:p>
          <a:p>
            <a:pPr lvl="2"/>
            <a:r>
              <a:rPr lang="en-US" dirty="0" smtClean="0"/>
              <a:t>Chez les </a:t>
            </a:r>
            <a:r>
              <a:rPr lang="en-US" dirty="0" err="1" smtClean="0"/>
              <a:t>mâles</a:t>
            </a:r>
            <a:r>
              <a:rPr lang="en-US" dirty="0" smtClean="0"/>
              <a:t>: XY (</a:t>
            </a:r>
            <a:r>
              <a:rPr lang="en-US" dirty="0" err="1" smtClean="0"/>
              <a:t>dont</a:t>
            </a:r>
            <a:r>
              <a:rPr lang="en-US" dirty="0" smtClean="0"/>
              <a:t> le X </a:t>
            </a:r>
            <a:r>
              <a:rPr lang="en-US" dirty="0" err="1" smtClean="0"/>
              <a:t>vient</a:t>
            </a:r>
            <a:r>
              <a:rPr lang="en-US" dirty="0" smtClean="0"/>
              <a:t> de la </a:t>
            </a:r>
            <a:r>
              <a:rPr lang="en-US" dirty="0" err="1" smtClean="0"/>
              <a:t>mère</a:t>
            </a:r>
            <a:r>
              <a:rPr lang="en-US" dirty="0" smtClean="0"/>
              <a:t>, le Y du </a:t>
            </a:r>
            <a:r>
              <a:rPr lang="en-US" dirty="0" err="1" smtClean="0"/>
              <a:t>père</a:t>
            </a:r>
            <a:r>
              <a:rPr lang="en-US" dirty="0" smtClean="0"/>
              <a:t>)</a:t>
            </a:r>
          </a:p>
          <a:p>
            <a:pPr lvl="2"/>
            <a:r>
              <a:rPr lang="en-US" dirty="0" err="1" smtClean="0"/>
              <a:t>Remarquez</a:t>
            </a:r>
            <a:r>
              <a:rPr lang="en-US" dirty="0" smtClean="0"/>
              <a:t>: </a:t>
            </a:r>
            <a:r>
              <a:rPr lang="en-US" dirty="0" err="1" smtClean="0"/>
              <a:t>chaque</a:t>
            </a:r>
            <a:r>
              <a:rPr lang="en-US" dirty="0" smtClean="0"/>
              <a:t> ovule a un chromosome X, </a:t>
            </a:r>
            <a:r>
              <a:rPr lang="en-US" dirty="0" err="1" smtClean="0"/>
              <a:t>tandis</a:t>
            </a:r>
            <a:r>
              <a:rPr lang="en-US" dirty="0" smtClean="0"/>
              <a:t> </a:t>
            </a:r>
            <a:r>
              <a:rPr lang="en-US" dirty="0" err="1" smtClean="0"/>
              <a:t>que</a:t>
            </a:r>
            <a:r>
              <a:rPr lang="en-US" dirty="0" smtClean="0"/>
              <a:t> le </a:t>
            </a:r>
            <a:r>
              <a:rPr lang="en-US" dirty="0" err="1" smtClean="0"/>
              <a:t>spermatozoïde</a:t>
            </a:r>
            <a:r>
              <a:rPr lang="en-US" dirty="0" smtClean="0"/>
              <a:t> </a:t>
            </a:r>
            <a:r>
              <a:rPr lang="en-US" dirty="0" err="1" smtClean="0"/>
              <a:t>peut</a:t>
            </a:r>
            <a:r>
              <a:rPr lang="en-US" dirty="0" smtClean="0"/>
              <a:t> </a:t>
            </a:r>
            <a:r>
              <a:rPr lang="en-US" dirty="0" err="1" smtClean="0"/>
              <a:t>avoir</a:t>
            </a:r>
            <a:r>
              <a:rPr lang="en-US" dirty="0" smtClean="0"/>
              <a:t> un X </a:t>
            </a:r>
            <a:r>
              <a:rPr lang="en-US" dirty="0" err="1" smtClean="0"/>
              <a:t>ou</a:t>
            </a:r>
            <a:r>
              <a:rPr lang="en-US" dirty="0" smtClean="0"/>
              <a:t> un Y.  </a:t>
            </a:r>
            <a:r>
              <a:rPr lang="en-US" dirty="0" err="1" smtClean="0"/>
              <a:t>C’est</a:t>
            </a:r>
            <a:r>
              <a:rPr lang="en-US" dirty="0" smtClean="0"/>
              <a:t> </a:t>
            </a:r>
            <a:r>
              <a:rPr lang="en-US" dirty="0" err="1" smtClean="0"/>
              <a:t>donc</a:t>
            </a:r>
            <a:r>
              <a:rPr lang="en-US" dirty="0" smtClean="0"/>
              <a:t> le </a:t>
            </a:r>
            <a:r>
              <a:rPr lang="en-US" dirty="0" err="1" smtClean="0"/>
              <a:t>spermatozoïde</a:t>
            </a:r>
            <a:r>
              <a:rPr lang="en-US" dirty="0" smtClean="0"/>
              <a:t> qui </a:t>
            </a:r>
            <a:r>
              <a:rPr lang="en-US" dirty="0" err="1" smtClean="0"/>
              <a:t>détermine</a:t>
            </a:r>
            <a:r>
              <a:rPr lang="en-US" dirty="0" smtClean="0"/>
              <a:t> le </a:t>
            </a:r>
            <a:r>
              <a:rPr lang="en-US" dirty="0" err="1" smtClean="0"/>
              <a:t>sexe</a:t>
            </a:r>
            <a:r>
              <a:rPr lang="en-US" dirty="0" smtClean="0"/>
              <a:t> d’un enfant.</a:t>
            </a:r>
            <a:endParaRPr lang="en-US" dirty="0"/>
          </a:p>
        </p:txBody>
      </p:sp>
      <p:sp>
        <p:nvSpPr>
          <p:cNvPr id="4" name="Étoile à 5 branches 3"/>
          <p:cNvSpPr/>
          <p:nvPr/>
        </p:nvSpPr>
        <p:spPr>
          <a:xfrm>
            <a:off x="8763000" y="5105400"/>
            <a:ext cx="274320" cy="274320"/>
          </a:xfrm>
          <a:prstGeom prst="star5">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2525497325"/>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0"/>
            <a:ext cx="8229600" cy="1143000"/>
          </a:xfrm>
        </p:spPr>
        <p:txBody>
          <a:bodyPr>
            <a:normAutofit fontScale="90000"/>
          </a:bodyPr>
          <a:lstStyle/>
          <a:p>
            <a:r>
              <a:rPr lang="en-US" dirty="0" err="1" smtClean="0"/>
              <a:t>Génétique</a:t>
            </a:r>
            <a:r>
              <a:rPr lang="en-US" dirty="0" smtClean="0"/>
              <a:t> des </a:t>
            </a:r>
            <a:r>
              <a:rPr lang="en-US" dirty="0" err="1" smtClean="0"/>
              <a:t>cônes</a:t>
            </a:r>
            <a:r>
              <a:rPr lang="en-US" dirty="0" smtClean="0"/>
              <a:t> chez les </a:t>
            </a:r>
            <a:r>
              <a:rPr lang="en-US" dirty="0" err="1" smtClean="0"/>
              <a:t>humains</a:t>
            </a:r>
            <a:endParaRPr lang="en-US" dirty="0"/>
          </a:p>
        </p:txBody>
      </p:sp>
      <p:sp>
        <p:nvSpPr>
          <p:cNvPr id="3" name="Espace réservé du contenu 2"/>
          <p:cNvSpPr>
            <a:spLocks noGrp="1"/>
          </p:cNvSpPr>
          <p:nvPr>
            <p:ph idx="1"/>
          </p:nvPr>
        </p:nvSpPr>
        <p:spPr>
          <a:xfrm>
            <a:off x="457200" y="990601"/>
            <a:ext cx="8229600" cy="2286000"/>
          </a:xfrm>
        </p:spPr>
        <p:txBody>
          <a:bodyPr/>
          <a:lstStyle/>
          <a:p>
            <a:r>
              <a:rPr lang="en-US" dirty="0" smtClean="0"/>
              <a:t>Un </a:t>
            </a:r>
            <a:r>
              <a:rPr lang="en-US" dirty="0" err="1" smtClean="0"/>
              <a:t>gène</a:t>
            </a:r>
            <a:r>
              <a:rPr lang="en-US" dirty="0" smtClean="0"/>
              <a:t> “bleu” </a:t>
            </a:r>
            <a:r>
              <a:rPr lang="en-US" dirty="0" err="1" smtClean="0"/>
              <a:t>sur</a:t>
            </a:r>
            <a:r>
              <a:rPr lang="en-US" dirty="0" smtClean="0"/>
              <a:t> le chromosome #7</a:t>
            </a:r>
          </a:p>
          <a:p>
            <a:r>
              <a:rPr lang="en-US" dirty="0" smtClean="0"/>
              <a:t>Un </a:t>
            </a:r>
            <a:r>
              <a:rPr lang="en-US" dirty="0" err="1" smtClean="0"/>
              <a:t>gène</a:t>
            </a:r>
            <a:r>
              <a:rPr lang="en-US" dirty="0" smtClean="0"/>
              <a:t> “</a:t>
            </a:r>
            <a:r>
              <a:rPr lang="en-US" dirty="0" err="1" smtClean="0"/>
              <a:t>vert</a:t>
            </a:r>
            <a:r>
              <a:rPr lang="en-US" dirty="0" smtClean="0"/>
              <a:t>” et un </a:t>
            </a:r>
            <a:r>
              <a:rPr lang="en-US" dirty="0" err="1" smtClean="0"/>
              <a:t>gène</a:t>
            </a:r>
            <a:r>
              <a:rPr lang="en-US" dirty="0" smtClean="0"/>
              <a:t> “rouge” </a:t>
            </a:r>
            <a:r>
              <a:rPr lang="en-US" dirty="0" err="1" smtClean="0"/>
              <a:t>sur</a:t>
            </a:r>
            <a:r>
              <a:rPr lang="en-US" dirty="0" smtClean="0"/>
              <a:t> le chromosome X</a:t>
            </a:r>
            <a:endParaRPr lang="en-US" dirty="0"/>
          </a:p>
        </p:txBody>
      </p:sp>
      <p:sp>
        <p:nvSpPr>
          <p:cNvPr id="4" name="Rectangle 3"/>
          <p:cNvSpPr/>
          <p:nvPr/>
        </p:nvSpPr>
        <p:spPr>
          <a:xfrm>
            <a:off x="838200" y="3200400"/>
            <a:ext cx="152400" cy="12192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5" name="Rectangle 4"/>
          <p:cNvSpPr/>
          <p:nvPr/>
        </p:nvSpPr>
        <p:spPr>
          <a:xfrm>
            <a:off x="838200" y="4038600"/>
            <a:ext cx="152400" cy="1524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6" name="Rectangle 5"/>
          <p:cNvSpPr/>
          <p:nvPr/>
        </p:nvSpPr>
        <p:spPr>
          <a:xfrm>
            <a:off x="1219200" y="3200400"/>
            <a:ext cx="152400" cy="12192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7" name="Rectangle 6"/>
          <p:cNvSpPr/>
          <p:nvPr/>
        </p:nvSpPr>
        <p:spPr>
          <a:xfrm>
            <a:off x="1219200" y="4038600"/>
            <a:ext cx="152400" cy="1524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8" name="Rectangle 7"/>
          <p:cNvSpPr/>
          <p:nvPr/>
        </p:nvSpPr>
        <p:spPr>
          <a:xfrm>
            <a:off x="1828800" y="3505200"/>
            <a:ext cx="152400" cy="9144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9" name="Rectangle 8"/>
          <p:cNvSpPr/>
          <p:nvPr/>
        </p:nvSpPr>
        <p:spPr>
          <a:xfrm>
            <a:off x="1828800" y="4038600"/>
            <a:ext cx="152400" cy="1524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0" name="Rectangle 9"/>
          <p:cNvSpPr/>
          <p:nvPr/>
        </p:nvSpPr>
        <p:spPr>
          <a:xfrm>
            <a:off x="2209800" y="3505200"/>
            <a:ext cx="152400" cy="9144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1" name="Rectangle 10"/>
          <p:cNvSpPr/>
          <p:nvPr/>
        </p:nvSpPr>
        <p:spPr>
          <a:xfrm>
            <a:off x="2209800" y="4038600"/>
            <a:ext cx="152400" cy="1524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2" name="ZoneTexte 11"/>
          <p:cNvSpPr txBox="1"/>
          <p:nvPr/>
        </p:nvSpPr>
        <p:spPr>
          <a:xfrm>
            <a:off x="762000" y="4419600"/>
            <a:ext cx="304800" cy="369332"/>
          </a:xfrm>
          <a:prstGeom prst="rect">
            <a:avLst/>
          </a:prstGeom>
          <a:noFill/>
        </p:spPr>
        <p:txBody>
          <a:bodyPr wrap="square" rtlCol="0">
            <a:spAutoFit/>
          </a:bodyPr>
          <a:lstStyle/>
          <a:p>
            <a:pPr fontAlgn="auto">
              <a:spcBef>
                <a:spcPts val="0"/>
              </a:spcBef>
              <a:spcAft>
                <a:spcPts val="0"/>
              </a:spcAft>
            </a:pPr>
            <a:r>
              <a:rPr lang="en-US" dirty="0" smtClean="0">
                <a:solidFill>
                  <a:prstClr val="black"/>
                </a:solidFill>
                <a:latin typeface="Calibri"/>
              </a:rPr>
              <a:t>7</a:t>
            </a:r>
            <a:endParaRPr lang="en-US" dirty="0">
              <a:solidFill>
                <a:prstClr val="black"/>
              </a:solidFill>
              <a:latin typeface="Calibri"/>
            </a:endParaRPr>
          </a:p>
        </p:txBody>
      </p:sp>
      <p:sp>
        <p:nvSpPr>
          <p:cNvPr id="13" name="ZoneTexte 12"/>
          <p:cNvSpPr txBox="1"/>
          <p:nvPr/>
        </p:nvSpPr>
        <p:spPr>
          <a:xfrm>
            <a:off x="1143000" y="4419600"/>
            <a:ext cx="304800" cy="369332"/>
          </a:xfrm>
          <a:prstGeom prst="rect">
            <a:avLst/>
          </a:prstGeom>
          <a:noFill/>
        </p:spPr>
        <p:txBody>
          <a:bodyPr wrap="square" rtlCol="0">
            <a:spAutoFit/>
          </a:bodyPr>
          <a:lstStyle/>
          <a:p>
            <a:pPr fontAlgn="auto">
              <a:spcBef>
                <a:spcPts val="0"/>
              </a:spcBef>
              <a:spcAft>
                <a:spcPts val="0"/>
              </a:spcAft>
            </a:pPr>
            <a:r>
              <a:rPr lang="en-US" dirty="0" smtClean="0">
                <a:solidFill>
                  <a:prstClr val="black"/>
                </a:solidFill>
                <a:latin typeface="Calibri"/>
              </a:rPr>
              <a:t>7</a:t>
            </a:r>
            <a:endParaRPr lang="en-US" dirty="0">
              <a:solidFill>
                <a:prstClr val="black"/>
              </a:solidFill>
              <a:latin typeface="Calibri"/>
            </a:endParaRPr>
          </a:p>
        </p:txBody>
      </p:sp>
      <p:sp>
        <p:nvSpPr>
          <p:cNvPr id="14" name="ZoneTexte 13"/>
          <p:cNvSpPr txBox="1"/>
          <p:nvPr/>
        </p:nvSpPr>
        <p:spPr>
          <a:xfrm>
            <a:off x="1752600" y="4419600"/>
            <a:ext cx="304800" cy="369332"/>
          </a:xfrm>
          <a:prstGeom prst="rect">
            <a:avLst/>
          </a:prstGeom>
          <a:noFill/>
        </p:spPr>
        <p:txBody>
          <a:bodyPr wrap="square" rtlCol="0">
            <a:spAutoFit/>
          </a:bodyPr>
          <a:lstStyle/>
          <a:p>
            <a:pPr fontAlgn="auto">
              <a:spcBef>
                <a:spcPts val="0"/>
              </a:spcBef>
              <a:spcAft>
                <a:spcPts val="0"/>
              </a:spcAft>
            </a:pPr>
            <a:r>
              <a:rPr lang="en-US" dirty="0" smtClean="0">
                <a:solidFill>
                  <a:prstClr val="black"/>
                </a:solidFill>
                <a:latin typeface="Calibri"/>
              </a:rPr>
              <a:t>X</a:t>
            </a:r>
            <a:endParaRPr lang="en-US" dirty="0">
              <a:solidFill>
                <a:prstClr val="black"/>
              </a:solidFill>
              <a:latin typeface="Calibri"/>
            </a:endParaRPr>
          </a:p>
        </p:txBody>
      </p:sp>
      <p:sp>
        <p:nvSpPr>
          <p:cNvPr id="15" name="ZoneTexte 14"/>
          <p:cNvSpPr txBox="1"/>
          <p:nvPr/>
        </p:nvSpPr>
        <p:spPr>
          <a:xfrm>
            <a:off x="2133600" y="4419600"/>
            <a:ext cx="304800" cy="369332"/>
          </a:xfrm>
          <a:prstGeom prst="rect">
            <a:avLst/>
          </a:prstGeom>
          <a:noFill/>
        </p:spPr>
        <p:txBody>
          <a:bodyPr wrap="square" rtlCol="0">
            <a:spAutoFit/>
          </a:bodyPr>
          <a:lstStyle/>
          <a:p>
            <a:pPr fontAlgn="auto">
              <a:spcBef>
                <a:spcPts val="0"/>
              </a:spcBef>
              <a:spcAft>
                <a:spcPts val="0"/>
              </a:spcAft>
            </a:pPr>
            <a:r>
              <a:rPr lang="en-US" dirty="0" smtClean="0">
                <a:solidFill>
                  <a:prstClr val="black"/>
                </a:solidFill>
                <a:latin typeface="Calibri"/>
              </a:rPr>
              <a:t>X</a:t>
            </a:r>
            <a:endParaRPr lang="en-US" dirty="0">
              <a:solidFill>
                <a:prstClr val="black"/>
              </a:solidFill>
              <a:latin typeface="Calibri"/>
            </a:endParaRPr>
          </a:p>
        </p:txBody>
      </p:sp>
      <p:sp>
        <p:nvSpPr>
          <p:cNvPr id="16" name="Rectangle 15"/>
          <p:cNvSpPr/>
          <p:nvPr/>
        </p:nvSpPr>
        <p:spPr>
          <a:xfrm>
            <a:off x="1828800" y="3733800"/>
            <a:ext cx="152400" cy="1524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7" name="Rectangle 16"/>
          <p:cNvSpPr/>
          <p:nvPr/>
        </p:nvSpPr>
        <p:spPr>
          <a:xfrm>
            <a:off x="2209800" y="3733800"/>
            <a:ext cx="152400" cy="1524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8" name="ZoneTexte 17"/>
          <p:cNvSpPr txBox="1"/>
          <p:nvPr/>
        </p:nvSpPr>
        <p:spPr>
          <a:xfrm>
            <a:off x="533400" y="4953000"/>
            <a:ext cx="1981200" cy="707886"/>
          </a:xfrm>
          <a:prstGeom prst="rect">
            <a:avLst/>
          </a:prstGeom>
          <a:noFill/>
        </p:spPr>
        <p:txBody>
          <a:bodyPr wrap="square" rtlCol="0">
            <a:spAutoFit/>
          </a:bodyPr>
          <a:lstStyle/>
          <a:p>
            <a:pPr algn="ctr" fontAlgn="auto">
              <a:spcBef>
                <a:spcPts val="0"/>
              </a:spcBef>
              <a:spcAft>
                <a:spcPts val="0"/>
              </a:spcAft>
            </a:pPr>
            <a:r>
              <a:rPr lang="en-US" sz="2000" dirty="0">
                <a:solidFill>
                  <a:prstClr val="black"/>
                </a:solidFill>
                <a:latin typeface="Calibri"/>
              </a:rPr>
              <a:t>f</a:t>
            </a:r>
            <a:r>
              <a:rPr lang="en-US" sz="2000" dirty="0" smtClean="0">
                <a:solidFill>
                  <a:prstClr val="black"/>
                </a:solidFill>
                <a:latin typeface="Calibri"/>
              </a:rPr>
              <a:t>emme </a:t>
            </a:r>
            <a:r>
              <a:rPr lang="en-US" sz="2000" dirty="0" err="1" smtClean="0">
                <a:solidFill>
                  <a:prstClr val="black"/>
                </a:solidFill>
                <a:latin typeface="Calibri"/>
              </a:rPr>
              <a:t>normale</a:t>
            </a:r>
            <a:r>
              <a:rPr lang="en-US" sz="2000" dirty="0" smtClean="0">
                <a:solidFill>
                  <a:prstClr val="black"/>
                </a:solidFill>
                <a:latin typeface="Calibri"/>
              </a:rPr>
              <a:t/>
            </a:r>
            <a:br>
              <a:rPr lang="en-US" sz="2000" dirty="0" smtClean="0">
                <a:solidFill>
                  <a:prstClr val="black"/>
                </a:solidFill>
                <a:latin typeface="Calibri"/>
              </a:rPr>
            </a:br>
            <a:r>
              <a:rPr lang="en-US" sz="2000" dirty="0" smtClean="0">
                <a:solidFill>
                  <a:prstClr val="black"/>
                </a:solidFill>
                <a:latin typeface="Calibri"/>
              </a:rPr>
              <a:t>(</a:t>
            </a:r>
            <a:r>
              <a:rPr lang="en-US" sz="2000" dirty="0" err="1" smtClean="0">
                <a:solidFill>
                  <a:prstClr val="black"/>
                </a:solidFill>
                <a:latin typeface="Calibri"/>
              </a:rPr>
              <a:t>trichromate</a:t>
            </a:r>
            <a:r>
              <a:rPr lang="en-US" sz="2000" dirty="0" smtClean="0">
                <a:solidFill>
                  <a:prstClr val="black"/>
                </a:solidFill>
                <a:latin typeface="Calibri"/>
              </a:rPr>
              <a:t>)</a:t>
            </a:r>
            <a:endParaRPr lang="en-US" sz="2000" dirty="0">
              <a:solidFill>
                <a:prstClr val="black"/>
              </a:solidFill>
              <a:latin typeface="Calibri"/>
            </a:endParaRPr>
          </a:p>
        </p:txBody>
      </p:sp>
      <p:sp>
        <p:nvSpPr>
          <p:cNvPr id="19" name="Rectangle 18"/>
          <p:cNvSpPr/>
          <p:nvPr/>
        </p:nvSpPr>
        <p:spPr>
          <a:xfrm>
            <a:off x="4114800" y="3200400"/>
            <a:ext cx="152400" cy="12192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0" name="Rectangle 19"/>
          <p:cNvSpPr/>
          <p:nvPr/>
        </p:nvSpPr>
        <p:spPr>
          <a:xfrm>
            <a:off x="4114800" y="4038600"/>
            <a:ext cx="152400" cy="1524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1" name="Rectangle 20"/>
          <p:cNvSpPr/>
          <p:nvPr/>
        </p:nvSpPr>
        <p:spPr>
          <a:xfrm>
            <a:off x="4495800" y="3200400"/>
            <a:ext cx="152400" cy="12192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2" name="Rectangle 21"/>
          <p:cNvSpPr/>
          <p:nvPr/>
        </p:nvSpPr>
        <p:spPr>
          <a:xfrm>
            <a:off x="4495800" y="4038600"/>
            <a:ext cx="152400" cy="1524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3" name="Rectangle 22"/>
          <p:cNvSpPr/>
          <p:nvPr/>
        </p:nvSpPr>
        <p:spPr>
          <a:xfrm>
            <a:off x="5105400" y="3505200"/>
            <a:ext cx="152400" cy="9144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4" name="Rectangle 23"/>
          <p:cNvSpPr/>
          <p:nvPr/>
        </p:nvSpPr>
        <p:spPr>
          <a:xfrm>
            <a:off x="5105400" y="4038600"/>
            <a:ext cx="152400" cy="1524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5" name="Rectangle 24"/>
          <p:cNvSpPr/>
          <p:nvPr/>
        </p:nvSpPr>
        <p:spPr>
          <a:xfrm>
            <a:off x="5486400" y="3962400"/>
            <a:ext cx="152400" cy="4572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7" name="ZoneTexte 26"/>
          <p:cNvSpPr txBox="1"/>
          <p:nvPr/>
        </p:nvSpPr>
        <p:spPr>
          <a:xfrm>
            <a:off x="4038600" y="4419600"/>
            <a:ext cx="304800" cy="369332"/>
          </a:xfrm>
          <a:prstGeom prst="rect">
            <a:avLst/>
          </a:prstGeom>
          <a:noFill/>
        </p:spPr>
        <p:txBody>
          <a:bodyPr wrap="square" rtlCol="0">
            <a:spAutoFit/>
          </a:bodyPr>
          <a:lstStyle/>
          <a:p>
            <a:pPr fontAlgn="auto">
              <a:spcBef>
                <a:spcPts val="0"/>
              </a:spcBef>
              <a:spcAft>
                <a:spcPts val="0"/>
              </a:spcAft>
            </a:pPr>
            <a:r>
              <a:rPr lang="en-US" dirty="0" smtClean="0">
                <a:solidFill>
                  <a:prstClr val="black"/>
                </a:solidFill>
                <a:latin typeface="Calibri"/>
              </a:rPr>
              <a:t>7</a:t>
            </a:r>
            <a:endParaRPr lang="en-US" dirty="0">
              <a:solidFill>
                <a:prstClr val="black"/>
              </a:solidFill>
              <a:latin typeface="Calibri"/>
            </a:endParaRPr>
          </a:p>
        </p:txBody>
      </p:sp>
      <p:sp>
        <p:nvSpPr>
          <p:cNvPr id="28" name="ZoneTexte 27"/>
          <p:cNvSpPr txBox="1"/>
          <p:nvPr/>
        </p:nvSpPr>
        <p:spPr>
          <a:xfrm>
            <a:off x="4419600" y="4419600"/>
            <a:ext cx="304800" cy="369332"/>
          </a:xfrm>
          <a:prstGeom prst="rect">
            <a:avLst/>
          </a:prstGeom>
          <a:noFill/>
        </p:spPr>
        <p:txBody>
          <a:bodyPr wrap="square" rtlCol="0">
            <a:spAutoFit/>
          </a:bodyPr>
          <a:lstStyle/>
          <a:p>
            <a:pPr fontAlgn="auto">
              <a:spcBef>
                <a:spcPts val="0"/>
              </a:spcBef>
              <a:spcAft>
                <a:spcPts val="0"/>
              </a:spcAft>
            </a:pPr>
            <a:r>
              <a:rPr lang="en-US" dirty="0" smtClean="0">
                <a:solidFill>
                  <a:prstClr val="black"/>
                </a:solidFill>
                <a:latin typeface="Calibri"/>
              </a:rPr>
              <a:t>7</a:t>
            </a:r>
            <a:endParaRPr lang="en-US" dirty="0">
              <a:solidFill>
                <a:prstClr val="black"/>
              </a:solidFill>
              <a:latin typeface="Calibri"/>
            </a:endParaRPr>
          </a:p>
        </p:txBody>
      </p:sp>
      <p:sp>
        <p:nvSpPr>
          <p:cNvPr id="29" name="ZoneTexte 28"/>
          <p:cNvSpPr txBox="1"/>
          <p:nvPr/>
        </p:nvSpPr>
        <p:spPr>
          <a:xfrm>
            <a:off x="5029200" y="4419600"/>
            <a:ext cx="304800" cy="369332"/>
          </a:xfrm>
          <a:prstGeom prst="rect">
            <a:avLst/>
          </a:prstGeom>
          <a:noFill/>
        </p:spPr>
        <p:txBody>
          <a:bodyPr wrap="square" rtlCol="0">
            <a:spAutoFit/>
          </a:bodyPr>
          <a:lstStyle/>
          <a:p>
            <a:pPr fontAlgn="auto">
              <a:spcBef>
                <a:spcPts val="0"/>
              </a:spcBef>
              <a:spcAft>
                <a:spcPts val="0"/>
              </a:spcAft>
            </a:pPr>
            <a:r>
              <a:rPr lang="en-US" dirty="0" smtClean="0">
                <a:solidFill>
                  <a:prstClr val="black"/>
                </a:solidFill>
                <a:latin typeface="Calibri"/>
              </a:rPr>
              <a:t>X</a:t>
            </a:r>
            <a:endParaRPr lang="en-US" dirty="0">
              <a:solidFill>
                <a:prstClr val="black"/>
              </a:solidFill>
              <a:latin typeface="Calibri"/>
            </a:endParaRPr>
          </a:p>
        </p:txBody>
      </p:sp>
      <p:sp>
        <p:nvSpPr>
          <p:cNvPr id="30" name="ZoneTexte 29"/>
          <p:cNvSpPr txBox="1"/>
          <p:nvPr/>
        </p:nvSpPr>
        <p:spPr>
          <a:xfrm>
            <a:off x="5410200" y="4419600"/>
            <a:ext cx="304800" cy="369332"/>
          </a:xfrm>
          <a:prstGeom prst="rect">
            <a:avLst/>
          </a:prstGeom>
          <a:noFill/>
        </p:spPr>
        <p:txBody>
          <a:bodyPr wrap="square" rtlCol="0">
            <a:spAutoFit/>
          </a:bodyPr>
          <a:lstStyle/>
          <a:p>
            <a:pPr fontAlgn="auto">
              <a:spcBef>
                <a:spcPts val="0"/>
              </a:spcBef>
              <a:spcAft>
                <a:spcPts val="0"/>
              </a:spcAft>
            </a:pPr>
            <a:r>
              <a:rPr lang="en-US" dirty="0" smtClean="0">
                <a:solidFill>
                  <a:prstClr val="black"/>
                </a:solidFill>
                <a:latin typeface="Calibri"/>
              </a:rPr>
              <a:t>Y</a:t>
            </a:r>
            <a:endParaRPr lang="en-US" dirty="0">
              <a:solidFill>
                <a:prstClr val="black"/>
              </a:solidFill>
              <a:latin typeface="Calibri"/>
            </a:endParaRPr>
          </a:p>
        </p:txBody>
      </p:sp>
      <p:sp>
        <p:nvSpPr>
          <p:cNvPr id="31" name="Rectangle 30"/>
          <p:cNvSpPr/>
          <p:nvPr/>
        </p:nvSpPr>
        <p:spPr>
          <a:xfrm>
            <a:off x="5105400" y="3733800"/>
            <a:ext cx="152400" cy="1524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33" name="ZoneTexte 32"/>
          <p:cNvSpPr txBox="1"/>
          <p:nvPr/>
        </p:nvSpPr>
        <p:spPr>
          <a:xfrm>
            <a:off x="3886200" y="4953000"/>
            <a:ext cx="1981200" cy="707886"/>
          </a:xfrm>
          <a:prstGeom prst="rect">
            <a:avLst/>
          </a:prstGeom>
          <a:noFill/>
        </p:spPr>
        <p:txBody>
          <a:bodyPr wrap="square" rtlCol="0">
            <a:spAutoFit/>
          </a:bodyPr>
          <a:lstStyle/>
          <a:p>
            <a:pPr algn="ctr" fontAlgn="auto">
              <a:spcBef>
                <a:spcPts val="0"/>
              </a:spcBef>
              <a:spcAft>
                <a:spcPts val="0"/>
              </a:spcAft>
            </a:pPr>
            <a:r>
              <a:rPr lang="en-US" sz="2000" dirty="0" err="1" smtClean="0">
                <a:solidFill>
                  <a:prstClr val="black"/>
                </a:solidFill>
                <a:latin typeface="Calibri"/>
              </a:rPr>
              <a:t>homme</a:t>
            </a:r>
            <a:r>
              <a:rPr lang="en-US" sz="2000" dirty="0" smtClean="0">
                <a:solidFill>
                  <a:prstClr val="black"/>
                </a:solidFill>
                <a:latin typeface="Calibri"/>
              </a:rPr>
              <a:t> normal (</a:t>
            </a:r>
            <a:r>
              <a:rPr lang="en-US" sz="2000" dirty="0" err="1" smtClean="0">
                <a:solidFill>
                  <a:prstClr val="black"/>
                </a:solidFill>
                <a:latin typeface="Calibri"/>
              </a:rPr>
              <a:t>trichromate</a:t>
            </a:r>
            <a:r>
              <a:rPr lang="en-US" sz="2000" dirty="0" smtClean="0">
                <a:solidFill>
                  <a:prstClr val="black"/>
                </a:solidFill>
                <a:latin typeface="Calibri"/>
              </a:rPr>
              <a:t>)</a:t>
            </a:r>
            <a:endParaRPr lang="en-US" sz="2000" dirty="0">
              <a:solidFill>
                <a:prstClr val="black"/>
              </a:solidFill>
              <a:latin typeface="Calibri"/>
            </a:endParaRPr>
          </a:p>
        </p:txBody>
      </p:sp>
    </p:spTree>
    <p:extLst>
      <p:ext uri="{BB962C8B-B14F-4D97-AF65-F5344CB8AC3E}">
        <p14:creationId xmlns:p14="http://schemas.microsoft.com/office/powerpoint/2010/main" val="3241173617"/>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38200" y="152400"/>
            <a:ext cx="152400" cy="12192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5" name="Rectangle 4"/>
          <p:cNvSpPr/>
          <p:nvPr/>
        </p:nvSpPr>
        <p:spPr>
          <a:xfrm>
            <a:off x="838200" y="990600"/>
            <a:ext cx="152400" cy="1524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6" name="Rectangle 5"/>
          <p:cNvSpPr/>
          <p:nvPr/>
        </p:nvSpPr>
        <p:spPr>
          <a:xfrm>
            <a:off x="1219200" y="152400"/>
            <a:ext cx="152400" cy="12192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7" name="Rectangle 6"/>
          <p:cNvSpPr/>
          <p:nvPr/>
        </p:nvSpPr>
        <p:spPr>
          <a:xfrm>
            <a:off x="1219200" y="990600"/>
            <a:ext cx="152400" cy="1524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8" name="Rectangle 7"/>
          <p:cNvSpPr/>
          <p:nvPr/>
        </p:nvSpPr>
        <p:spPr>
          <a:xfrm>
            <a:off x="1828800" y="457200"/>
            <a:ext cx="152400" cy="9144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9" name="Rectangle 8"/>
          <p:cNvSpPr/>
          <p:nvPr/>
        </p:nvSpPr>
        <p:spPr>
          <a:xfrm>
            <a:off x="1828800" y="990600"/>
            <a:ext cx="152400" cy="1524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0" name="Rectangle 9"/>
          <p:cNvSpPr/>
          <p:nvPr/>
        </p:nvSpPr>
        <p:spPr>
          <a:xfrm>
            <a:off x="2209800" y="457200"/>
            <a:ext cx="152400" cy="9144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1" name="Rectangle 10"/>
          <p:cNvSpPr/>
          <p:nvPr/>
        </p:nvSpPr>
        <p:spPr>
          <a:xfrm>
            <a:off x="2209800" y="990600"/>
            <a:ext cx="152400" cy="1524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2" name="ZoneTexte 11"/>
          <p:cNvSpPr txBox="1"/>
          <p:nvPr/>
        </p:nvSpPr>
        <p:spPr>
          <a:xfrm>
            <a:off x="762000" y="1371600"/>
            <a:ext cx="304800" cy="369332"/>
          </a:xfrm>
          <a:prstGeom prst="rect">
            <a:avLst/>
          </a:prstGeom>
          <a:noFill/>
        </p:spPr>
        <p:txBody>
          <a:bodyPr wrap="square" rtlCol="0">
            <a:spAutoFit/>
          </a:bodyPr>
          <a:lstStyle/>
          <a:p>
            <a:pPr fontAlgn="auto">
              <a:spcBef>
                <a:spcPts val="0"/>
              </a:spcBef>
              <a:spcAft>
                <a:spcPts val="0"/>
              </a:spcAft>
            </a:pPr>
            <a:r>
              <a:rPr lang="en-US" dirty="0" smtClean="0">
                <a:solidFill>
                  <a:prstClr val="black"/>
                </a:solidFill>
                <a:latin typeface="Calibri"/>
              </a:rPr>
              <a:t>7</a:t>
            </a:r>
            <a:endParaRPr lang="en-US" dirty="0">
              <a:solidFill>
                <a:prstClr val="black"/>
              </a:solidFill>
              <a:latin typeface="Calibri"/>
            </a:endParaRPr>
          </a:p>
        </p:txBody>
      </p:sp>
      <p:sp>
        <p:nvSpPr>
          <p:cNvPr id="13" name="ZoneTexte 12"/>
          <p:cNvSpPr txBox="1"/>
          <p:nvPr/>
        </p:nvSpPr>
        <p:spPr>
          <a:xfrm>
            <a:off x="1143000" y="1371600"/>
            <a:ext cx="304800" cy="369332"/>
          </a:xfrm>
          <a:prstGeom prst="rect">
            <a:avLst/>
          </a:prstGeom>
          <a:noFill/>
        </p:spPr>
        <p:txBody>
          <a:bodyPr wrap="square" rtlCol="0">
            <a:spAutoFit/>
          </a:bodyPr>
          <a:lstStyle/>
          <a:p>
            <a:pPr fontAlgn="auto">
              <a:spcBef>
                <a:spcPts val="0"/>
              </a:spcBef>
              <a:spcAft>
                <a:spcPts val="0"/>
              </a:spcAft>
            </a:pPr>
            <a:r>
              <a:rPr lang="en-US" dirty="0" smtClean="0">
                <a:solidFill>
                  <a:prstClr val="black"/>
                </a:solidFill>
                <a:latin typeface="Calibri"/>
              </a:rPr>
              <a:t>7</a:t>
            </a:r>
            <a:endParaRPr lang="en-US" dirty="0">
              <a:solidFill>
                <a:prstClr val="black"/>
              </a:solidFill>
              <a:latin typeface="Calibri"/>
            </a:endParaRPr>
          </a:p>
        </p:txBody>
      </p:sp>
      <p:sp>
        <p:nvSpPr>
          <p:cNvPr id="14" name="ZoneTexte 13"/>
          <p:cNvSpPr txBox="1"/>
          <p:nvPr/>
        </p:nvSpPr>
        <p:spPr>
          <a:xfrm>
            <a:off x="1752600" y="1371600"/>
            <a:ext cx="304800" cy="369332"/>
          </a:xfrm>
          <a:prstGeom prst="rect">
            <a:avLst/>
          </a:prstGeom>
          <a:noFill/>
        </p:spPr>
        <p:txBody>
          <a:bodyPr wrap="square" rtlCol="0">
            <a:spAutoFit/>
          </a:bodyPr>
          <a:lstStyle/>
          <a:p>
            <a:pPr fontAlgn="auto">
              <a:spcBef>
                <a:spcPts val="0"/>
              </a:spcBef>
              <a:spcAft>
                <a:spcPts val="0"/>
              </a:spcAft>
            </a:pPr>
            <a:r>
              <a:rPr lang="en-US" dirty="0" smtClean="0">
                <a:solidFill>
                  <a:prstClr val="black"/>
                </a:solidFill>
                <a:latin typeface="Calibri"/>
              </a:rPr>
              <a:t>X</a:t>
            </a:r>
            <a:endParaRPr lang="en-US" dirty="0">
              <a:solidFill>
                <a:prstClr val="black"/>
              </a:solidFill>
              <a:latin typeface="Calibri"/>
            </a:endParaRPr>
          </a:p>
        </p:txBody>
      </p:sp>
      <p:sp>
        <p:nvSpPr>
          <p:cNvPr id="15" name="ZoneTexte 14"/>
          <p:cNvSpPr txBox="1"/>
          <p:nvPr/>
        </p:nvSpPr>
        <p:spPr>
          <a:xfrm>
            <a:off x="2133600" y="1371600"/>
            <a:ext cx="304800" cy="369332"/>
          </a:xfrm>
          <a:prstGeom prst="rect">
            <a:avLst/>
          </a:prstGeom>
          <a:noFill/>
        </p:spPr>
        <p:txBody>
          <a:bodyPr wrap="square" rtlCol="0">
            <a:spAutoFit/>
          </a:bodyPr>
          <a:lstStyle/>
          <a:p>
            <a:pPr fontAlgn="auto">
              <a:spcBef>
                <a:spcPts val="0"/>
              </a:spcBef>
              <a:spcAft>
                <a:spcPts val="0"/>
              </a:spcAft>
            </a:pPr>
            <a:r>
              <a:rPr lang="en-US" dirty="0" smtClean="0">
                <a:solidFill>
                  <a:prstClr val="black"/>
                </a:solidFill>
                <a:latin typeface="Calibri"/>
              </a:rPr>
              <a:t>X</a:t>
            </a:r>
            <a:endParaRPr lang="en-US" dirty="0">
              <a:solidFill>
                <a:prstClr val="black"/>
              </a:solidFill>
              <a:latin typeface="Calibri"/>
            </a:endParaRPr>
          </a:p>
        </p:txBody>
      </p:sp>
      <p:sp>
        <p:nvSpPr>
          <p:cNvPr id="16" name="Rectangle 15"/>
          <p:cNvSpPr/>
          <p:nvPr/>
        </p:nvSpPr>
        <p:spPr>
          <a:xfrm>
            <a:off x="1828800" y="685800"/>
            <a:ext cx="152400" cy="1524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7" name="Rectangle 16"/>
          <p:cNvSpPr/>
          <p:nvPr/>
        </p:nvSpPr>
        <p:spPr>
          <a:xfrm>
            <a:off x="2209800" y="685800"/>
            <a:ext cx="152400" cy="1524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8" name="ZoneTexte 17"/>
          <p:cNvSpPr txBox="1"/>
          <p:nvPr/>
        </p:nvSpPr>
        <p:spPr>
          <a:xfrm>
            <a:off x="609600" y="1676400"/>
            <a:ext cx="2057400" cy="400110"/>
          </a:xfrm>
          <a:prstGeom prst="rect">
            <a:avLst/>
          </a:prstGeom>
          <a:noFill/>
        </p:spPr>
        <p:txBody>
          <a:bodyPr wrap="square" rtlCol="0">
            <a:spAutoFit/>
          </a:bodyPr>
          <a:lstStyle/>
          <a:p>
            <a:pPr algn="ctr" fontAlgn="auto">
              <a:spcBef>
                <a:spcPts val="0"/>
              </a:spcBef>
              <a:spcAft>
                <a:spcPts val="0"/>
              </a:spcAft>
            </a:pPr>
            <a:r>
              <a:rPr lang="en-US" sz="2000" dirty="0">
                <a:solidFill>
                  <a:prstClr val="black"/>
                </a:solidFill>
                <a:latin typeface="Calibri"/>
              </a:rPr>
              <a:t>f</a:t>
            </a:r>
            <a:r>
              <a:rPr lang="en-US" sz="2000" dirty="0" smtClean="0">
                <a:solidFill>
                  <a:prstClr val="black"/>
                </a:solidFill>
                <a:latin typeface="Calibri"/>
              </a:rPr>
              <a:t>emme </a:t>
            </a:r>
            <a:r>
              <a:rPr lang="en-US" sz="2000" dirty="0" err="1" smtClean="0">
                <a:solidFill>
                  <a:prstClr val="black"/>
                </a:solidFill>
                <a:latin typeface="Calibri"/>
              </a:rPr>
              <a:t>normale</a:t>
            </a:r>
            <a:endParaRPr lang="en-US" sz="2000" dirty="0">
              <a:solidFill>
                <a:prstClr val="black"/>
              </a:solidFill>
              <a:latin typeface="Calibri"/>
            </a:endParaRPr>
          </a:p>
        </p:txBody>
      </p:sp>
      <p:sp>
        <p:nvSpPr>
          <p:cNvPr id="19" name="Rectangle 18"/>
          <p:cNvSpPr/>
          <p:nvPr/>
        </p:nvSpPr>
        <p:spPr>
          <a:xfrm>
            <a:off x="4114800" y="152400"/>
            <a:ext cx="152400" cy="12192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0" name="Rectangle 19"/>
          <p:cNvSpPr/>
          <p:nvPr/>
        </p:nvSpPr>
        <p:spPr>
          <a:xfrm>
            <a:off x="4114800" y="990600"/>
            <a:ext cx="152400" cy="1524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1" name="Rectangle 20"/>
          <p:cNvSpPr/>
          <p:nvPr/>
        </p:nvSpPr>
        <p:spPr>
          <a:xfrm>
            <a:off x="4495800" y="152400"/>
            <a:ext cx="152400" cy="12192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2" name="Rectangle 21"/>
          <p:cNvSpPr/>
          <p:nvPr/>
        </p:nvSpPr>
        <p:spPr>
          <a:xfrm>
            <a:off x="4495800" y="990600"/>
            <a:ext cx="152400" cy="1524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3" name="Rectangle 22"/>
          <p:cNvSpPr/>
          <p:nvPr/>
        </p:nvSpPr>
        <p:spPr>
          <a:xfrm>
            <a:off x="5105400" y="457200"/>
            <a:ext cx="152400" cy="9144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4" name="Rectangle 23"/>
          <p:cNvSpPr/>
          <p:nvPr/>
        </p:nvSpPr>
        <p:spPr>
          <a:xfrm>
            <a:off x="5105400" y="990600"/>
            <a:ext cx="152400" cy="1524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5" name="Rectangle 24"/>
          <p:cNvSpPr/>
          <p:nvPr/>
        </p:nvSpPr>
        <p:spPr>
          <a:xfrm>
            <a:off x="5486400" y="914400"/>
            <a:ext cx="152400" cy="4572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7" name="ZoneTexte 26"/>
          <p:cNvSpPr txBox="1"/>
          <p:nvPr/>
        </p:nvSpPr>
        <p:spPr>
          <a:xfrm>
            <a:off x="4038600" y="1371600"/>
            <a:ext cx="304800" cy="369332"/>
          </a:xfrm>
          <a:prstGeom prst="rect">
            <a:avLst/>
          </a:prstGeom>
          <a:noFill/>
        </p:spPr>
        <p:txBody>
          <a:bodyPr wrap="square" rtlCol="0">
            <a:spAutoFit/>
          </a:bodyPr>
          <a:lstStyle/>
          <a:p>
            <a:pPr fontAlgn="auto">
              <a:spcBef>
                <a:spcPts val="0"/>
              </a:spcBef>
              <a:spcAft>
                <a:spcPts val="0"/>
              </a:spcAft>
            </a:pPr>
            <a:r>
              <a:rPr lang="en-US" dirty="0" smtClean="0">
                <a:solidFill>
                  <a:prstClr val="black"/>
                </a:solidFill>
                <a:latin typeface="Calibri"/>
              </a:rPr>
              <a:t>7</a:t>
            </a:r>
            <a:endParaRPr lang="en-US" dirty="0">
              <a:solidFill>
                <a:prstClr val="black"/>
              </a:solidFill>
              <a:latin typeface="Calibri"/>
            </a:endParaRPr>
          </a:p>
        </p:txBody>
      </p:sp>
      <p:sp>
        <p:nvSpPr>
          <p:cNvPr id="28" name="ZoneTexte 27"/>
          <p:cNvSpPr txBox="1"/>
          <p:nvPr/>
        </p:nvSpPr>
        <p:spPr>
          <a:xfrm>
            <a:off x="4419600" y="1371600"/>
            <a:ext cx="304800" cy="369332"/>
          </a:xfrm>
          <a:prstGeom prst="rect">
            <a:avLst/>
          </a:prstGeom>
          <a:noFill/>
        </p:spPr>
        <p:txBody>
          <a:bodyPr wrap="square" rtlCol="0">
            <a:spAutoFit/>
          </a:bodyPr>
          <a:lstStyle/>
          <a:p>
            <a:pPr fontAlgn="auto">
              <a:spcBef>
                <a:spcPts val="0"/>
              </a:spcBef>
              <a:spcAft>
                <a:spcPts val="0"/>
              </a:spcAft>
            </a:pPr>
            <a:r>
              <a:rPr lang="en-US" dirty="0" smtClean="0">
                <a:solidFill>
                  <a:prstClr val="black"/>
                </a:solidFill>
                <a:latin typeface="Calibri"/>
              </a:rPr>
              <a:t>7</a:t>
            </a:r>
            <a:endParaRPr lang="en-US" dirty="0">
              <a:solidFill>
                <a:prstClr val="black"/>
              </a:solidFill>
              <a:latin typeface="Calibri"/>
            </a:endParaRPr>
          </a:p>
        </p:txBody>
      </p:sp>
      <p:sp>
        <p:nvSpPr>
          <p:cNvPr id="29" name="ZoneTexte 28"/>
          <p:cNvSpPr txBox="1"/>
          <p:nvPr/>
        </p:nvSpPr>
        <p:spPr>
          <a:xfrm>
            <a:off x="5029200" y="1371600"/>
            <a:ext cx="304800" cy="369332"/>
          </a:xfrm>
          <a:prstGeom prst="rect">
            <a:avLst/>
          </a:prstGeom>
          <a:noFill/>
        </p:spPr>
        <p:txBody>
          <a:bodyPr wrap="square" rtlCol="0">
            <a:spAutoFit/>
          </a:bodyPr>
          <a:lstStyle/>
          <a:p>
            <a:pPr fontAlgn="auto">
              <a:spcBef>
                <a:spcPts val="0"/>
              </a:spcBef>
              <a:spcAft>
                <a:spcPts val="0"/>
              </a:spcAft>
            </a:pPr>
            <a:r>
              <a:rPr lang="en-US" dirty="0" smtClean="0">
                <a:solidFill>
                  <a:prstClr val="black"/>
                </a:solidFill>
                <a:latin typeface="Calibri"/>
              </a:rPr>
              <a:t>X</a:t>
            </a:r>
            <a:endParaRPr lang="en-US" dirty="0">
              <a:solidFill>
                <a:prstClr val="black"/>
              </a:solidFill>
              <a:latin typeface="Calibri"/>
            </a:endParaRPr>
          </a:p>
        </p:txBody>
      </p:sp>
      <p:sp>
        <p:nvSpPr>
          <p:cNvPr id="30" name="ZoneTexte 29"/>
          <p:cNvSpPr txBox="1"/>
          <p:nvPr/>
        </p:nvSpPr>
        <p:spPr>
          <a:xfrm>
            <a:off x="5410200" y="1371600"/>
            <a:ext cx="304800" cy="369332"/>
          </a:xfrm>
          <a:prstGeom prst="rect">
            <a:avLst/>
          </a:prstGeom>
          <a:noFill/>
        </p:spPr>
        <p:txBody>
          <a:bodyPr wrap="square" rtlCol="0">
            <a:spAutoFit/>
          </a:bodyPr>
          <a:lstStyle/>
          <a:p>
            <a:pPr fontAlgn="auto">
              <a:spcBef>
                <a:spcPts val="0"/>
              </a:spcBef>
              <a:spcAft>
                <a:spcPts val="0"/>
              </a:spcAft>
            </a:pPr>
            <a:r>
              <a:rPr lang="en-US" dirty="0" smtClean="0">
                <a:solidFill>
                  <a:prstClr val="black"/>
                </a:solidFill>
                <a:latin typeface="Calibri"/>
              </a:rPr>
              <a:t>Y</a:t>
            </a:r>
            <a:endParaRPr lang="en-US" dirty="0">
              <a:solidFill>
                <a:prstClr val="black"/>
              </a:solidFill>
              <a:latin typeface="Calibri"/>
            </a:endParaRPr>
          </a:p>
        </p:txBody>
      </p:sp>
      <p:sp>
        <p:nvSpPr>
          <p:cNvPr id="31" name="Rectangle 30"/>
          <p:cNvSpPr/>
          <p:nvPr/>
        </p:nvSpPr>
        <p:spPr>
          <a:xfrm>
            <a:off x="5105400" y="685800"/>
            <a:ext cx="152400" cy="1524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33" name="ZoneTexte 32"/>
          <p:cNvSpPr txBox="1"/>
          <p:nvPr/>
        </p:nvSpPr>
        <p:spPr>
          <a:xfrm>
            <a:off x="3962400" y="1676400"/>
            <a:ext cx="1828800" cy="400110"/>
          </a:xfrm>
          <a:prstGeom prst="rect">
            <a:avLst/>
          </a:prstGeom>
          <a:noFill/>
        </p:spPr>
        <p:txBody>
          <a:bodyPr wrap="square" rtlCol="0">
            <a:spAutoFit/>
          </a:bodyPr>
          <a:lstStyle/>
          <a:p>
            <a:pPr algn="ctr" fontAlgn="auto">
              <a:spcBef>
                <a:spcPts val="0"/>
              </a:spcBef>
              <a:spcAft>
                <a:spcPts val="0"/>
              </a:spcAft>
            </a:pPr>
            <a:r>
              <a:rPr lang="en-US" sz="2000" dirty="0" err="1" smtClean="0">
                <a:solidFill>
                  <a:prstClr val="black"/>
                </a:solidFill>
                <a:latin typeface="Calibri"/>
              </a:rPr>
              <a:t>homme</a:t>
            </a:r>
            <a:r>
              <a:rPr lang="en-US" sz="2000" dirty="0" smtClean="0">
                <a:solidFill>
                  <a:prstClr val="black"/>
                </a:solidFill>
                <a:latin typeface="Calibri"/>
              </a:rPr>
              <a:t> normal</a:t>
            </a:r>
            <a:endParaRPr lang="en-US" sz="2000" dirty="0">
              <a:solidFill>
                <a:prstClr val="black"/>
              </a:solidFill>
              <a:latin typeface="Calibri"/>
            </a:endParaRPr>
          </a:p>
        </p:txBody>
      </p:sp>
      <p:sp>
        <p:nvSpPr>
          <p:cNvPr id="41" name="Rectangle 40"/>
          <p:cNvSpPr/>
          <p:nvPr/>
        </p:nvSpPr>
        <p:spPr>
          <a:xfrm>
            <a:off x="838200" y="2209800"/>
            <a:ext cx="152400" cy="12192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42" name="Rectangle 41"/>
          <p:cNvSpPr/>
          <p:nvPr/>
        </p:nvSpPr>
        <p:spPr>
          <a:xfrm>
            <a:off x="838200" y="3048000"/>
            <a:ext cx="152400" cy="1524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43" name="Rectangle 42"/>
          <p:cNvSpPr/>
          <p:nvPr/>
        </p:nvSpPr>
        <p:spPr>
          <a:xfrm>
            <a:off x="1219200" y="2209800"/>
            <a:ext cx="152400" cy="12192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44" name="Rectangle 43"/>
          <p:cNvSpPr/>
          <p:nvPr/>
        </p:nvSpPr>
        <p:spPr>
          <a:xfrm>
            <a:off x="1219200" y="3048000"/>
            <a:ext cx="152400" cy="1524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45" name="Rectangle 44"/>
          <p:cNvSpPr/>
          <p:nvPr/>
        </p:nvSpPr>
        <p:spPr>
          <a:xfrm>
            <a:off x="1828800" y="2514600"/>
            <a:ext cx="152400" cy="9144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46" name="Rectangle 45"/>
          <p:cNvSpPr/>
          <p:nvPr/>
        </p:nvSpPr>
        <p:spPr>
          <a:xfrm>
            <a:off x="1828800" y="3048000"/>
            <a:ext cx="152400" cy="1524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47" name="Rectangle 46"/>
          <p:cNvSpPr/>
          <p:nvPr/>
        </p:nvSpPr>
        <p:spPr>
          <a:xfrm>
            <a:off x="2209800" y="2514600"/>
            <a:ext cx="152400" cy="9144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48" name="Rectangle 47"/>
          <p:cNvSpPr/>
          <p:nvPr/>
        </p:nvSpPr>
        <p:spPr>
          <a:xfrm>
            <a:off x="2209800" y="3048000"/>
            <a:ext cx="152400" cy="1524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49" name="ZoneTexte 48"/>
          <p:cNvSpPr txBox="1"/>
          <p:nvPr/>
        </p:nvSpPr>
        <p:spPr>
          <a:xfrm>
            <a:off x="762000" y="3429000"/>
            <a:ext cx="304800" cy="369332"/>
          </a:xfrm>
          <a:prstGeom prst="rect">
            <a:avLst/>
          </a:prstGeom>
          <a:noFill/>
        </p:spPr>
        <p:txBody>
          <a:bodyPr wrap="square" rtlCol="0">
            <a:spAutoFit/>
          </a:bodyPr>
          <a:lstStyle/>
          <a:p>
            <a:pPr fontAlgn="auto">
              <a:spcBef>
                <a:spcPts val="0"/>
              </a:spcBef>
              <a:spcAft>
                <a:spcPts val="0"/>
              </a:spcAft>
            </a:pPr>
            <a:r>
              <a:rPr lang="en-US" dirty="0" smtClean="0">
                <a:solidFill>
                  <a:prstClr val="black"/>
                </a:solidFill>
                <a:latin typeface="Calibri"/>
              </a:rPr>
              <a:t>7</a:t>
            </a:r>
            <a:endParaRPr lang="en-US" dirty="0">
              <a:solidFill>
                <a:prstClr val="black"/>
              </a:solidFill>
              <a:latin typeface="Calibri"/>
            </a:endParaRPr>
          </a:p>
        </p:txBody>
      </p:sp>
      <p:sp>
        <p:nvSpPr>
          <p:cNvPr id="50" name="ZoneTexte 49"/>
          <p:cNvSpPr txBox="1"/>
          <p:nvPr/>
        </p:nvSpPr>
        <p:spPr>
          <a:xfrm>
            <a:off x="1143000" y="3429000"/>
            <a:ext cx="304800" cy="369332"/>
          </a:xfrm>
          <a:prstGeom prst="rect">
            <a:avLst/>
          </a:prstGeom>
          <a:noFill/>
        </p:spPr>
        <p:txBody>
          <a:bodyPr wrap="square" rtlCol="0">
            <a:spAutoFit/>
          </a:bodyPr>
          <a:lstStyle/>
          <a:p>
            <a:pPr fontAlgn="auto">
              <a:spcBef>
                <a:spcPts val="0"/>
              </a:spcBef>
              <a:spcAft>
                <a:spcPts val="0"/>
              </a:spcAft>
            </a:pPr>
            <a:r>
              <a:rPr lang="en-US" dirty="0" smtClean="0">
                <a:solidFill>
                  <a:prstClr val="black"/>
                </a:solidFill>
                <a:latin typeface="Calibri"/>
              </a:rPr>
              <a:t>7</a:t>
            </a:r>
            <a:endParaRPr lang="en-US" dirty="0">
              <a:solidFill>
                <a:prstClr val="black"/>
              </a:solidFill>
              <a:latin typeface="Calibri"/>
            </a:endParaRPr>
          </a:p>
        </p:txBody>
      </p:sp>
      <p:sp>
        <p:nvSpPr>
          <p:cNvPr id="51" name="ZoneTexte 50"/>
          <p:cNvSpPr txBox="1"/>
          <p:nvPr/>
        </p:nvSpPr>
        <p:spPr>
          <a:xfrm>
            <a:off x="1752600" y="3429000"/>
            <a:ext cx="304800" cy="369332"/>
          </a:xfrm>
          <a:prstGeom prst="rect">
            <a:avLst/>
          </a:prstGeom>
          <a:noFill/>
        </p:spPr>
        <p:txBody>
          <a:bodyPr wrap="square" rtlCol="0">
            <a:spAutoFit/>
          </a:bodyPr>
          <a:lstStyle/>
          <a:p>
            <a:pPr fontAlgn="auto">
              <a:spcBef>
                <a:spcPts val="0"/>
              </a:spcBef>
              <a:spcAft>
                <a:spcPts val="0"/>
              </a:spcAft>
            </a:pPr>
            <a:r>
              <a:rPr lang="en-US" dirty="0" smtClean="0">
                <a:solidFill>
                  <a:prstClr val="black"/>
                </a:solidFill>
                <a:latin typeface="Calibri"/>
              </a:rPr>
              <a:t>X</a:t>
            </a:r>
            <a:endParaRPr lang="en-US" dirty="0">
              <a:solidFill>
                <a:prstClr val="black"/>
              </a:solidFill>
              <a:latin typeface="Calibri"/>
            </a:endParaRPr>
          </a:p>
        </p:txBody>
      </p:sp>
      <p:sp>
        <p:nvSpPr>
          <p:cNvPr id="52" name="ZoneTexte 51"/>
          <p:cNvSpPr txBox="1"/>
          <p:nvPr/>
        </p:nvSpPr>
        <p:spPr>
          <a:xfrm>
            <a:off x="2133600" y="3429000"/>
            <a:ext cx="304800" cy="369332"/>
          </a:xfrm>
          <a:prstGeom prst="rect">
            <a:avLst/>
          </a:prstGeom>
          <a:noFill/>
        </p:spPr>
        <p:txBody>
          <a:bodyPr wrap="square" rtlCol="0">
            <a:spAutoFit/>
          </a:bodyPr>
          <a:lstStyle/>
          <a:p>
            <a:pPr fontAlgn="auto">
              <a:spcBef>
                <a:spcPts val="0"/>
              </a:spcBef>
              <a:spcAft>
                <a:spcPts val="0"/>
              </a:spcAft>
            </a:pPr>
            <a:r>
              <a:rPr lang="en-US" dirty="0" smtClean="0">
                <a:solidFill>
                  <a:prstClr val="black"/>
                </a:solidFill>
                <a:latin typeface="Calibri"/>
              </a:rPr>
              <a:t>X</a:t>
            </a:r>
            <a:endParaRPr lang="en-US" dirty="0">
              <a:solidFill>
                <a:prstClr val="black"/>
              </a:solidFill>
              <a:latin typeface="Calibri"/>
            </a:endParaRPr>
          </a:p>
        </p:txBody>
      </p:sp>
      <p:sp>
        <p:nvSpPr>
          <p:cNvPr id="53" name="Rectangle 52"/>
          <p:cNvSpPr/>
          <p:nvPr/>
        </p:nvSpPr>
        <p:spPr>
          <a:xfrm>
            <a:off x="1828800" y="2743200"/>
            <a:ext cx="152400" cy="1524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55" name="ZoneTexte 54"/>
          <p:cNvSpPr txBox="1"/>
          <p:nvPr/>
        </p:nvSpPr>
        <p:spPr>
          <a:xfrm>
            <a:off x="76200" y="3733800"/>
            <a:ext cx="3200400" cy="707886"/>
          </a:xfrm>
          <a:prstGeom prst="rect">
            <a:avLst/>
          </a:prstGeom>
          <a:noFill/>
        </p:spPr>
        <p:txBody>
          <a:bodyPr wrap="square" rtlCol="0">
            <a:spAutoFit/>
          </a:bodyPr>
          <a:lstStyle/>
          <a:p>
            <a:pPr algn="ctr" fontAlgn="auto">
              <a:spcBef>
                <a:spcPts val="0"/>
              </a:spcBef>
              <a:spcAft>
                <a:spcPts val="0"/>
              </a:spcAft>
            </a:pPr>
            <a:r>
              <a:rPr lang="en-US" sz="2000" dirty="0" smtClean="0">
                <a:solidFill>
                  <a:prstClr val="black"/>
                </a:solidFill>
                <a:latin typeface="Calibri"/>
              </a:rPr>
              <a:t>femme avec vision </a:t>
            </a:r>
            <a:r>
              <a:rPr lang="en-US" sz="2000" dirty="0" err="1" smtClean="0">
                <a:solidFill>
                  <a:prstClr val="black"/>
                </a:solidFill>
                <a:latin typeface="Calibri"/>
              </a:rPr>
              <a:t>normale</a:t>
            </a:r>
            <a:r>
              <a:rPr lang="en-US" sz="2000" dirty="0" smtClean="0">
                <a:solidFill>
                  <a:prstClr val="black"/>
                </a:solidFill>
                <a:latin typeface="Calibri"/>
              </a:rPr>
              <a:t> </a:t>
            </a:r>
            <a:r>
              <a:rPr lang="en-US" sz="2000" dirty="0" err="1" smtClean="0">
                <a:solidFill>
                  <a:prstClr val="black"/>
                </a:solidFill>
                <a:latin typeface="Calibri"/>
              </a:rPr>
              <a:t>mais</a:t>
            </a:r>
            <a:r>
              <a:rPr lang="en-US" sz="2000" dirty="0" smtClean="0">
                <a:solidFill>
                  <a:prstClr val="black"/>
                </a:solidFill>
                <a:latin typeface="Calibri"/>
              </a:rPr>
              <a:t> </a:t>
            </a:r>
            <a:r>
              <a:rPr lang="en-US" sz="2000" dirty="0" err="1" smtClean="0">
                <a:solidFill>
                  <a:prstClr val="black"/>
                </a:solidFill>
                <a:latin typeface="Calibri"/>
              </a:rPr>
              <a:t>porteuse</a:t>
            </a:r>
            <a:endParaRPr lang="en-US" sz="2000" dirty="0">
              <a:solidFill>
                <a:prstClr val="black"/>
              </a:solidFill>
              <a:latin typeface="Calibri"/>
            </a:endParaRPr>
          </a:p>
        </p:txBody>
      </p:sp>
      <p:sp>
        <p:nvSpPr>
          <p:cNvPr id="56" name="Rectangle 55"/>
          <p:cNvSpPr/>
          <p:nvPr/>
        </p:nvSpPr>
        <p:spPr>
          <a:xfrm>
            <a:off x="4114800" y="2209800"/>
            <a:ext cx="152400" cy="12192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57" name="Rectangle 56"/>
          <p:cNvSpPr/>
          <p:nvPr/>
        </p:nvSpPr>
        <p:spPr>
          <a:xfrm>
            <a:off x="4114800" y="3048000"/>
            <a:ext cx="152400" cy="1524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58" name="Rectangle 57"/>
          <p:cNvSpPr/>
          <p:nvPr/>
        </p:nvSpPr>
        <p:spPr>
          <a:xfrm>
            <a:off x="4495800" y="2209800"/>
            <a:ext cx="152400" cy="12192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59" name="Rectangle 58"/>
          <p:cNvSpPr/>
          <p:nvPr/>
        </p:nvSpPr>
        <p:spPr>
          <a:xfrm>
            <a:off x="4495800" y="3048000"/>
            <a:ext cx="152400" cy="1524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60" name="Rectangle 59"/>
          <p:cNvSpPr/>
          <p:nvPr/>
        </p:nvSpPr>
        <p:spPr>
          <a:xfrm>
            <a:off x="5105400" y="2514600"/>
            <a:ext cx="152400" cy="9144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61" name="Rectangle 60"/>
          <p:cNvSpPr/>
          <p:nvPr/>
        </p:nvSpPr>
        <p:spPr>
          <a:xfrm>
            <a:off x="5105400" y="3048000"/>
            <a:ext cx="152400" cy="1524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62" name="Rectangle 61"/>
          <p:cNvSpPr/>
          <p:nvPr/>
        </p:nvSpPr>
        <p:spPr>
          <a:xfrm>
            <a:off x="5486400" y="2971800"/>
            <a:ext cx="152400" cy="4572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63" name="ZoneTexte 62"/>
          <p:cNvSpPr txBox="1"/>
          <p:nvPr/>
        </p:nvSpPr>
        <p:spPr>
          <a:xfrm>
            <a:off x="4038600" y="3429000"/>
            <a:ext cx="304800" cy="369332"/>
          </a:xfrm>
          <a:prstGeom prst="rect">
            <a:avLst/>
          </a:prstGeom>
          <a:noFill/>
        </p:spPr>
        <p:txBody>
          <a:bodyPr wrap="square" rtlCol="0">
            <a:spAutoFit/>
          </a:bodyPr>
          <a:lstStyle/>
          <a:p>
            <a:pPr fontAlgn="auto">
              <a:spcBef>
                <a:spcPts val="0"/>
              </a:spcBef>
              <a:spcAft>
                <a:spcPts val="0"/>
              </a:spcAft>
            </a:pPr>
            <a:r>
              <a:rPr lang="en-US" dirty="0" smtClean="0">
                <a:solidFill>
                  <a:prstClr val="black"/>
                </a:solidFill>
                <a:latin typeface="Calibri"/>
              </a:rPr>
              <a:t>7</a:t>
            </a:r>
            <a:endParaRPr lang="en-US" dirty="0">
              <a:solidFill>
                <a:prstClr val="black"/>
              </a:solidFill>
              <a:latin typeface="Calibri"/>
            </a:endParaRPr>
          </a:p>
        </p:txBody>
      </p:sp>
      <p:sp>
        <p:nvSpPr>
          <p:cNvPr id="64" name="ZoneTexte 63"/>
          <p:cNvSpPr txBox="1"/>
          <p:nvPr/>
        </p:nvSpPr>
        <p:spPr>
          <a:xfrm>
            <a:off x="4419600" y="3429000"/>
            <a:ext cx="304800" cy="369332"/>
          </a:xfrm>
          <a:prstGeom prst="rect">
            <a:avLst/>
          </a:prstGeom>
          <a:noFill/>
        </p:spPr>
        <p:txBody>
          <a:bodyPr wrap="square" rtlCol="0">
            <a:spAutoFit/>
          </a:bodyPr>
          <a:lstStyle/>
          <a:p>
            <a:pPr fontAlgn="auto">
              <a:spcBef>
                <a:spcPts val="0"/>
              </a:spcBef>
              <a:spcAft>
                <a:spcPts val="0"/>
              </a:spcAft>
            </a:pPr>
            <a:r>
              <a:rPr lang="en-US" dirty="0" smtClean="0">
                <a:solidFill>
                  <a:prstClr val="black"/>
                </a:solidFill>
                <a:latin typeface="Calibri"/>
              </a:rPr>
              <a:t>7</a:t>
            </a:r>
            <a:endParaRPr lang="en-US" dirty="0">
              <a:solidFill>
                <a:prstClr val="black"/>
              </a:solidFill>
              <a:latin typeface="Calibri"/>
            </a:endParaRPr>
          </a:p>
        </p:txBody>
      </p:sp>
      <p:sp>
        <p:nvSpPr>
          <p:cNvPr id="65" name="ZoneTexte 64"/>
          <p:cNvSpPr txBox="1"/>
          <p:nvPr/>
        </p:nvSpPr>
        <p:spPr>
          <a:xfrm>
            <a:off x="5029200" y="3429000"/>
            <a:ext cx="304800" cy="369332"/>
          </a:xfrm>
          <a:prstGeom prst="rect">
            <a:avLst/>
          </a:prstGeom>
          <a:noFill/>
        </p:spPr>
        <p:txBody>
          <a:bodyPr wrap="square" rtlCol="0">
            <a:spAutoFit/>
          </a:bodyPr>
          <a:lstStyle/>
          <a:p>
            <a:pPr fontAlgn="auto">
              <a:spcBef>
                <a:spcPts val="0"/>
              </a:spcBef>
              <a:spcAft>
                <a:spcPts val="0"/>
              </a:spcAft>
            </a:pPr>
            <a:r>
              <a:rPr lang="en-US" dirty="0" smtClean="0">
                <a:solidFill>
                  <a:prstClr val="black"/>
                </a:solidFill>
                <a:latin typeface="Calibri"/>
              </a:rPr>
              <a:t>X</a:t>
            </a:r>
            <a:endParaRPr lang="en-US" dirty="0">
              <a:solidFill>
                <a:prstClr val="black"/>
              </a:solidFill>
              <a:latin typeface="Calibri"/>
            </a:endParaRPr>
          </a:p>
        </p:txBody>
      </p:sp>
      <p:sp>
        <p:nvSpPr>
          <p:cNvPr id="66" name="ZoneTexte 65"/>
          <p:cNvSpPr txBox="1"/>
          <p:nvPr/>
        </p:nvSpPr>
        <p:spPr>
          <a:xfrm>
            <a:off x="5410200" y="3429000"/>
            <a:ext cx="304800" cy="369332"/>
          </a:xfrm>
          <a:prstGeom prst="rect">
            <a:avLst/>
          </a:prstGeom>
          <a:noFill/>
        </p:spPr>
        <p:txBody>
          <a:bodyPr wrap="square" rtlCol="0">
            <a:spAutoFit/>
          </a:bodyPr>
          <a:lstStyle/>
          <a:p>
            <a:pPr fontAlgn="auto">
              <a:spcBef>
                <a:spcPts val="0"/>
              </a:spcBef>
              <a:spcAft>
                <a:spcPts val="0"/>
              </a:spcAft>
            </a:pPr>
            <a:r>
              <a:rPr lang="en-US" dirty="0" smtClean="0">
                <a:solidFill>
                  <a:prstClr val="black"/>
                </a:solidFill>
                <a:latin typeface="Calibri"/>
              </a:rPr>
              <a:t>Y</a:t>
            </a:r>
            <a:endParaRPr lang="en-US" dirty="0">
              <a:solidFill>
                <a:prstClr val="black"/>
              </a:solidFill>
              <a:latin typeface="Calibri"/>
            </a:endParaRPr>
          </a:p>
        </p:txBody>
      </p:sp>
      <p:sp>
        <p:nvSpPr>
          <p:cNvPr id="68" name="ZoneTexte 67"/>
          <p:cNvSpPr txBox="1"/>
          <p:nvPr/>
        </p:nvSpPr>
        <p:spPr>
          <a:xfrm>
            <a:off x="3581400" y="3733800"/>
            <a:ext cx="2438400" cy="707886"/>
          </a:xfrm>
          <a:prstGeom prst="rect">
            <a:avLst/>
          </a:prstGeom>
          <a:noFill/>
        </p:spPr>
        <p:txBody>
          <a:bodyPr wrap="square" rtlCol="0">
            <a:spAutoFit/>
          </a:bodyPr>
          <a:lstStyle/>
          <a:p>
            <a:pPr algn="ctr" fontAlgn="auto">
              <a:spcBef>
                <a:spcPts val="0"/>
              </a:spcBef>
              <a:spcAft>
                <a:spcPts val="0"/>
              </a:spcAft>
            </a:pPr>
            <a:r>
              <a:rPr lang="en-US" sz="2000" dirty="0" err="1">
                <a:solidFill>
                  <a:prstClr val="black"/>
                </a:solidFill>
                <a:latin typeface="Calibri"/>
              </a:rPr>
              <a:t>h</a:t>
            </a:r>
            <a:r>
              <a:rPr lang="en-US" sz="2000" dirty="0" err="1" smtClean="0">
                <a:solidFill>
                  <a:prstClr val="black"/>
                </a:solidFill>
                <a:latin typeface="Calibri"/>
              </a:rPr>
              <a:t>omme</a:t>
            </a:r>
            <a:r>
              <a:rPr lang="en-US" sz="2000" dirty="0" smtClean="0">
                <a:solidFill>
                  <a:prstClr val="black"/>
                </a:solidFill>
                <a:latin typeface="Calibri"/>
              </a:rPr>
              <a:t> </a:t>
            </a:r>
            <a:r>
              <a:rPr lang="en-US" sz="2000" dirty="0" err="1" smtClean="0">
                <a:solidFill>
                  <a:prstClr val="black"/>
                </a:solidFill>
                <a:latin typeface="Calibri"/>
              </a:rPr>
              <a:t>daltonien</a:t>
            </a:r>
            <a:r>
              <a:rPr lang="en-US" sz="2000" dirty="0" smtClean="0">
                <a:solidFill>
                  <a:prstClr val="black"/>
                </a:solidFill>
                <a:latin typeface="Calibri"/>
              </a:rPr>
              <a:t> (</a:t>
            </a:r>
            <a:r>
              <a:rPr lang="en-US" sz="2000" dirty="0" err="1" smtClean="0">
                <a:solidFill>
                  <a:prstClr val="black"/>
                </a:solidFill>
                <a:latin typeface="Calibri"/>
              </a:rPr>
              <a:t>deutéranomalie</a:t>
            </a:r>
            <a:r>
              <a:rPr lang="en-US" sz="2000" dirty="0" smtClean="0">
                <a:solidFill>
                  <a:prstClr val="black"/>
                </a:solidFill>
                <a:latin typeface="Calibri"/>
              </a:rPr>
              <a:t>)</a:t>
            </a:r>
          </a:p>
        </p:txBody>
      </p:sp>
      <p:sp>
        <p:nvSpPr>
          <p:cNvPr id="69" name="Rectangle 68"/>
          <p:cNvSpPr/>
          <p:nvPr/>
        </p:nvSpPr>
        <p:spPr>
          <a:xfrm>
            <a:off x="838200" y="4495800"/>
            <a:ext cx="152400" cy="12192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70" name="Rectangle 69"/>
          <p:cNvSpPr/>
          <p:nvPr/>
        </p:nvSpPr>
        <p:spPr>
          <a:xfrm>
            <a:off x="838200" y="5334000"/>
            <a:ext cx="152400" cy="1524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71" name="Rectangle 70"/>
          <p:cNvSpPr/>
          <p:nvPr/>
        </p:nvSpPr>
        <p:spPr>
          <a:xfrm>
            <a:off x="1219200" y="4495800"/>
            <a:ext cx="152400" cy="12192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72" name="Rectangle 71"/>
          <p:cNvSpPr/>
          <p:nvPr/>
        </p:nvSpPr>
        <p:spPr>
          <a:xfrm>
            <a:off x="1219200" y="5334000"/>
            <a:ext cx="152400" cy="1524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73" name="Rectangle 72"/>
          <p:cNvSpPr/>
          <p:nvPr/>
        </p:nvSpPr>
        <p:spPr>
          <a:xfrm>
            <a:off x="1828800" y="4800600"/>
            <a:ext cx="152400" cy="9144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74" name="Rectangle 73"/>
          <p:cNvSpPr/>
          <p:nvPr/>
        </p:nvSpPr>
        <p:spPr>
          <a:xfrm>
            <a:off x="1828800" y="5334000"/>
            <a:ext cx="152400" cy="1524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75" name="Rectangle 74"/>
          <p:cNvSpPr/>
          <p:nvPr/>
        </p:nvSpPr>
        <p:spPr>
          <a:xfrm>
            <a:off x="2209800" y="4800600"/>
            <a:ext cx="152400" cy="9144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76" name="Rectangle 75"/>
          <p:cNvSpPr/>
          <p:nvPr/>
        </p:nvSpPr>
        <p:spPr>
          <a:xfrm>
            <a:off x="2209800" y="5334000"/>
            <a:ext cx="152400" cy="1524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77" name="ZoneTexte 76"/>
          <p:cNvSpPr txBox="1"/>
          <p:nvPr/>
        </p:nvSpPr>
        <p:spPr>
          <a:xfrm>
            <a:off x="762000" y="5715000"/>
            <a:ext cx="304800" cy="369332"/>
          </a:xfrm>
          <a:prstGeom prst="rect">
            <a:avLst/>
          </a:prstGeom>
          <a:noFill/>
        </p:spPr>
        <p:txBody>
          <a:bodyPr wrap="square" rtlCol="0">
            <a:spAutoFit/>
          </a:bodyPr>
          <a:lstStyle/>
          <a:p>
            <a:pPr fontAlgn="auto">
              <a:spcBef>
                <a:spcPts val="0"/>
              </a:spcBef>
              <a:spcAft>
                <a:spcPts val="0"/>
              </a:spcAft>
            </a:pPr>
            <a:r>
              <a:rPr lang="en-US" dirty="0" smtClean="0">
                <a:solidFill>
                  <a:prstClr val="black"/>
                </a:solidFill>
                <a:latin typeface="Calibri"/>
              </a:rPr>
              <a:t>7</a:t>
            </a:r>
            <a:endParaRPr lang="en-US" dirty="0">
              <a:solidFill>
                <a:prstClr val="black"/>
              </a:solidFill>
              <a:latin typeface="Calibri"/>
            </a:endParaRPr>
          </a:p>
        </p:txBody>
      </p:sp>
      <p:sp>
        <p:nvSpPr>
          <p:cNvPr id="78" name="ZoneTexte 77"/>
          <p:cNvSpPr txBox="1"/>
          <p:nvPr/>
        </p:nvSpPr>
        <p:spPr>
          <a:xfrm>
            <a:off x="1143000" y="5715000"/>
            <a:ext cx="304800" cy="369332"/>
          </a:xfrm>
          <a:prstGeom prst="rect">
            <a:avLst/>
          </a:prstGeom>
          <a:noFill/>
        </p:spPr>
        <p:txBody>
          <a:bodyPr wrap="square" rtlCol="0">
            <a:spAutoFit/>
          </a:bodyPr>
          <a:lstStyle/>
          <a:p>
            <a:pPr fontAlgn="auto">
              <a:spcBef>
                <a:spcPts val="0"/>
              </a:spcBef>
              <a:spcAft>
                <a:spcPts val="0"/>
              </a:spcAft>
            </a:pPr>
            <a:r>
              <a:rPr lang="en-US" dirty="0" smtClean="0">
                <a:solidFill>
                  <a:prstClr val="black"/>
                </a:solidFill>
                <a:latin typeface="Calibri"/>
              </a:rPr>
              <a:t>7</a:t>
            </a:r>
            <a:endParaRPr lang="en-US" dirty="0">
              <a:solidFill>
                <a:prstClr val="black"/>
              </a:solidFill>
              <a:latin typeface="Calibri"/>
            </a:endParaRPr>
          </a:p>
        </p:txBody>
      </p:sp>
      <p:sp>
        <p:nvSpPr>
          <p:cNvPr id="79" name="ZoneTexte 78"/>
          <p:cNvSpPr txBox="1"/>
          <p:nvPr/>
        </p:nvSpPr>
        <p:spPr>
          <a:xfrm>
            <a:off x="1752600" y="5715000"/>
            <a:ext cx="304800" cy="369332"/>
          </a:xfrm>
          <a:prstGeom prst="rect">
            <a:avLst/>
          </a:prstGeom>
          <a:noFill/>
        </p:spPr>
        <p:txBody>
          <a:bodyPr wrap="square" rtlCol="0">
            <a:spAutoFit/>
          </a:bodyPr>
          <a:lstStyle/>
          <a:p>
            <a:pPr fontAlgn="auto">
              <a:spcBef>
                <a:spcPts val="0"/>
              </a:spcBef>
              <a:spcAft>
                <a:spcPts val="0"/>
              </a:spcAft>
            </a:pPr>
            <a:r>
              <a:rPr lang="en-US" dirty="0" smtClean="0">
                <a:solidFill>
                  <a:prstClr val="black"/>
                </a:solidFill>
                <a:latin typeface="Calibri"/>
              </a:rPr>
              <a:t>X</a:t>
            </a:r>
            <a:endParaRPr lang="en-US" dirty="0">
              <a:solidFill>
                <a:prstClr val="black"/>
              </a:solidFill>
              <a:latin typeface="Calibri"/>
            </a:endParaRPr>
          </a:p>
        </p:txBody>
      </p:sp>
      <p:sp>
        <p:nvSpPr>
          <p:cNvPr id="80" name="ZoneTexte 79"/>
          <p:cNvSpPr txBox="1"/>
          <p:nvPr/>
        </p:nvSpPr>
        <p:spPr>
          <a:xfrm>
            <a:off x="2133600" y="5715000"/>
            <a:ext cx="304800" cy="369332"/>
          </a:xfrm>
          <a:prstGeom prst="rect">
            <a:avLst/>
          </a:prstGeom>
          <a:noFill/>
        </p:spPr>
        <p:txBody>
          <a:bodyPr wrap="square" rtlCol="0">
            <a:spAutoFit/>
          </a:bodyPr>
          <a:lstStyle/>
          <a:p>
            <a:pPr fontAlgn="auto">
              <a:spcBef>
                <a:spcPts val="0"/>
              </a:spcBef>
              <a:spcAft>
                <a:spcPts val="0"/>
              </a:spcAft>
            </a:pPr>
            <a:r>
              <a:rPr lang="en-US" dirty="0" smtClean="0">
                <a:solidFill>
                  <a:prstClr val="black"/>
                </a:solidFill>
                <a:latin typeface="Calibri"/>
              </a:rPr>
              <a:t>X</a:t>
            </a:r>
            <a:endParaRPr lang="en-US" dirty="0">
              <a:solidFill>
                <a:prstClr val="black"/>
              </a:solidFill>
              <a:latin typeface="Calibri"/>
            </a:endParaRPr>
          </a:p>
        </p:txBody>
      </p:sp>
      <p:sp>
        <p:nvSpPr>
          <p:cNvPr id="83" name="ZoneTexte 82"/>
          <p:cNvSpPr txBox="1"/>
          <p:nvPr/>
        </p:nvSpPr>
        <p:spPr>
          <a:xfrm>
            <a:off x="457200" y="6019800"/>
            <a:ext cx="2362200" cy="707886"/>
          </a:xfrm>
          <a:prstGeom prst="rect">
            <a:avLst/>
          </a:prstGeom>
          <a:noFill/>
        </p:spPr>
        <p:txBody>
          <a:bodyPr wrap="square" rtlCol="0">
            <a:spAutoFit/>
          </a:bodyPr>
          <a:lstStyle/>
          <a:p>
            <a:pPr algn="ctr" fontAlgn="auto">
              <a:spcBef>
                <a:spcPts val="0"/>
              </a:spcBef>
              <a:spcAft>
                <a:spcPts val="0"/>
              </a:spcAft>
            </a:pPr>
            <a:r>
              <a:rPr lang="en-US" sz="2000" dirty="0" smtClean="0">
                <a:solidFill>
                  <a:prstClr val="black"/>
                </a:solidFill>
                <a:latin typeface="Calibri"/>
              </a:rPr>
              <a:t>femme </a:t>
            </a:r>
            <a:r>
              <a:rPr lang="en-US" sz="2000" dirty="0" err="1" smtClean="0">
                <a:solidFill>
                  <a:prstClr val="black"/>
                </a:solidFill>
                <a:latin typeface="Calibri"/>
              </a:rPr>
              <a:t>daltonienne</a:t>
            </a:r>
            <a:r>
              <a:rPr lang="en-US" sz="2000" dirty="0" smtClean="0">
                <a:solidFill>
                  <a:prstClr val="black"/>
                </a:solidFill>
                <a:latin typeface="Calibri"/>
              </a:rPr>
              <a:t> (</a:t>
            </a:r>
            <a:r>
              <a:rPr lang="en-US" sz="2000" dirty="0" err="1" smtClean="0">
                <a:solidFill>
                  <a:prstClr val="black"/>
                </a:solidFill>
                <a:latin typeface="Calibri"/>
              </a:rPr>
              <a:t>deutéranomalie</a:t>
            </a:r>
            <a:r>
              <a:rPr lang="en-US" sz="2000" dirty="0" smtClean="0">
                <a:solidFill>
                  <a:prstClr val="black"/>
                </a:solidFill>
                <a:latin typeface="Calibri"/>
              </a:rPr>
              <a:t>)</a:t>
            </a:r>
            <a:endParaRPr lang="en-US" sz="2000" dirty="0">
              <a:solidFill>
                <a:prstClr val="black"/>
              </a:solidFill>
              <a:latin typeface="Calibri"/>
            </a:endParaRPr>
          </a:p>
        </p:txBody>
      </p:sp>
      <p:grpSp>
        <p:nvGrpSpPr>
          <p:cNvPr id="84" name="Groupe 83"/>
          <p:cNvGrpSpPr/>
          <p:nvPr/>
        </p:nvGrpSpPr>
        <p:grpSpPr>
          <a:xfrm>
            <a:off x="5105400" y="2743200"/>
            <a:ext cx="152400" cy="152400"/>
            <a:chOff x="6248400" y="685800"/>
            <a:chExt cx="152400" cy="152400"/>
          </a:xfrm>
        </p:grpSpPr>
        <p:sp>
          <p:nvSpPr>
            <p:cNvPr id="85" name="Rectangle 84"/>
            <p:cNvSpPr/>
            <p:nvPr/>
          </p:nvSpPr>
          <p:spPr>
            <a:xfrm>
              <a:off x="6248400" y="685800"/>
              <a:ext cx="152400" cy="1524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cxnSp>
          <p:nvCxnSpPr>
            <p:cNvPr id="86" name="Connecteur droit 85"/>
            <p:cNvCxnSpPr/>
            <p:nvPr/>
          </p:nvCxnSpPr>
          <p:spPr>
            <a:xfrm>
              <a:off x="6248400" y="685800"/>
              <a:ext cx="152400" cy="1524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7" name="Connecteur droit 86"/>
            <p:cNvCxnSpPr/>
            <p:nvPr/>
          </p:nvCxnSpPr>
          <p:spPr>
            <a:xfrm flipV="1">
              <a:off x="6248400" y="685800"/>
              <a:ext cx="152400" cy="1524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88" name="Groupe 87"/>
          <p:cNvGrpSpPr/>
          <p:nvPr/>
        </p:nvGrpSpPr>
        <p:grpSpPr>
          <a:xfrm>
            <a:off x="2209800" y="5029200"/>
            <a:ext cx="152400" cy="152400"/>
            <a:chOff x="6248400" y="685800"/>
            <a:chExt cx="152400" cy="152400"/>
          </a:xfrm>
        </p:grpSpPr>
        <p:sp>
          <p:nvSpPr>
            <p:cNvPr id="89" name="Rectangle 88"/>
            <p:cNvSpPr/>
            <p:nvPr/>
          </p:nvSpPr>
          <p:spPr>
            <a:xfrm>
              <a:off x="6248400" y="685800"/>
              <a:ext cx="152400" cy="1524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cxnSp>
          <p:nvCxnSpPr>
            <p:cNvPr id="90" name="Connecteur droit 89"/>
            <p:cNvCxnSpPr/>
            <p:nvPr/>
          </p:nvCxnSpPr>
          <p:spPr>
            <a:xfrm>
              <a:off x="6248400" y="685800"/>
              <a:ext cx="152400" cy="1524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1" name="Connecteur droit 90"/>
            <p:cNvCxnSpPr/>
            <p:nvPr/>
          </p:nvCxnSpPr>
          <p:spPr>
            <a:xfrm flipV="1">
              <a:off x="6248400" y="685800"/>
              <a:ext cx="152400" cy="1524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92" name="Groupe 91"/>
          <p:cNvGrpSpPr/>
          <p:nvPr/>
        </p:nvGrpSpPr>
        <p:grpSpPr>
          <a:xfrm>
            <a:off x="1828800" y="5029200"/>
            <a:ext cx="152400" cy="152400"/>
            <a:chOff x="6248400" y="685800"/>
            <a:chExt cx="152400" cy="152400"/>
          </a:xfrm>
        </p:grpSpPr>
        <p:sp>
          <p:nvSpPr>
            <p:cNvPr id="93" name="Rectangle 92"/>
            <p:cNvSpPr/>
            <p:nvPr/>
          </p:nvSpPr>
          <p:spPr>
            <a:xfrm>
              <a:off x="6248400" y="685800"/>
              <a:ext cx="152400" cy="1524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cxnSp>
          <p:nvCxnSpPr>
            <p:cNvPr id="94" name="Connecteur droit 93"/>
            <p:cNvCxnSpPr/>
            <p:nvPr/>
          </p:nvCxnSpPr>
          <p:spPr>
            <a:xfrm>
              <a:off x="6248400" y="685800"/>
              <a:ext cx="152400" cy="1524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5" name="Connecteur droit 94"/>
            <p:cNvCxnSpPr/>
            <p:nvPr/>
          </p:nvCxnSpPr>
          <p:spPr>
            <a:xfrm flipV="1">
              <a:off x="6248400" y="685800"/>
              <a:ext cx="152400" cy="1524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0" name="Groupe 39"/>
          <p:cNvGrpSpPr/>
          <p:nvPr/>
        </p:nvGrpSpPr>
        <p:grpSpPr>
          <a:xfrm>
            <a:off x="2209800" y="2743200"/>
            <a:ext cx="152400" cy="152400"/>
            <a:chOff x="6248400" y="685800"/>
            <a:chExt cx="152400" cy="152400"/>
          </a:xfrm>
        </p:grpSpPr>
        <p:sp>
          <p:nvSpPr>
            <p:cNvPr id="35" name="Rectangle 34"/>
            <p:cNvSpPr/>
            <p:nvPr/>
          </p:nvSpPr>
          <p:spPr>
            <a:xfrm>
              <a:off x="6248400" y="685800"/>
              <a:ext cx="152400" cy="1524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cxnSp>
          <p:nvCxnSpPr>
            <p:cNvPr id="37" name="Connecteur droit 36"/>
            <p:cNvCxnSpPr/>
            <p:nvPr/>
          </p:nvCxnSpPr>
          <p:spPr>
            <a:xfrm>
              <a:off x="6248400" y="685800"/>
              <a:ext cx="152400" cy="1524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Connecteur droit 37"/>
            <p:cNvCxnSpPr/>
            <p:nvPr/>
          </p:nvCxnSpPr>
          <p:spPr>
            <a:xfrm flipV="1">
              <a:off x="6248400" y="685800"/>
              <a:ext cx="152400" cy="1524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96" name="Rectangle 95"/>
          <p:cNvSpPr/>
          <p:nvPr/>
        </p:nvSpPr>
        <p:spPr>
          <a:xfrm>
            <a:off x="6781800" y="838200"/>
            <a:ext cx="152400" cy="1524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grpSp>
        <p:nvGrpSpPr>
          <p:cNvPr id="97" name="Groupe 96"/>
          <p:cNvGrpSpPr/>
          <p:nvPr/>
        </p:nvGrpSpPr>
        <p:grpSpPr>
          <a:xfrm>
            <a:off x="6781800" y="1524000"/>
            <a:ext cx="152400" cy="152400"/>
            <a:chOff x="6248400" y="685800"/>
            <a:chExt cx="152400" cy="152400"/>
          </a:xfrm>
        </p:grpSpPr>
        <p:sp>
          <p:nvSpPr>
            <p:cNvPr id="98" name="Rectangle 97"/>
            <p:cNvSpPr/>
            <p:nvPr/>
          </p:nvSpPr>
          <p:spPr>
            <a:xfrm>
              <a:off x="6248400" y="685800"/>
              <a:ext cx="152400" cy="1524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cxnSp>
          <p:nvCxnSpPr>
            <p:cNvPr id="99" name="Connecteur droit 98"/>
            <p:cNvCxnSpPr/>
            <p:nvPr/>
          </p:nvCxnSpPr>
          <p:spPr>
            <a:xfrm>
              <a:off x="6248400" y="685800"/>
              <a:ext cx="152400" cy="1524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0" name="Connecteur droit 99"/>
            <p:cNvCxnSpPr/>
            <p:nvPr/>
          </p:nvCxnSpPr>
          <p:spPr>
            <a:xfrm flipV="1">
              <a:off x="6248400" y="685800"/>
              <a:ext cx="152400" cy="1524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ZoneTexte 1"/>
          <p:cNvSpPr txBox="1"/>
          <p:nvPr/>
        </p:nvSpPr>
        <p:spPr>
          <a:xfrm>
            <a:off x="6934200" y="685800"/>
            <a:ext cx="1752600" cy="646331"/>
          </a:xfrm>
          <a:prstGeom prst="rect">
            <a:avLst/>
          </a:prstGeom>
          <a:noFill/>
        </p:spPr>
        <p:txBody>
          <a:bodyPr wrap="square" rtlCol="0">
            <a:spAutoFit/>
          </a:bodyPr>
          <a:lstStyle/>
          <a:p>
            <a:pPr fontAlgn="auto">
              <a:spcBef>
                <a:spcPts val="0"/>
              </a:spcBef>
              <a:spcAft>
                <a:spcPts val="0"/>
              </a:spcAft>
            </a:pPr>
            <a:r>
              <a:rPr lang="en-US" dirty="0" err="1" smtClean="0">
                <a:solidFill>
                  <a:prstClr val="black"/>
                </a:solidFill>
                <a:latin typeface="Calibri"/>
              </a:rPr>
              <a:t>Allèle</a:t>
            </a:r>
            <a:r>
              <a:rPr lang="en-US" dirty="0" smtClean="0">
                <a:solidFill>
                  <a:prstClr val="black"/>
                </a:solidFill>
                <a:latin typeface="Calibri"/>
              </a:rPr>
              <a:t> </a:t>
            </a:r>
            <a:r>
              <a:rPr lang="en-US" dirty="0" err="1" smtClean="0">
                <a:solidFill>
                  <a:prstClr val="black"/>
                </a:solidFill>
                <a:latin typeface="Calibri"/>
              </a:rPr>
              <a:t>vert</a:t>
            </a:r>
            <a:r>
              <a:rPr lang="en-US" dirty="0" smtClean="0">
                <a:solidFill>
                  <a:prstClr val="black"/>
                </a:solidFill>
                <a:latin typeface="Calibri"/>
              </a:rPr>
              <a:t> normal</a:t>
            </a:r>
            <a:endParaRPr lang="en-US" dirty="0">
              <a:solidFill>
                <a:prstClr val="black"/>
              </a:solidFill>
              <a:latin typeface="Calibri"/>
            </a:endParaRPr>
          </a:p>
        </p:txBody>
      </p:sp>
      <p:sp>
        <p:nvSpPr>
          <p:cNvPr id="101" name="ZoneTexte 100"/>
          <p:cNvSpPr txBox="1"/>
          <p:nvPr/>
        </p:nvSpPr>
        <p:spPr>
          <a:xfrm>
            <a:off x="6934200" y="1371600"/>
            <a:ext cx="1676400" cy="923330"/>
          </a:xfrm>
          <a:prstGeom prst="rect">
            <a:avLst/>
          </a:prstGeom>
          <a:noFill/>
        </p:spPr>
        <p:txBody>
          <a:bodyPr wrap="square" rtlCol="0">
            <a:spAutoFit/>
          </a:bodyPr>
          <a:lstStyle/>
          <a:p>
            <a:pPr fontAlgn="auto">
              <a:spcBef>
                <a:spcPts val="0"/>
              </a:spcBef>
              <a:spcAft>
                <a:spcPts val="0"/>
              </a:spcAft>
            </a:pPr>
            <a:r>
              <a:rPr lang="en-US" dirty="0" err="1" smtClean="0">
                <a:solidFill>
                  <a:prstClr val="black"/>
                </a:solidFill>
                <a:latin typeface="Calibri"/>
              </a:rPr>
              <a:t>Allèle</a:t>
            </a:r>
            <a:r>
              <a:rPr lang="en-US" dirty="0" smtClean="0">
                <a:solidFill>
                  <a:prstClr val="black"/>
                </a:solidFill>
                <a:latin typeface="Calibri"/>
              </a:rPr>
              <a:t> </a:t>
            </a:r>
            <a:r>
              <a:rPr lang="en-US" dirty="0" err="1" smtClean="0">
                <a:solidFill>
                  <a:prstClr val="black"/>
                </a:solidFill>
                <a:latin typeface="Calibri"/>
              </a:rPr>
              <a:t>anormal</a:t>
            </a:r>
            <a:r>
              <a:rPr lang="en-US" dirty="0" smtClean="0">
                <a:solidFill>
                  <a:prstClr val="black"/>
                </a:solidFill>
                <a:latin typeface="Calibri"/>
              </a:rPr>
              <a:t> plus </a:t>
            </a:r>
            <a:r>
              <a:rPr lang="en-US" dirty="0" err="1" smtClean="0">
                <a:solidFill>
                  <a:prstClr val="black"/>
                </a:solidFill>
                <a:latin typeface="Calibri"/>
              </a:rPr>
              <a:t>près</a:t>
            </a:r>
            <a:r>
              <a:rPr lang="en-US" dirty="0" smtClean="0">
                <a:solidFill>
                  <a:prstClr val="black"/>
                </a:solidFill>
                <a:latin typeface="Calibri"/>
              </a:rPr>
              <a:t> du rouge</a:t>
            </a:r>
            <a:endParaRPr lang="en-US" dirty="0">
              <a:solidFill>
                <a:prstClr val="black"/>
              </a:solidFill>
              <a:latin typeface="Calibri"/>
            </a:endParaRPr>
          </a:p>
        </p:txBody>
      </p:sp>
      <p:sp>
        <p:nvSpPr>
          <p:cNvPr id="3" name="ZoneTexte 2"/>
          <p:cNvSpPr txBox="1"/>
          <p:nvPr/>
        </p:nvSpPr>
        <p:spPr>
          <a:xfrm>
            <a:off x="3048000" y="4495800"/>
            <a:ext cx="5791200" cy="2308324"/>
          </a:xfrm>
          <a:prstGeom prst="rect">
            <a:avLst/>
          </a:prstGeom>
          <a:noFill/>
        </p:spPr>
        <p:txBody>
          <a:bodyPr wrap="square" rtlCol="0">
            <a:spAutoFit/>
          </a:bodyPr>
          <a:lstStyle/>
          <a:p>
            <a:pPr fontAlgn="auto">
              <a:spcBef>
                <a:spcPts val="0"/>
              </a:spcBef>
              <a:spcAft>
                <a:spcPts val="0"/>
              </a:spcAft>
            </a:pPr>
            <a:r>
              <a:rPr lang="en-US" dirty="0" err="1" smtClean="0">
                <a:solidFill>
                  <a:prstClr val="black"/>
                </a:solidFill>
                <a:latin typeface="Calibri"/>
              </a:rPr>
              <a:t>Chacun</a:t>
            </a:r>
            <a:r>
              <a:rPr lang="en-US" dirty="0" smtClean="0">
                <a:solidFill>
                  <a:prstClr val="black"/>
                </a:solidFill>
                <a:latin typeface="Calibri"/>
              </a:rPr>
              <a:t> des </a:t>
            </a:r>
            <a:r>
              <a:rPr lang="en-US" dirty="0" err="1" smtClean="0">
                <a:solidFill>
                  <a:prstClr val="black"/>
                </a:solidFill>
                <a:latin typeface="Calibri"/>
              </a:rPr>
              <a:t>gènes</a:t>
            </a:r>
            <a:r>
              <a:rPr lang="en-US" dirty="0" smtClean="0">
                <a:solidFill>
                  <a:prstClr val="black"/>
                </a:solidFill>
                <a:latin typeface="Calibri"/>
              </a:rPr>
              <a:t> (bleu, </a:t>
            </a:r>
            <a:r>
              <a:rPr lang="en-US" dirty="0" err="1" smtClean="0">
                <a:solidFill>
                  <a:prstClr val="black"/>
                </a:solidFill>
                <a:latin typeface="Calibri"/>
              </a:rPr>
              <a:t>vert</a:t>
            </a:r>
            <a:r>
              <a:rPr lang="en-US" dirty="0" smtClean="0">
                <a:solidFill>
                  <a:prstClr val="black"/>
                </a:solidFill>
                <a:latin typeface="Calibri"/>
              </a:rPr>
              <a:t>, rouge) </a:t>
            </a:r>
            <a:r>
              <a:rPr lang="en-US" dirty="0" err="1" smtClean="0">
                <a:solidFill>
                  <a:prstClr val="black"/>
                </a:solidFill>
                <a:latin typeface="Calibri"/>
              </a:rPr>
              <a:t>peut</a:t>
            </a:r>
            <a:r>
              <a:rPr lang="en-US" dirty="0" smtClean="0">
                <a:solidFill>
                  <a:prstClr val="black"/>
                </a:solidFill>
                <a:latin typeface="Calibri"/>
              </a:rPr>
              <a:t> </a:t>
            </a:r>
            <a:r>
              <a:rPr lang="en-US" dirty="0" err="1" smtClean="0">
                <a:solidFill>
                  <a:prstClr val="black"/>
                </a:solidFill>
                <a:latin typeface="Calibri"/>
              </a:rPr>
              <a:t>avoir</a:t>
            </a:r>
            <a:r>
              <a:rPr lang="en-US" dirty="0" smtClean="0">
                <a:solidFill>
                  <a:prstClr val="black"/>
                </a:solidFill>
                <a:latin typeface="Calibri"/>
              </a:rPr>
              <a:t> un </a:t>
            </a:r>
            <a:r>
              <a:rPr lang="en-US" dirty="0" err="1" smtClean="0">
                <a:solidFill>
                  <a:prstClr val="black"/>
                </a:solidFill>
                <a:latin typeface="Calibri"/>
              </a:rPr>
              <a:t>allèle</a:t>
            </a:r>
            <a:r>
              <a:rPr lang="en-US" dirty="0" smtClean="0">
                <a:solidFill>
                  <a:prstClr val="black"/>
                </a:solidFill>
                <a:latin typeface="Calibri"/>
              </a:rPr>
              <a:t> </a:t>
            </a:r>
            <a:r>
              <a:rPr lang="en-US" dirty="0" err="1" smtClean="0">
                <a:solidFill>
                  <a:prstClr val="black"/>
                </a:solidFill>
                <a:latin typeface="Calibri"/>
              </a:rPr>
              <a:t>anormal</a:t>
            </a:r>
            <a:r>
              <a:rPr lang="en-US" dirty="0" smtClean="0">
                <a:solidFill>
                  <a:prstClr val="black"/>
                </a:solidFill>
                <a:latin typeface="Calibri"/>
              </a:rPr>
              <a:t> qui aura un </a:t>
            </a:r>
            <a:r>
              <a:rPr lang="en-US" dirty="0" err="1" smtClean="0">
                <a:solidFill>
                  <a:prstClr val="black"/>
                </a:solidFill>
                <a:latin typeface="Calibri"/>
              </a:rPr>
              <a:t>effet</a:t>
            </a:r>
            <a:r>
              <a:rPr lang="en-US" dirty="0" smtClean="0">
                <a:solidFill>
                  <a:prstClr val="black"/>
                </a:solidFill>
                <a:latin typeface="Calibri"/>
              </a:rPr>
              <a:t> </a:t>
            </a:r>
            <a:r>
              <a:rPr lang="en-US" dirty="0" err="1" smtClean="0">
                <a:solidFill>
                  <a:prstClr val="black"/>
                </a:solidFill>
                <a:latin typeface="Calibri"/>
              </a:rPr>
              <a:t>néfaste</a:t>
            </a:r>
            <a:r>
              <a:rPr lang="en-US" dirty="0" smtClean="0">
                <a:solidFill>
                  <a:prstClr val="black"/>
                </a:solidFill>
                <a:latin typeface="Calibri"/>
              </a:rPr>
              <a:t> </a:t>
            </a:r>
            <a:r>
              <a:rPr lang="en-US" dirty="0" err="1" smtClean="0">
                <a:solidFill>
                  <a:prstClr val="black"/>
                </a:solidFill>
                <a:latin typeface="Calibri"/>
              </a:rPr>
              <a:t>sur</a:t>
            </a:r>
            <a:r>
              <a:rPr lang="en-US" dirty="0" smtClean="0">
                <a:solidFill>
                  <a:prstClr val="black"/>
                </a:solidFill>
                <a:latin typeface="Calibri"/>
              </a:rPr>
              <a:t> la vision. </a:t>
            </a:r>
            <a:r>
              <a:rPr lang="en-US" dirty="0" err="1" smtClean="0">
                <a:solidFill>
                  <a:prstClr val="black"/>
                </a:solidFill>
                <a:latin typeface="Calibri"/>
              </a:rPr>
              <a:t>Exemple</a:t>
            </a:r>
            <a:r>
              <a:rPr lang="en-US" dirty="0" smtClean="0">
                <a:solidFill>
                  <a:prstClr val="black"/>
                </a:solidFill>
                <a:latin typeface="Calibri"/>
              </a:rPr>
              <a:t> </a:t>
            </a:r>
            <a:r>
              <a:rPr lang="en-US" dirty="0" err="1" smtClean="0">
                <a:solidFill>
                  <a:prstClr val="black"/>
                </a:solidFill>
                <a:latin typeface="Calibri"/>
              </a:rPr>
              <a:t>ici</a:t>
            </a:r>
            <a:r>
              <a:rPr lang="en-US" dirty="0" smtClean="0">
                <a:solidFill>
                  <a:prstClr val="black"/>
                </a:solidFill>
                <a:latin typeface="Calibri"/>
              </a:rPr>
              <a:t>: un </a:t>
            </a:r>
            <a:r>
              <a:rPr lang="en-US" dirty="0" err="1" smtClean="0">
                <a:solidFill>
                  <a:prstClr val="black"/>
                </a:solidFill>
                <a:latin typeface="Calibri"/>
              </a:rPr>
              <a:t>allèle</a:t>
            </a:r>
            <a:r>
              <a:rPr lang="en-US" dirty="0" smtClean="0">
                <a:solidFill>
                  <a:prstClr val="black"/>
                </a:solidFill>
                <a:latin typeface="Calibri"/>
              </a:rPr>
              <a:t> </a:t>
            </a:r>
            <a:r>
              <a:rPr lang="en-US" dirty="0" err="1" smtClean="0">
                <a:solidFill>
                  <a:prstClr val="black"/>
                </a:solidFill>
                <a:latin typeface="Calibri"/>
              </a:rPr>
              <a:t>vert</a:t>
            </a:r>
            <a:r>
              <a:rPr lang="en-US" dirty="0" smtClean="0">
                <a:solidFill>
                  <a:prstClr val="black"/>
                </a:solidFill>
                <a:latin typeface="Calibri"/>
              </a:rPr>
              <a:t> </a:t>
            </a:r>
            <a:r>
              <a:rPr lang="en-US" dirty="0" err="1" smtClean="0">
                <a:solidFill>
                  <a:prstClr val="black"/>
                </a:solidFill>
                <a:latin typeface="Calibri"/>
              </a:rPr>
              <a:t>anormal</a:t>
            </a:r>
            <a:r>
              <a:rPr lang="en-US" dirty="0" smtClean="0">
                <a:solidFill>
                  <a:prstClr val="black"/>
                </a:solidFill>
                <a:latin typeface="Calibri"/>
              </a:rPr>
              <a:t> qui </a:t>
            </a:r>
            <a:r>
              <a:rPr lang="en-US" dirty="0" err="1" smtClean="0">
                <a:solidFill>
                  <a:prstClr val="black"/>
                </a:solidFill>
                <a:latin typeface="Calibri"/>
              </a:rPr>
              <a:t>rapproche</a:t>
            </a:r>
            <a:r>
              <a:rPr lang="en-US" dirty="0" smtClean="0">
                <a:solidFill>
                  <a:prstClr val="black"/>
                </a:solidFill>
                <a:latin typeface="Calibri"/>
              </a:rPr>
              <a:t> la </a:t>
            </a:r>
            <a:r>
              <a:rPr lang="en-US" dirty="0" err="1" smtClean="0">
                <a:solidFill>
                  <a:prstClr val="black"/>
                </a:solidFill>
                <a:latin typeface="Calibri"/>
              </a:rPr>
              <a:t>fréquence</a:t>
            </a:r>
            <a:r>
              <a:rPr lang="en-US" dirty="0" smtClean="0">
                <a:solidFill>
                  <a:prstClr val="black"/>
                </a:solidFill>
                <a:latin typeface="Calibri"/>
              </a:rPr>
              <a:t> des </a:t>
            </a:r>
            <a:r>
              <a:rPr lang="en-US" dirty="0" err="1" smtClean="0">
                <a:solidFill>
                  <a:prstClr val="black"/>
                </a:solidFill>
                <a:latin typeface="Calibri"/>
              </a:rPr>
              <a:t>cônes</a:t>
            </a:r>
            <a:r>
              <a:rPr lang="en-US" dirty="0" smtClean="0">
                <a:solidFill>
                  <a:prstClr val="black"/>
                </a:solidFill>
                <a:latin typeface="Calibri"/>
              </a:rPr>
              <a:t> </a:t>
            </a:r>
            <a:r>
              <a:rPr lang="en-US" dirty="0" err="1" smtClean="0">
                <a:solidFill>
                  <a:prstClr val="black"/>
                </a:solidFill>
                <a:latin typeface="Calibri"/>
              </a:rPr>
              <a:t>verts</a:t>
            </a:r>
            <a:r>
              <a:rPr lang="en-US" dirty="0" smtClean="0">
                <a:solidFill>
                  <a:prstClr val="black"/>
                </a:solidFill>
                <a:latin typeface="Calibri"/>
              </a:rPr>
              <a:t> </a:t>
            </a:r>
            <a:r>
              <a:rPr lang="en-US" dirty="0" err="1" smtClean="0">
                <a:solidFill>
                  <a:prstClr val="black"/>
                </a:solidFill>
                <a:latin typeface="Calibri"/>
              </a:rPr>
              <a:t>vers</a:t>
            </a:r>
            <a:r>
              <a:rPr lang="en-US" dirty="0" smtClean="0">
                <a:solidFill>
                  <a:prstClr val="black"/>
                </a:solidFill>
                <a:latin typeface="Calibri"/>
              </a:rPr>
              <a:t> le rouge (</a:t>
            </a:r>
            <a:r>
              <a:rPr lang="en-US" dirty="0" err="1" smtClean="0">
                <a:solidFill>
                  <a:prstClr val="black"/>
                </a:solidFill>
                <a:latin typeface="Calibri"/>
              </a:rPr>
              <a:t>associé</a:t>
            </a:r>
            <a:r>
              <a:rPr lang="en-US" dirty="0" smtClean="0">
                <a:solidFill>
                  <a:prstClr val="black"/>
                </a:solidFill>
                <a:latin typeface="Calibri"/>
              </a:rPr>
              <a:t> avec le </a:t>
            </a:r>
            <a:r>
              <a:rPr lang="en-US" dirty="0" err="1" smtClean="0">
                <a:solidFill>
                  <a:prstClr val="black"/>
                </a:solidFill>
                <a:latin typeface="Calibri"/>
              </a:rPr>
              <a:t>daltonisme</a:t>
            </a:r>
            <a:r>
              <a:rPr lang="en-US" dirty="0" smtClean="0">
                <a:solidFill>
                  <a:prstClr val="black"/>
                </a:solidFill>
                <a:latin typeface="Calibri"/>
              </a:rPr>
              <a:t> le plus courant).  Les </a:t>
            </a:r>
            <a:r>
              <a:rPr lang="en-US" dirty="0" err="1" smtClean="0">
                <a:solidFill>
                  <a:prstClr val="black"/>
                </a:solidFill>
                <a:latin typeface="Calibri"/>
              </a:rPr>
              <a:t>allèles</a:t>
            </a:r>
            <a:r>
              <a:rPr lang="en-US" dirty="0" smtClean="0">
                <a:solidFill>
                  <a:prstClr val="black"/>
                </a:solidFill>
                <a:latin typeface="Calibri"/>
              </a:rPr>
              <a:t> </a:t>
            </a:r>
            <a:r>
              <a:rPr lang="en-US" dirty="0" err="1" smtClean="0">
                <a:solidFill>
                  <a:prstClr val="black"/>
                </a:solidFill>
                <a:latin typeface="Calibri"/>
              </a:rPr>
              <a:t>anormaux</a:t>
            </a:r>
            <a:r>
              <a:rPr lang="en-US" dirty="0" smtClean="0">
                <a:solidFill>
                  <a:prstClr val="black"/>
                </a:solidFill>
                <a:latin typeface="Calibri"/>
              </a:rPr>
              <a:t> rouge et </a:t>
            </a:r>
            <a:r>
              <a:rPr lang="en-US" dirty="0" err="1" smtClean="0">
                <a:solidFill>
                  <a:prstClr val="black"/>
                </a:solidFill>
                <a:latin typeface="Calibri"/>
              </a:rPr>
              <a:t>vert</a:t>
            </a:r>
            <a:r>
              <a:rPr lang="en-US" dirty="0" smtClean="0">
                <a:solidFill>
                  <a:prstClr val="black"/>
                </a:solidFill>
                <a:latin typeface="Calibri"/>
              </a:rPr>
              <a:t> </a:t>
            </a:r>
            <a:r>
              <a:rPr lang="en-US" dirty="0" err="1" smtClean="0">
                <a:solidFill>
                  <a:prstClr val="black"/>
                </a:solidFill>
                <a:latin typeface="Calibri"/>
              </a:rPr>
              <a:t>sont</a:t>
            </a:r>
            <a:r>
              <a:rPr lang="en-US" dirty="0" smtClean="0">
                <a:solidFill>
                  <a:prstClr val="black"/>
                </a:solidFill>
                <a:latin typeface="Calibri"/>
              </a:rPr>
              <a:t> </a:t>
            </a:r>
            <a:r>
              <a:rPr lang="en-US" dirty="0" err="1" smtClean="0">
                <a:solidFill>
                  <a:prstClr val="black"/>
                </a:solidFill>
                <a:latin typeface="Calibri"/>
              </a:rPr>
              <a:t>récessifs</a:t>
            </a:r>
            <a:r>
              <a:rPr lang="en-US" dirty="0" smtClean="0">
                <a:solidFill>
                  <a:prstClr val="black"/>
                </a:solidFill>
                <a:latin typeface="Calibri"/>
              </a:rPr>
              <a:t>, </a:t>
            </a:r>
            <a:r>
              <a:rPr lang="en-US" dirty="0" err="1" smtClean="0">
                <a:solidFill>
                  <a:prstClr val="black"/>
                </a:solidFill>
                <a:latin typeface="Calibri"/>
              </a:rPr>
              <a:t>donc</a:t>
            </a:r>
            <a:r>
              <a:rPr lang="en-US" dirty="0" smtClean="0">
                <a:solidFill>
                  <a:prstClr val="black"/>
                </a:solidFill>
                <a:latin typeface="Calibri"/>
              </a:rPr>
              <a:t> </a:t>
            </a:r>
            <a:r>
              <a:rPr lang="en-US" dirty="0" err="1" smtClean="0">
                <a:solidFill>
                  <a:prstClr val="black"/>
                </a:solidFill>
                <a:latin typeface="Calibri"/>
              </a:rPr>
              <a:t>seulement</a:t>
            </a:r>
            <a:r>
              <a:rPr lang="en-US" dirty="0" smtClean="0">
                <a:solidFill>
                  <a:prstClr val="black"/>
                </a:solidFill>
                <a:latin typeface="Calibri"/>
              </a:rPr>
              <a:t> </a:t>
            </a:r>
            <a:r>
              <a:rPr lang="en-US" dirty="0" err="1" smtClean="0">
                <a:solidFill>
                  <a:prstClr val="black"/>
                </a:solidFill>
                <a:latin typeface="Calibri"/>
              </a:rPr>
              <a:t>exprimés</a:t>
            </a:r>
            <a:r>
              <a:rPr lang="en-US" dirty="0" smtClean="0">
                <a:solidFill>
                  <a:prstClr val="black"/>
                </a:solidFill>
                <a:latin typeface="Calibri"/>
              </a:rPr>
              <a:t> chez les femmes qui les </a:t>
            </a:r>
            <a:r>
              <a:rPr lang="en-US" dirty="0" err="1" smtClean="0">
                <a:solidFill>
                  <a:prstClr val="black"/>
                </a:solidFill>
                <a:latin typeface="Calibri"/>
              </a:rPr>
              <a:t>ont</a:t>
            </a:r>
            <a:r>
              <a:rPr lang="en-US" dirty="0" smtClean="0">
                <a:solidFill>
                  <a:prstClr val="black"/>
                </a:solidFill>
                <a:latin typeface="Calibri"/>
              </a:rPr>
              <a:t> </a:t>
            </a:r>
            <a:r>
              <a:rPr lang="en-US" dirty="0" err="1" smtClean="0">
                <a:solidFill>
                  <a:prstClr val="black"/>
                </a:solidFill>
                <a:latin typeface="Calibri"/>
              </a:rPr>
              <a:t>sur</a:t>
            </a:r>
            <a:r>
              <a:rPr lang="en-US" dirty="0" smtClean="0">
                <a:solidFill>
                  <a:prstClr val="black"/>
                </a:solidFill>
                <a:latin typeface="Calibri"/>
              </a:rPr>
              <a:t> les </a:t>
            </a:r>
            <a:r>
              <a:rPr lang="en-US" i="1" dirty="0" err="1" smtClean="0">
                <a:solidFill>
                  <a:prstClr val="black"/>
                </a:solidFill>
                <a:latin typeface="Calibri"/>
              </a:rPr>
              <a:t>deux</a:t>
            </a:r>
            <a:r>
              <a:rPr lang="en-US" dirty="0" smtClean="0">
                <a:solidFill>
                  <a:prstClr val="black"/>
                </a:solidFill>
                <a:latin typeface="Calibri"/>
              </a:rPr>
              <a:t> chromosomes X.  </a:t>
            </a:r>
            <a:r>
              <a:rPr lang="en-US" b="1" dirty="0" smtClean="0">
                <a:solidFill>
                  <a:prstClr val="black"/>
                </a:solidFill>
                <a:latin typeface="Calibri"/>
              </a:rPr>
              <a:t>Les </a:t>
            </a:r>
            <a:r>
              <a:rPr lang="en-US" b="1" dirty="0" err="1" smtClean="0">
                <a:solidFill>
                  <a:prstClr val="black"/>
                </a:solidFill>
                <a:latin typeface="Calibri"/>
              </a:rPr>
              <a:t>hommes</a:t>
            </a:r>
            <a:r>
              <a:rPr lang="en-US" b="1" dirty="0" smtClean="0">
                <a:solidFill>
                  <a:prstClr val="black"/>
                </a:solidFill>
                <a:latin typeface="Calibri"/>
              </a:rPr>
              <a:t> </a:t>
            </a:r>
            <a:r>
              <a:rPr lang="en-US" b="1" dirty="0" err="1" smtClean="0">
                <a:solidFill>
                  <a:prstClr val="black"/>
                </a:solidFill>
                <a:latin typeface="Calibri"/>
              </a:rPr>
              <a:t>ont</a:t>
            </a:r>
            <a:r>
              <a:rPr lang="en-US" b="1" dirty="0" smtClean="0">
                <a:solidFill>
                  <a:prstClr val="black"/>
                </a:solidFill>
                <a:latin typeface="Calibri"/>
              </a:rPr>
              <a:t> </a:t>
            </a:r>
            <a:r>
              <a:rPr lang="en-US" b="1" dirty="0" err="1" smtClean="0">
                <a:solidFill>
                  <a:prstClr val="black"/>
                </a:solidFill>
                <a:latin typeface="Calibri"/>
              </a:rPr>
              <a:t>donc</a:t>
            </a:r>
            <a:r>
              <a:rPr lang="en-US" b="1" dirty="0" smtClean="0">
                <a:solidFill>
                  <a:prstClr val="black"/>
                </a:solidFill>
                <a:latin typeface="Calibri"/>
              </a:rPr>
              <a:t> beaucoup plus de chances d’être </a:t>
            </a:r>
            <a:r>
              <a:rPr lang="en-US" b="1" dirty="0" err="1" smtClean="0">
                <a:solidFill>
                  <a:prstClr val="black"/>
                </a:solidFill>
                <a:latin typeface="Calibri"/>
              </a:rPr>
              <a:t>daltonien</a:t>
            </a:r>
            <a:r>
              <a:rPr lang="en-US" dirty="0" smtClean="0">
                <a:solidFill>
                  <a:prstClr val="black"/>
                </a:solidFill>
                <a:latin typeface="Calibri"/>
              </a:rPr>
              <a:t>.</a:t>
            </a:r>
          </a:p>
        </p:txBody>
      </p:sp>
      <p:sp>
        <p:nvSpPr>
          <p:cNvPr id="102" name="Étoile à 5 branches 101"/>
          <p:cNvSpPr/>
          <p:nvPr/>
        </p:nvSpPr>
        <p:spPr>
          <a:xfrm>
            <a:off x="8763000" y="6400800"/>
            <a:ext cx="274320" cy="274320"/>
          </a:xfrm>
          <a:prstGeom prst="star5">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361836619"/>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152400"/>
            <a:ext cx="3733800" cy="3505200"/>
          </a:xfrm>
        </p:spPr>
        <p:txBody>
          <a:bodyPr>
            <a:normAutofit/>
          </a:bodyPr>
          <a:lstStyle/>
          <a:p>
            <a:r>
              <a:rPr lang="en-US" dirty="0" err="1" smtClean="0"/>
              <a:t>Allèle</a:t>
            </a:r>
            <a:r>
              <a:rPr lang="en-US" dirty="0" smtClean="0"/>
              <a:t> </a:t>
            </a:r>
            <a:r>
              <a:rPr lang="en-US" dirty="0" err="1" smtClean="0"/>
              <a:t>récessif</a:t>
            </a:r>
            <a:r>
              <a:rPr lang="en-US" dirty="0" smtClean="0"/>
              <a:t> </a:t>
            </a:r>
            <a:r>
              <a:rPr lang="en-US" dirty="0" err="1" smtClean="0"/>
              <a:t>sur</a:t>
            </a:r>
            <a:r>
              <a:rPr lang="en-US" dirty="0" smtClean="0"/>
              <a:t> le chromosome X</a:t>
            </a:r>
            <a:endParaRPr lang="en-US" dirty="0"/>
          </a:p>
        </p:txBody>
      </p:sp>
      <p:pic>
        <p:nvPicPr>
          <p:cNvPr id="1026" name="Picture 2" descr="File:XlinkRecessive.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22091"/>
            <a:ext cx="5334001" cy="688034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1348" y="6211669"/>
            <a:ext cx="3570051" cy="646331"/>
          </a:xfrm>
          <a:prstGeom prst="rect">
            <a:avLst/>
          </a:prstGeom>
        </p:spPr>
        <p:txBody>
          <a:bodyPr wrap="square">
            <a:spAutoFit/>
          </a:bodyPr>
          <a:lstStyle/>
          <a:p>
            <a:pPr fontAlgn="auto">
              <a:spcBef>
                <a:spcPts val="0"/>
              </a:spcBef>
              <a:spcAft>
                <a:spcPts val="0"/>
              </a:spcAft>
            </a:pPr>
            <a:r>
              <a:rPr lang="en-US" dirty="0">
                <a:solidFill>
                  <a:prstClr val="black"/>
                </a:solidFill>
                <a:latin typeface="Calibri"/>
                <a:hlinkClick r:id="rId4"/>
              </a:rPr>
              <a:t>http://</a:t>
            </a:r>
            <a:r>
              <a:rPr lang="en-US" dirty="0" smtClean="0">
                <a:solidFill>
                  <a:prstClr val="black"/>
                </a:solidFill>
                <a:latin typeface="Calibri"/>
                <a:hlinkClick r:id="rId4"/>
              </a:rPr>
              <a:t>en.wikipedia.org/wiki/File:XlinkRecessive.jpg</a:t>
            </a:r>
            <a:r>
              <a:rPr lang="en-US" dirty="0" smtClean="0">
                <a:solidFill>
                  <a:prstClr val="black"/>
                </a:solidFill>
                <a:latin typeface="Calibri"/>
              </a:rPr>
              <a:t> </a:t>
            </a:r>
            <a:endParaRPr lang="en-US" dirty="0">
              <a:solidFill>
                <a:prstClr val="black"/>
              </a:solidFill>
              <a:latin typeface="Calibri"/>
            </a:endParaRPr>
          </a:p>
        </p:txBody>
      </p:sp>
    </p:spTree>
    <p:extLst>
      <p:ext uri="{BB962C8B-B14F-4D97-AF65-F5344CB8AC3E}">
        <p14:creationId xmlns:p14="http://schemas.microsoft.com/office/powerpoint/2010/main" val="1232088648"/>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a:xfrm>
            <a:off x="914400" y="1600200"/>
            <a:ext cx="152400" cy="12192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42" name="Rectangle 41"/>
          <p:cNvSpPr/>
          <p:nvPr/>
        </p:nvSpPr>
        <p:spPr>
          <a:xfrm>
            <a:off x="914400" y="2438400"/>
            <a:ext cx="152400" cy="1524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43" name="Rectangle 42"/>
          <p:cNvSpPr/>
          <p:nvPr/>
        </p:nvSpPr>
        <p:spPr>
          <a:xfrm>
            <a:off x="1295400" y="1600200"/>
            <a:ext cx="152400" cy="12192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44" name="Rectangle 43"/>
          <p:cNvSpPr/>
          <p:nvPr/>
        </p:nvSpPr>
        <p:spPr>
          <a:xfrm>
            <a:off x="1295400" y="2438400"/>
            <a:ext cx="152400" cy="1524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45" name="Rectangle 44"/>
          <p:cNvSpPr/>
          <p:nvPr/>
        </p:nvSpPr>
        <p:spPr>
          <a:xfrm>
            <a:off x="1905000" y="1905000"/>
            <a:ext cx="152400" cy="9144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46" name="Rectangle 45"/>
          <p:cNvSpPr/>
          <p:nvPr/>
        </p:nvSpPr>
        <p:spPr>
          <a:xfrm>
            <a:off x="1905000" y="2438400"/>
            <a:ext cx="152400" cy="1524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47" name="Rectangle 46"/>
          <p:cNvSpPr/>
          <p:nvPr/>
        </p:nvSpPr>
        <p:spPr>
          <a:xfrm>
            <a:off x="2286000" y="1905000"/>
            <a:ext cx="152400" cy="9144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48" name="Rectangle 47"/>
          <p:cNvSpPr/>
          <p:nvPr/>
        </p:nvSpPr>
        <p:spPr>
          <a:xfrm>
            <a:off x="2286000" y="2438400"/>
            <a:ext cx="152400" cy="1524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49" name="ZoneTexte 48"/>
          <p:cNvSpPr txBox="1"/>
          <p:nvPr/>
        </p:nvSpPr>
        <p:spPr>
          <a:xfrm>
            <a:off x="838200" y="2819400"/>
            <a:ext cx="304800" cy="369332"/>
          </a:xfrm>
          <a:prstGeom prst="rect">
            <a:avLst/>
          </a:prstGeom>
          <a:noFill/>
        </p:spPr>
        <p:txBody>
          <a:bodyPr wrap="square" rtlCol="0">
            <a:spAutoFit/>
          </a:bodyPr>
          <a:lstStyle/>
          <a:p>
            <a:pPr fontAlgn="auto">
              <a:spcBef>
                <a:spcPts val="0"/>
              </a:spcBef>
              <a:spcAft>
                <a:spcPts val="0"/>
              </a:spcAft>
            </a:pPr>
            <a:r>
              <a:rPr lang="en-US" dirty="0" smtClean="0">
                <a:solidFill>
                  <a:prstClr val="black"/>
                </a:solidFill>
                <a:latin typeface="Calibri"/>
              </a:rPr>
              <a:t>7</a:t>
            </a:r>
            <a:endParaRPr lang="en-US" dirty="0">
              <a:solidFill>
                <a:prstClr val="black"/>
              </a:solidFill>
              <a:latin typeface="Calibri"/>
            </a:endParaRPr>
          </a:p>
        </p:txBody>
      </p:sp>
      <p:sp>
        <p:nvSpPr>
          <p:cNvPr id="50" name="ZoneTexte 49"/>
          <p:cNvSpPr txBox="1"/>
          <p:nvPr/>
        </p:nvSpPr>
        <p:spPr>
          <a:xfrm>
            <a:off x="1219200" y="2819400"/>
            <a:ext cx="304800" cy="369332"/>
          </a:xfrm>
          <a:prstGeom prst="rect">
            <a:avLst/>
          </a:prstGeom>
          <a:noFill/>
        </p:spPr>
        <p:txBody>
          <a:bodyPr wrap="square" rtlCol="0">
            <a:spAutoFit/>
          </a:bodyPr>
          <a:lstStyle/>
          <a:p>
            <a:pPr fontAlgn="auto">
              <a:spcBef>
                <a:spcPts val="0"/>
              </a:spcBef>
              <a:spcAft>
                <a:spcPts val="0"/>
              </a:spcAft>
            </a:pPr>
            <a:r>
              <a:rPr lang="en-US" dirty="0" smtClean="0">
                <a:solidFill>
                  <a:prstClr val="black"/>
                </a:solidFill>
                <a:latin typeface="Calibri"/>
              </a:rPr>
              <a:t>7</a:t>
            </a:r>
            <a:endParaRPr lang="en-US" dirty="0">
              <a:solidFill>
                <a:prstClr val="black"/>
              </a:solidFill>
              <a:latin typeface="Calibri"/>
            </a:endParaRPr>
          </a:p>
        </p:txBody>
      </p:sp>
      <p:sp>
        <p:nvSpPr>
          <p:cNvPr id="51" name="ZoneTexte 50"/>
          <p:cNvSpPr txBox="1"/>
          <p:nvPr/>
        </p:nvSpPr>
        <p:spPr>
          <a:xfrm>
            <a:off x="1828800" y="2819400"/>
            <a:ext cx="304800" cy="369332"/>
          </a:xfrm>
          <a:prstGeom prst="rect">
            <a:avLst/>
          </a:prstGeom>
          <a:noFill/>
        </p:spPr>
        <p:txBody>
          <a:bodyPr wrap="square" rtlCol="0">
            <a:spAutoFit/>
          </a:bodyPr>
          <a:lstStyle/>
          <a:p>
            <a:pPr fontAlgn="auto">
              <a:spcBef>
                <a:spcPts val="0"/>
              </a:spcBef>
              <a:spcAft>
                <a:spcPts val="0"/>
              </a:spcAft>
            </a:pPr>
            <a:r>
              <a:rPr lang="en-US" dirty="0" smtClean="0">
                <a:solidFill>
                  <a:prstClr val="black"/>
                </a:solidFill>
                <a:latin typeface="Calibri"/>
              </a:rPr>
              <a:t>X</a:t>
            </a:r>
            <a:endParaRPr lang="en-US" dirty="0">
              <a:solidFill>
                <a:prstClr val="black"/>
              </a:solidFill>
              <a:latin typeface="Calibri"/>
            </a:endParaRPr>
          </a:p>
        </p:txBody>
      </p:sp>
      <p:sp>
        <p:nvSpPr>
          <p:cNvPr id="52" name="ZoneTexte 51"/>
          <p:cNvSpPr txBox="1"/>
          <p:nvPr/>
        </p:nvSpPr>
        <p:spPr>
          <a:xfrm>
            <a:off x="2209800" y="2819400"/>
            <a:ext cx="304800" cy="369332"/>
          </a:xfrm>
          <a:prstGeom prst="rect">
            <a:avLst/>
          </a:prstGeom>
          <a:noFill/>
        </p:spPr>
        <p:txBody>
          <a:bodyPr wrap="square" rtlCol="0">
            <a:spAutoFit/>
          </a:bodyPr>
          <a:lstStyle/>
          <a:p>
            <a:pPr fontAlgn="auto">
              <a:spcBef>
                <a:spcPts val="0"/>
              </a:spcBef>
              <a:spcAft>
                <a:spcPts val="0"/>
              </a:spcAft>
            </a:pPr>
            <a:r>
              <a:rPr lang="en-US" dirty="0" smtClean="0">
                <a:solidFill>
                  <a:prstClr val="black"/>
                </a:solidFill>
                <a:latin typeface="Calibri"/>
              </a:rPr>
              <a:t>X</a:t>
            </a:r>
            <a:endParaRPr lang="en-US" dirty="0">
              <a:solidFill>
                <a:prstClr val="black"/>
              </a:solidFill>
              <a:latin typeface="Calibri"/>
            </a:endParaRPr>
          </a:p>
        </p:txBody>
      </p:sp>
      <p:sp>
        <p:nvSpPr>
          <p:cNvPr id="55" name="ZoneTexte 54"/>
          <p:cNvSpPr txBox="1"/>
          <p:nvPr/>
        </p:nvSpPr>
        <p:spPr>
          <a:xfrm>
            <a:off x="228600" y="3124200"/>
            <a:ext cx="3048000" cy="707886"/>
          </a:xfrm>
          <a:prstGeom prst="rect">
            <a:avLst/>
          </a:prstGeom>
          <a:noFill/>
        </p:spPr>
        <p:txBody>
          <a:bodyPr wrap="square" rtlCol="0">
            <a:spAutoFit/>
          </a:bodyPr>
          <a:lstStyle/>
          <a:p>
            <a:pPr algn="ctr" fontAlgn="auto">
              <a:spcBef>
                <a:spcPts val="0"/>
              </a:spcBef>
              <a:spcAft>
                <a:spcPts val="0"/>
              </a:spcAft>
            </a:pPr>
            <a:r>
              <a:rPr lang="en-US" sz="2000" dirty="0" err="1">
                <a:solidFill>
                  <a:prstClr val="black"/>
                </a:solidFill>
                <a:latin typeface="Calibri"/>
              </a:rPr>
              <a:t>f</a:t>
            </a:r>
            <a:r>
              <a:rPr lang="en-US" sz="2000" dirty="0" err="1" smtClean="0">
                <a:solidFill>
                  <a:prstClr val="black"/>
                </a:solidFill>
                <a:latin typeface="Calibri"/>
              </a:rPr>
              <a:t>emelle</a:t>
            </a:r>
            <a:r>
              <a:rPr lang="en-US" sz="2000" dirty="0" smtClean="0">
                <a:solidFill>
                  <a:prstClr val="black"/>
                </a:solidFill>
                <a:latin typeface="Calibri"/>
              </a:rPr>
              <a:t> homozygote (dichromate)</a:t>
            </a:r>
            <a:endParaRPr lang="en-US" sz="2000" dirty="0">
              <a:solidFill>
                <a:prstClr val="black"/>
              </a:solidFill>
              <a:latin typeface="Calibri"/>
            </a:endParaRPr>
          </a:p>
        </p:txBody>
      </p:sp>
      <p:sp>
        <p:nvSpPr>
          <p:cNvPr id="56" name="Rectangle 55"/>
          <p:cNvSpPr/>
          <p:nvPr/>
        </p:nvSpPr>
        <p:spPr>
          <a:xfrm>
            <a:off x="4191000" y="1600200"/>
            <a:ext cx="152400" cy="12192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57" name="Rectangle 56"/>
          <p:cNvSpPr/>
          <p:nvPr/>
        </p:nvSpPr>
        <p:spPr>
          <a:xfrm>
            <a:off x="4191000" y="2438400"/>
            <a:ext cx="152400" cy="1524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58" name="Rectangle 57"/>
          <p:cNvSpPr/>
          <p:nvPr/>
        </p:nvSpPr>
        <p:spPr>
          <a:xfrm>
            <a:off x="4572000" y="1600200"/>
            <a:ext cx="152400" cy="12192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59" name="Rectangle 58"/>
          <p:cNvSpPr/>
          <p:nvPr/>
        </p:nvSpPr>
        <p:spPr>
          <a:xfrm>
            <a:off x="4572000" y="2438400"/>
            <a:ext cx="152400" cy="1524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60" name="Rectangle 59"/>
          <p:cNvSpPr/>
          <p:nvPr/>
        </p:nvSpPr>
        <p:spPr>
          <a:xfrm>
            <a:off x="5181600" y="1905000"/>
            <a:ext cx="152400" cy="9144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61" name="Rectangle 60"/>
          <p:cNvSpPr/>
          <p:nvPr/>
        </p:nvSpPr>
        <p:spPr>
          <a:xfrm>
            <a:off x="5181600" y="2438400"/>
            <a:ext cx="152400" cy="1524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62" name="Rectangle 61"/>
          <p:cNvSpPr/>
          <p:nvPr/>
        </p:nvSpPr>
        <p:spPr>
          <a:xfrm>
            <a:off x="5562600" y="2362200"/>
            <a:ext cx="152400" cy="4572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63" name="ZoneTexte 62"/>
          <p:cNvSpPr txBox="1"/>
          <p:nvPr/>
        </p:nvSpPr>
        <p:spPr>
          <a:xfrm>
            <a:off x="4114800" y="2819400"/>
            <a:ext cx="304800" cy="369332"/>
          </a:xfrm>
          <a:prstGeom prst="rect">
            <a:avLst/>
          </a:prstGeom>
          <a:noFill/>
        </p:spPr>
        <p:txBody>
          <a:bodyPr wrap="square" rtlCol="0">
            <a:spAutoFit/>
          </a:bodyPr>
          <a:lstStyle/>
          <a:p>
            <a:pPr fontAlgn="auto">
              <a:spcBef>
                <a:spcPts val="0"/>
              </a:spcBef>
              <a:spcAft>
                <a:spcPts val="0"/>
              </a:spcAft>
            </a:pPr>
            <a:r>
              <a:rPr lang="en-US" dirty="0" smtClean="0">
                <a:solidFill>
                  <a:prstClr val="black"/>
                </a:solidFill>
                <a:latin typeface="Calibri"/>
              </a:rPr>
              <a:t>7</a:t>
            </a:r>
            <a:endParaRPr lang="en-US" dirty="0">
              <a:solidFill>
                <a:prstClr val="black"/>
              </a:solidFill>
              <a:latin typeface="Calibri"/>
            </a:endParaRPr>
          </a:p>
        </p:txBody>
      </p:sp>
      <p:sp>
        <p:nvSpPr>
          <p:cNvPr id="64" name="ZoneTexte 63"/>
          <p:cNvSpPr txBox="1"/>
          <p:nvPr/>
        </p:nvSpPr>
        <p:spPr>
          <a:xfrm>
            <a:off x="4495800" y="2819400"/>
            <a:ext cx="304800" cy="369332"/>
          </a:xfrm>
          <a:prstGeom prst="rect">
            <a:avLst/>
          </a:prstGeom>
          <a:noFill/>
        </p:spPr>
        <p:txBody>
          <a:bodyPr wrap="square" rtlCol="0">
            <a:spAutoFit/>
          </a:bodyPr>
          <a:lstStyle/>
          <a:p>
            <a:pPr fontAlgn="auto">
              <a:spcBef>
                <a:spcPts val="0"/>
              </a:spcBef>
              <a:spcAft>
                <a:spcPts val="0"/>
              </a:spcAft>
            </a:pPr>
            <a:r>
              <a:rPr lang="en-US" dirty="0" smtClean="0">
                <a:solidFill>
                  <a:prstClr val="black"/>
                </a:solidFill>
                <a:latin typeface="Calibri"/>
              </a:rPr>
              <a:t>7</a:t>
            </a:r>
            <a:endParaRPr lang="en-US" dirty="0">
              <a:solidFill>
                <a:prstClr val="black"/>
              </a:solidFill>
              <a:latin typeface="Calibri"/>
            </a:endParaRPr>
          </a:p>
        </p:txBody>
      </p:sp>
      <p:sp>
        <p:nvSpPr>
          <p:cNvPr id="65" name="ZoneTexte 64"/>
          <p:cNvSpPr txBox="1"/>
          <p:nvPr/>
        </p:nvSpPr>
        <p:spPr>
          <a:xfrm>
            <a:off x="5105400" y="2819400"/>
            <a:ext cx="304800" cy="369332"/>
          </a:xfrm>
          <a:prstGeom prst="rect">
            <a:avLst/>
          </a:prstGeom>
          <a:noFill/>
        </p:spPr>
        <p:txBody>
          <a:bodyPr wrap="square" rtlCol="0">
            <a:spAutoFit/>
          </a:bodyPr>
          <a:lstStyle/>
          <a:p>
            <a:pPr fontAlgn="auto">
              <a:spcBef>
                <a:spcPts val="0"/>
              </a:spcBef>
              <a:spcAft>
                <a:spcPts val="0"/>
              </a:spcAft>
            </a:pPr>
            <a:r>
              <a:rPr lang="en-US" dirty="0" smtClean="0">
                <a:solidFill>
                  <a:prstClr val="black"/>
                </a:solidFill>
                <a:latin typeface="Calibri"/>
              </a:rPr>
              <a:t>X</a:t>
            </a:r>
            <a:endParaRPr lang="en-US" dirty="0">
              <a:solidFill>
                <a:prstClr val="black"/>
              </a:solidFill>
              <a:latin typeface="Calibri"/>
            </a:endParaRPr>
          </a:p>
        </p:txBody>
      </p:sp>
      <p:sp>
        <p:nvSpPr>
          <p:cNvPr id="66" name="ZoneTexte 65"/>
          <p:cNvSpPr txBox="1"/>
          <p:nvPr/>
        </p:nvSpPr>
        <p:spPr>
          <a:xfrm>
            <a:off x="5486400" y="2819400"/>
            <a:ext cx="304800" cy="369332"/>
          </a:xfrm>
          <a:prstGeom prst="rect">
            <a:avLst/>
          </a:prstGeom>
          <a:noFill/>
        </p:spPr>
        <p:txBody>
          <a:bodyPr wrap="square" rtlCol="0">
            <a:spAutoFit/>
          </a:bodyPr>
          <a:lstStyle/>
          <a:p>
            <a:pPr fontAlgn="auto">
              <a:spcBef>
                <a:spcPts val="0"/>
              </a:spcBef>
              <a:spcAft>
                <a:spcPts val="0"/>
              </a:spcAft>
            </a:pPr>
            <a:r>
              <a:rPr lang="en-US" dirty="0" smtClean="0">
                <a:solidFill>
                  <a:prstClr val="black"/>
                </a:solidFill>
                <a:latin typeface="Calibri"/>
              </a:rPr>
              <a:t>Y</a:t>
            </a:r>
            <a:endParaRPr lang="en-US" dirty="0">
              <a:solidFill>
                <a:prstClr val="black"/>
              </a:solidFill>
              <a:latin typeface="Calibri"/>
            </a:endParaRPr>
          </a:p>
        </p:txBody>
      </p:sp>
      <p:sp>
        <p:nvSpPr>
          <p:cNvPr id="68" name="ZoneTexte 67"/>
          <p:cNvSpPr txBox="1"/>
          <p:nvPr/>
        </p:nvSpPr>
        <p:spPr>
          <a:xfrm>
            <a:off x="3657600" y="3124200"/>
            <a:ext cx="2438400" cy="400110"/>
          </a:xfrm>
          <a:prstGeom prst="rect">
            <a:avLst/>
          </a:prstGeom>
          <a:noFill/>
        </p:spPr>
        <p:txBody>
          <a:bodyPr wrap="square" rtlCol="0">
            <a:spAutoFit/>
          </a:bodyPr>
          <a:lstStyle/>
          <a:p>
            <a:pPr algn="ctr" fontAlgn="auto">
              <a:spcBef>
                <a:spcPts val="0"/>
              </a:spcBef>
              <a:spcAft>
                <a:spcPts val="0"/>
              </a:spcAft>
            </a:pPr>
            <a:r>
              <a:rPr lang="en-US" sz="2000" dirty="0" err="1" smtClean="0">
                <a:solidFill>
                  <a:prstClr val="black"/>
                </a:solidFill>
                <a:latin typeface="Calibri"/>
              </a:rPr>
              <a:t>mâle</a:t>
            </a:r>
            <a:r>
              <a:rPr lang="en-US" sz="2000" dirty="0" smtClean="0">
                <a:solidFill>
                  <a:prstClr val="black"/>
                </a:solidFill>
                <a:latin typeface="Calibri"/>
              </a:rPr>
              <a:t> (dichromate)</a:t>
            </a:r>
          </a:p>
        </p:txBody>
      </p:sp>
      <p:sp>
        <p:nvSpPr>
          <p:cNvPr id="69" name="Rectangle 68"/>
          <p:cNvSpPr/>
          <p:nvPr/>
        </p:nvSpPr>
        <p:spPr>
          <a:xfrm>
            <a:off x="914400" y="3886200"/>
            <a:ext cx="152400" cy="12192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70" name="Rectangle 69"/>
          <p:cNvSpPr/>
          <p:nvPr/>
        </p:nvSpPr>
        <p:spPr>
          <a:xfrm>
            <a:off x="914400" y="4724400"/>
            <a:ext cx="152400" cy="1524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71" name="Rectangle 70"/>
          <p:cNvSpPr/>
          <p:nvPr/>
        </p:nvSpPr>
        <p:spPr>
          <a:xfrm>
            <a:off x="1295400" y="3886200"/>
            <a:ext cx="152400" cy="12192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72" name="Rectangle 71"/>
          <p:cNvSpPr/>
          <p:nvPr/>
        </p:nvSpPr>
        <p:spPr>
          <a:xfrm>
            <a:off x="1295400" y="4724400"/>
            <a:ext cx="152400" cy="1524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73" name="Rectangle 72"/>
          <p:cNvSpPr/>
          <p:nvPr/>
        </p:nvSpPr>
        <p:spPr>
          <a:xfrm>
            <a:off x="1905000" y="4191000"/>
            <a:ext cx="152400" cy="9144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74" name="Rectangle 73"/>
          <p:cNvSpPr/>
          <p:nvPr/>
        </p:nvSpPr>
        <p:spPr>
          <a:xfrm>
            <a:off x="1905000" y="4724400"/>
            <a:ext cx="152400" cy="1524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75" name="Rectangle 74"/>
          <p:cNvSpPr/>
          <p:nvPr/>
        </p:nvSpPr>
        <p:spPr>
          <a:xfrm>
            <a:off x="2286000" y="4191000"/>
            <a:ext cx="152400" cy="9144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77" name="ZoneTexte 76"/>
          <p:cNvSpPr txBox="1"/>
          <p:nvPr/>
        </p:nvSpPr>
        <p:spPr>
          <a:xfrm>
            <a:off x="838200" y="5105400"/>
            <a:ext cx="304800" cy="369332"/>
          </a:xfrm>
          <a:prstGeom prst="rect">
            <a:avLst/>
          </a:prstGeom>
          <a:noFill/>
        </p:spPr>
        <p:txBody>
          <a:bodyPr wrap="square" rtlCol="0">
            <a:spAutoFit/>
          </a:bodyPr>
          <a:lstStyle/>
          <a:p>
            <a:pPr fontAlgn="auto">
              <a:spcBef>
                <a:spcPts val="0"/>
              </a:spcBef>
              <a:spcAft>
                <a:spcPts val="0"/>
              </a:spcAft>
            </a:pPr>
            <a:r>
              <a:rPr lang="en-US" dirty="0" smtClean="0">
                <a:solidFill>
                  <a:prstClr val="black"/>
                </a:solidFill>
                <a:latin typeface="Calibri"/>
              </a:rPr>
              <a:t>7</a:t>
            </a:r>
            <a:endParaRPr lang="en-US" dirty="0">
              <a:solidFill>
                <a:prstClr val="black"/>
              </a:solidFill>
              <a:latin typeface="Calibri"/>
            </a:endParaRPr>
          </a:p>
        </p:txBody>
      </p:sp>
      <p:sp>
        <p:nvSpPr>
          <p:cNvPr id="78" name="ZoneTexte 77"/>
          <p:cNvSpPr txBox="1"/>
          <p:nvPr/>
        </p:nvSpPr>
        <p:spPr>
          <a:xfrm>
            <a:off x="1219200" y="5105400"/>
            <a:ext cx="304800" cy="369332"/>
          </a:xfrm>
          <a:prstGeom prst="rect">
            <a:avLst/>
          </a:prstGeom>
          <a:noFill/>
        </p:spPr>
        <p:txBody>
          <a:bodyPr wrap="square" rtlCol="0">
            <a:spAutoFit/>
          </a:bodyPr>
          <a:lstStyle/>
          <a:p>
            <a:pPr fontAlgn="auto">
              <a:spcBef>
                <a:spcPts val="0"/>
              </a:spcBef>
              <a:spcAft>
                <a:spcPts val="0"/>
              </a:spcAft>
            </a:pPr>
            <a:r>
              <a:rPr lang="en-US" dirty="0" smtClean="0">
                <a:solidFill>
                  <a:prstClr val="black"/>
                </a:solidFill>
                <a:latin typeface="Calibri"/>
              </a:rPr>
              <a:t>7</a:t>
            </a:r>
            <a:endParaRPr lang="en-US" dirty="0">
              <a:solidFill>
                <a:prstClr val="black"/>
              </a:solidFill>
              <a:latin typeface="Calibri"/>
            </a:endParaRPr>
          </a:p>
        </p:txBody>
      </p:sp>
      <p:sp>
        <p:nvSpPr>
          <p:cNvPr id="79" name="ZoneTexte 78"/>
          <p:cNvSpPr txBox="1"/>
          <p:nvPr/>
        </p:nvSpPr>
        <p:spPr>
          <a:xfrm>
            <a:off x="1828800" y="5105400"/>
            <a:ext cx="304800" cy="369332"/>
          </a:xfrm>
          <a:prstGeom prst="rect">
            <a:avLst/>
          </a:prstGeom>
          <a:noFill/>
        </p:spPr>
        <p:txBody>
          <a:bodyPr wrap="square" rtlCol="0">
            <a:spAutoFit/>
          </a:bodyPr>
          <a:lstStyle/>
          <a:p>
            <a:pPr fontAlgn="auto">
              <a:spcBef>
                <a:spcPts val="0"/>
              </a:spcBef>
              <a:spcAft>
                <a:spcPts val="0"/>
              </a:spcAft>
            </a:pPr>
            <a:r>
              <a:rPr lang="en-US" dirty="0" smtClean="0">
                <a:solidFill>
                  <a:prstClr val="black"/>
                </a:solidFill>
                <a:latin typeface="Calibri"/>
              </a:rPr>
              <a:t>X</a:t>
            </a:r>
            <a:endParaRPr lang="en-US" dirty="0">
              <a:solidFill>
                <a:prstClr val="black"/>
              </a:solidFill>
              <a:latin typeface="Calibri"/>
            </a:endParaRPr>
          </a:p>
        </p:txBody>
      </p:sp>
      <p:sp>
        <p:nvSpPr>
          <p:cNvPr id="80" name="ZoneTexte 79"/>
          <p:cNvSpPr txBox="1"/>
          <p:nvPr/>
        </p:nvSpPr>
        <p:spPr>
          <a:xfrm>
            <a:off x="2209800" y="5105400"/>
            <a:ext cx="304800" cy="369332"/>
          </a:xfrm>
          <a:prstGeom prst="rect">
            <a:avLst/>
          </a:prstGeom>
          <a:noFill/>
        </p:spPr>
        <p:txBody>
          <a:bodyPr wrap="square" rtlCol="0">
            <a:spAutoFit/>
          </a:bodyPr>
          <a:lstStyle/>
          <a:p>
            <a:pPr fontAlgn="auto">
              <a:spcBef>
                <a:spcPts val="0"/>
              </a:spcBef>
              <a:spcAft>
                <a:spcPts val="0"/>
              </a:spcAft>
            </a:pPr>
            <a:r>
              <a:rPr lang="en-US" dirty="0" smtClean="0">
                <a:solidFill>
                  <a:prstClr val="black"/>
                </a:solidFill>
                <a:latin typeface="Calibri"/>
              </a:rPr>
              <a:t>X</a:t>
            </a:r>
            <a:endParaRPr lang="en-US" dirty="0">
              <a:solidFill>
                <a:prstClr val="black"/>
              </a:solidFill>
              <a:latin typeface="Calibri"/>
            </a:endParaRPr>
          </a:p>
        </p:txBody>
      </p:sp>
      <p:sp>
        <p:nvSpPr>
          <p:cNvPr id="83" name="ZoneTexte 82"/>
          <p:cNvSpPr txBox="1"/>
          <p:nvPr/>
        </p:nvSpPr>
        <p:spPr>
          <a:xfrm>
            <a:off x="457200" y="5410200"/>
            <a:ext cx="2590800" cy="707886"/>
          </a:xfrm>
          <a:prstGeom prst="rect">
            <a:avLst/>
          </a:prstGeom>
          <a:noFill/>
        </p:spPr>
        <p:txBody>
          <a:bodyPr wrap="square" rtlCol="0">
            <a:spAutoFit/>
          </a:bodyPr>
          <a:lstStyle/>
          <a:p>
            <a:pPr algn="ctr" fontAlgn="auto">
              <a:spcBef>
                <a:spcPts val="0"/>
              </a:spcBef>
              <a:spcAft>
                <a:spcPts val="0"/>
              </a:spcAft>
            </a:pPr>
            <a:r>
              <a:rPr lang="en-US" sz="2000" dirty="0" err="1">
                <a:solidFill>
                  <a:prstClr val="black"/>
                </a:solidFill>
                <a:latin typeface="Calibri"/>
              </a:rPr>
              <a:t>f</a:t>
            </a:r>
            <a:r>
              <a:rPr lang="en-US" sz="2000" dirty="0" err="1" smtClean="0">
                <a:solidFill>
                  <a:prstClr val="black"/>
                </a:solidFill>
                <a:latin typeface="Calibri"/>
              </a:rPr>
              <a:t>emelle</a:t>
            </a:r>
            <a:r>
              <a:rPr lang="en-US" sz="2000" dirty="0" smtClean="0">
                <a:solidFill>
                  <a:prstClr val="black"/>
                </a:solidFill>
                <a:latin typeface="Calibri"/>
              </a:rPr>
              <a:t> </a:t>
            </a:r>
            <a:r>
              <a:rPr lang="en-US" sz="2000" dirty="0" err="1" smtClean="0">
                <a:solidFill>
                  <a:prstClr val="black"/>
                </a:solidFill>
                <a:latin typeface="Calibri"/>
              </a:rPr>
              <a:t>hétérozygote</a:t>
            </a:r>
            <a:r>
              <a:rPr lang="en-US" sz="2000" dirty="0" smtClean="0">
                <a:solidFill>
                  <a:prstClr val="black"/>
                </a:solidFill>
                <a:latin typeface="Calibri"/>
              </a:rPr>
              <a:t> (</a:t>
            </a:r>
            <a:r>
              <a:rPr lang="en-US" sz="2000" dirty="0" err="1" smtClean="0">
                <a:solidFill>
                  <a:prstClr val="black"/>
                </a:solidFill>
                <a:latin typeface="Calibri"/>
              </a:rPr>
              <a:t>trichromate</a:t>
            </a:r>
            <a:r>
              <a:rPr lang="en-US" sz="2000" dirty="0" smtClean="0">
                <a:solidFill>
                  <a:prstClr val="black"/>
                </a:solidFill>
                <a:latin typeface="Calibri"/>
              </a:rPr>
              <a:t>!)</a:t>
            </a:r>
            <a:endParaRPr lang="en-US" sz="2000" dirty="0">
              <a:solidFill>
                <a:prstClr val="black"/>
              </a:solidFill>
              <a:latin typeface="Calibri"/>
            </a:endParaRPr>
          </a:p>
        </p:txBody>
      </p:sp>
      <p:sp>
        <p:nvSpPr>
          <p:cNvPr id="96" name="Titre 1"/>
          <p:cNvSpPr>
            <a:spLocks noGrp="1"/>
          </p:cNvSpPr>
          <p:nvPr>
            <p:ph type="title"/>
          </p:nvPr>
        </p:nvSpPr>
        <p:spPr>
          <a:xfrm>
            <a:off x="0" y="0"/>
            <a:ext cx="9144000" cy="1447800"/>
          </a:xfrm>
        </p:spPr>
        <p:txBody>
          <a:bodyPr>
            <a:normAutofit fontScale="90000"/>
          </a:bodyPr>
          <a:lstStyle/>
          <a:p>
            <a:r>
              <a:rPr lang="en-US" dirty="0" smtClean="0"/>
              <a:t>Chez les </a:t>
            </a:r>
            <a:r>
              <a:rPr lang="fr-FR" dirty="0" smtClean="0"/>
              <a:t>singes du Nouveau Monde (platyrhiniens): seulement un gène sur le X</a:t>
            </a:r>
            <a:endParaRPr lang="en-US" dirty="0"/>
          </a:p>
        </p:txBody>
      </p:sp>
      <p:sp>
        <p:nvSpPr>
          <p:cNvPr id="53" name="Rectangle 52"/>
          <p:cNvSpPr/>
          <p:nvPr/>
        </p:nvSpPr>
        <p:spPr>
          <a:xfrm>
            <a:off x="2286000" y="4724400"/>
            <a:ext cx="152400" cy="1524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 name="ZoneTexte 1"/>
          <p:cNvSpPr txBox="1"/>
          <p:nvPr/>
        </p:nvSpPr>
        <p:spPr>
          <a:xfrm>
            <a:off x="3505200" y="3733800"/>
            <a:ext cx="5257800" cy="2554545"/>
          </a:xfrm>
          <a:prstGeom prst="rect">
            <a:avLst/>
          </a:prstGeom>
          <a:noFill/>
        </p:spPr>
        <p:txBody>
          <a:bodyPr wrap="square" rtlCol="0">
            <a:spAutoFit/>
          </a:bodyPr>
          <a:lstStyle/>
          <a:p>
            <a:pPr fontAlgn="auto">
              <a:spcBef>
                <a:spcPts val="0"/>
              </a:spcBef>
              <a:spcAft>
                <a:spcPts val="0"/>
              </a:spcAft>
            </a:pPr>
            <a:r>
              <a:rPr lang="fr-FR" sz="1600" dirty="0" smtClean="0">
                <a:solidFill>
                  <a:prstClr val="black"/>
                </a:solidFill>
                <a:latin typeface="Calibri"/>
              </a:rPr>
              <a:t>Chez </a:t>
            </a:r>
            <a:r>
              <a:rPr lang="fr-FR" sz="1600" dirty="0">
                <a:solidFill>
                  <a:prstClr val="black"/>
                </a:solidFill>
                <a:latin typeface="Calibri"/>
              </a:rPr>
              <a:t>les platyrhiniens, seules les femelles </a:t>
            </a:r>
            <a:r>
              <a:rPr lang="fr-FR" sz="1600" dirty="0" smtClean="0">
                <a:solidFill>
                  <a:prstClr val="black"/>
                </a:solidFill>
                <a:latin typeface="Calibri"/>
              </a:rPr>
              <a:t>hétérozygotes sont </a:t>
            </a:r>
            <a:r>
              <a:rPr lang="fr-FR" sz="1600" dirty="0" err="1" smtClean="0">
                <a:solidFill>
                  <a:prstClr val="black"/>
                </a:solidFill>
                <a:latin typeface="Calibri"/>
              </a:rPr>
              <a:t>trichromates</a:t>
            </a:r>
            <a:r>
              <a:rPr lang="fr-FR" sz="1600" dirty="0" smtClean="0">
                <a:solidFill>
                  <a:prstClr val="black"/>
                </a:solidFill>
                <a:latin typeface="Calibri"/>
              </a:rPr>
              <a:t>, mais chez les </a:t>
            </a:r>
            <a:r>
              <a:rPr lang="fr-FR" sz="1600" dirty="0">
                <a:solidFill>
                  <a:prstClr val="black"/>
                </a:solidFill>
                <a:latin typeface="Calibri"/>
              </a:rPr>
              <a:t>catarhiniens (singes de l'Ancien Monde, comprenant les humains</a:t>
            </a:r>
            <a:r>
              <a:rPr lang="fr-FR" sz="1600" dirty="0" smtClean="0">
                <a:solidFill>
                  <a:prstClr val="black"/>
                </a:solidFill>
                <a:latin typeface="Calibri"/>
              </a:rPr>
              <a:t>), il semble avoir eu une duplication du gène sur le X, et tous les individus sont maintenant </a:t>
            </a:r>
            <a:r>
              <a:rPr lang="fr-FR" sz="1600" dirty="0" err="1" smtClean="0">
                <a:solidFill>
                  <a:prstClr val="black"/>
                </a:solidFill>
                <a:latin typeface="Calibri"/>
              </a:rPr>
              <a:t>trichromates</a:t>
            </a:r>
            <a:r>
              <a:rPr lang="fr-FR" sz="1600" dirty="0" smtClean="0">
                <a:solidFill>
                  <a:prstClr val="black"/>
                </a:solidFill>
                <a:latin typeface="Calibri"/>
              </a:rPr>
              <a:t>.  Comme l</a:t>
            </a:r>
            <a:r>
              <a:rPr lang="en-US" sz="1600" dirty="0" smtClean="0">
                <a:solidFill>
                  <a:prstClr val="black"/>
                </a:solidFill>
                <a:latin typeface="Calibri"/>
              </a:rPr>
              <a:t>a </a:t>
            </a:r>
            <a:r>
              <a:rPr lang="en-US" sz="1600" dirty="0" err="1" smtClean="0">
                <a:solidFill>
                  <a:prstClr val="black"/>
                </a:solidFill>
                <a:latin typeface="Calibri"/>
              </a:rPr>
              <a:t>trichromatie</a:t>
            </a:r>
            <a:r>
              <a:rPr lang="en-US" sz="1600" dirty="0" smtClean="0">
                <a:solidFill>
                  <a:prstClr val="black"/>
                </a:solidFill>
                <a:latin typeface="Calibri"/>
              </a:rPr>
              <a:t> </a:t>
            </a:r>
            <a:r>
              <a:rPr lang="en-US" sz="1600" dirty="0" err="1" smtClean="0">
                <a:solidFill>
                  <a:prstClr val="black"/>
                </a:solidFill>
                <a:latin typeface="Calibri"/>
              </a:rPr>
              <a:t>permet</a:t>
            </a:r>
            <a:r>
              <a:rPr lang="en-US" sz="1600" dirty="0" smtClean="0">
                <a:solidFill>
                  <a:prstClr val="black"/>
                </a:solidFill>
                <a:latin typeface="Calibri"/>
              </a:rPr>
              <a:t> de </a:t>
            </a:r>
            <a:r>
              <a:rPr lang="en-US" sz="1600" dirty="0" err="1" smtClean="0">
                <a:solidFill>
                  <a:prstClr val="black"/>
                </a:solidFill>
                <a:latin typeface="Calibri"/>
              </a:rPr>
              <a:t>distinguer</a:t>
            </a:r>
            <a:r>
              <a:rPr lang="en-US" sz="1600" dirty="0" smtClean="0">
                <a:solidFill>
                  <a:prstClr val="black"/>
                </a:solidFill>
                <a:latin typeface="Calibri"/>
              </a:rPr>
              <a:t> le rouge et le </a:t>
            </a:r>
            <a:r>
              <a:rPr lang="en-US" sz="1600" dirty="0" err="1" smtClean="0">
                <a:solidFill>
                  <a:prstClr val="black"/>
                </a:solidFill>
                <a:latin typeface="Calibri"/>
              </a:rPr>
              <a:t>vert</a:t>
            </a:r>
            <a:r>
              <a:rPr lang="en-US" sz="1600" dirty="0" smtClean="0">
                <a:solidFill>
                  <a:prstClr val="black"/>
                </a:solidFill>
                <a:latin typeface="Calibri"/>
              </a:rPr>
              <a:t>, </a:t>
            </a:r>
            <a:r>
              <a:rPr lang="en-US" sz="1600" dirty="0" err="1" smtClean="0">
                <a:solidFill>
                  <a:prstClr val="black"/>
                </a:solidFill>
                <a:latin typeface="Calibri"/>
              </a:rPr>
              <a:t>elle</a:t>
            </a:r>
            <a:r>
              <a:rPr lang="en-US" sz="1600" dirty="0" smtClean="0">
                <a:solidFill>
                  <a:prstClr val="black"/>
                </a:solidFill>
                <a:latin typeface="Calibri"/>
              </a:rPr>
              <a:t> </a:t>
            </a:r>
            <a:r>
              <a:rPr lang="en-US" sz="1600" dirty="0" err="1" smtClean="0">
                <a:solidFill>
                  <a:prstClr val="black"/>
                </a:solidFill>
                <a:latin typeface="Calibri"/>
              </a:rPr>
              <a:t>est</a:t>
            </a:r>
            <a:r>
              <a:rPr lang="en-US" sz="1600" dirty="0" smtClean="0">
                <a:solidFill>
                  <a:prstClr val="black"/>
                </a:solidFill>
                <a:latin typeface="Calibri"/>
              </a:rPr>
              <a:t> utile pour identifier des fruits </a:t>
            </a:r>
            <a:r>
              <a:rPr lang="en-US" sz="1600" dirty="0" err="1" smtClean="0">
                <a:solidFill>
                  <a:prstClr val="black"/>
                </a:solidFill>
                <a:latin typeface="Calibri"/>
              </a:rPr>
              <a:t>mûrs</a:t>
            </a:r>
            <a:r>
              <a:rPr lang="en-US" sz="1600" dirty="0" smtClean="0">
                <a:solidFill>
                  <a:prstClr val="black"/>
                </a:solidFill>
                <a:latin typeface="Calibri"/>
              </a:rPr>
              <a:t> </a:t>
            </a:r>
            <a:r>
              <a:rPr lang="en-US" sz="1600" dirty="0" err="1" smtClean="0">
                <a:solidFill>
                  <a:prstClr val="black"/>
                </a:solidFill>
                <a:latin typeface="Calibri"/>
              </a:rPr>
              <a:t>dans</a:t>
            </a:r>
            <a:r>
              <a:rPr lang="en-US" sz="1600" dirty="0" smtClean="0">
                <a:solidFill>
                  <a:prstClr val="black"/>
                </a:solidFill>
                <a:latin typeface="Calibri"/>
              </a:rPr>
              <a:t> la </a:t>
            </a:r>
            <a:r>
              <a:rPr lang="en-US" sz="1600" dirty="0" err="1" smtClean="0">
                <a:solidFill>
                  <a:prstClr val="black"/>
                </a:solidFill>
                <a:latin typeface="Calibri"/>
              </a:rPr>
              <a:t>forêt</a:t>
            </a:r>
            <a:r>
              <a:rPr lang="en-US" sz="1600" dirty="0" smtClean="0">
                <a:solidFill>
                  <a:prstClr val="black"/>
                </a:solidFill>
                <a:latin typeface="Calibri"/>
              </a:rPr>
              <a:t>.</a:t>
            </a:r>
            <a:br>
              <a:rPr lang="en-US" sz="1600" dirty="0" smtClean="0">
                <a:solidFill>
                  <a:prstClr val="black"/>
                </a:solidFill>
                <a:latin typeface="Calibri"/>
              </a:rPr>
            </a:br>
            <a:r>
              <a:rPr lang="en-US" sz="1600" dirty="0" smtClean="0">
                <a:solidFill>
                  <a:prstClr val="black"/>
                </a:solidFill>
                <a:latin typeface="Calibri"/>
              </a:rPr>
              <a:t/>
            </a:r>
            <a:br>
              <a:rPr lang="en-US" sz="1600" dirty="0" smtClean="0">
                <a:solidFill>
                  <a:prstClr val="black"/>
                </a:solidFill>
                <a:latin typeface="Calibri"/>
              </a:rPr>
            </a:br>
            <a:r>
              <a:rPr lang="en-US" sz="1600" dirty="0" smtClean="0">
                <a:solidFill>
                  <a:prstClr val="black"/>
                </a:solidFill>
                <a:latin typeface="Calibri"/>
              </a:rPr>
              <a:t>Question </a:t>
            </a:r>
            <a:r>
              <a:rPr lang="en-US" sz="1600" dirty="0" err="1" smtClean="0">
                <a:solidFill>
                  <a:prstClr val="black"/>
                </a:solidFill>
                <a:latin typeface="Calibri"/>
              </a:rPr>
              <a:t>théorique</a:t>
            </a:r>
            <a:r>
              <a:rPr lang="en-US" sz="1600" dirty="0" smtClean="0">
                <a:solidFill>
                  <a:prstClr val="black"/>
                </a:solidFill>
                <a:latin typeface="Calibri"/>
              </a:rPr>
              <a:t>: </a:t>
            </a:r>
            <a:r>
              <a:rPr lang="en-US" sz="1600" dirty="0" err="1" smtClean="0">
                <a:solidFill>
                  <a:prstClr val="black"/>
                </a:solidFill>
                <a:latin typeface="Calibri"/>
              </a:rPr>
              <a:t>est-ce</a:t>
            </a:r>
            <a:r>
              <a:rPr lang="en-US" sz="1600" dirty="0" smtClean="0">
                <a:solidFill>
                  <a:prstClr val="black"/>
                </a:solidFill>
                <a:latin typeface="Calibri"/>
              </a:rPr>
              <a:t> </a:t>
            </a:r>
            <a:r>
              <a:rPr lang="en-US" sz="1600" dirty="0" err="1" smtClean="0">
                <a:solidFill>
                  <a:prstClr val="black"/>
                </a:solidFill>
                <a:latin typeface="Calibri"/>
              </a:rPr>
              <a:t>qu’une</a:t>
            </a:r>
            <a:r>
              <a:rPr lang="en-US" sz="1600" dirty="0" smtClean="0">
                <a:solidFill>
                  <a:prstClr val="black"/>
                </a:solidFill>
                <a:latin typeface="Calibri"/>
              </a:rPr>
              <a:t> femme </a:t>
            </a:r>
            <a:r>
              <a:rPr lang="en-US" sz="1600" dirty="0" err="1" smtClean="0">
                <a:solidFill>
                  <a:prstClr val="black"/>
                </a:solidFill>
                <a:latin typeface="Calibri"/>
              </a:rPr>
              <a:t>humaine</a:t>
            </a:r>
            <a:r>
              <a:rPr lang="en-US" sz="1600" dirty="0" smtClean="0">
                <a:solidFill>
                  <a:prstClr val="black"/>
                </a:solidFill>
                <a:latin typeface="Calibri"/>
              </a:rPr>
              <a:t> </a:t>
            </a:r>
            <a:r>
              <a:rPr lang="en-US" sz="1600" dirty="0" err="1" smtClean="0">
                <a:solidFill>
                  <a:prstClr val="black"/>
                </a:solidFill>
                <a:latin typeface="Calibri"/>
              </a:rPr>
              <a:t>ayant</a:t>
            </a:r>
            <a:r>
              <a:rPr lang="en-US" sz="1600" dirty="0" smtClean="0">
                <a:solidFill>
                  <a:prstClr val="black"/>
                </a:solidFill>
                <a:latin typeface="Calibri"/>
              </a:rPr>
              <a:t> des </a:t>
            </a:r>
            <a:r>
              <a:rPr lang="en-US" sz="1600" dirty="0" err="1" smtClean="0">
                <a:solidFill>
                  <a:prstClr val="black"/>
                </a:solidFill>
                <a:latin typeface="Calibri"/>
              </a:rPr>
              <a:t>gènes</a:t>
            </a:r>
            <a:r>
              <a:rPr lang="en-US" sz="1600" dirty="0" smtClean="0">
                <a:solidFill>
                  <a:prstClr val="black"/>
                </a:solidFill>
                <a:latin typeface="Calibri"/>
              </a:rPr>
              <a:t> </a:t>
            </a:r>
            <a:r>
              <a:rPr lang="en-US" sz="1600" dirty="0" err="1" smtClean="0">
                <a:solidFill>
                  <a:prstClr val="black"/>
                </a:solidFill>
                <a:latin typeface="Calibri"/>
              </a:rPr>
              <a:t>hétérozygotes</a:t>
            </a:r>
            <a:r>
              <a:rPr lang="en-US" sz="1600" dirty="0" smtClean="0">
                <a:solidFill>
                  <a:prstClr val="black"/>
                </a:solidFill>
                <a:latin typeface="Calibri"/>
              </a:rPr>
              <a:t> </a:t>
            </a:r>
            <a:r>
              <a:rPr lang="en-US" sz="1600" dirty="0" err="1" smtClean="0">
                <a:solidFill>
                  <a:prstClr val="black"/>
                </a:solidFill>
                <a:latin typeface="Calibri"/>
              </a:rPr>
              <a:t>pourrait</a:t>
            </a:r>
            <a:r>
              <a:rPr lang="en-US" sz="1600" dirty="0" smtClean="0">
                <a:solidFill>
                  <a:prstClr val="black"/>
                </a:solidFill>
                <a:latin typeface="Calibri"/>
              </a:rPr>
              <a:t> </a:t>
            </a:r>
            <a:r>
              <a:rPr lang="en-US" sz="1600" dirty="0" err="1" smtClean="0">
                <a:solidFill>
                  <a:prstClr val="black"/>
                </a:solidFill>
                <a:latin typeface="Calibri"/>
              </a:rPr>
              <a:t>être</a:t>
            </a:r>
            <a:r>
              <a:rPr lang="en-US" sz="1600" dirty="0" smtClean="0">
                <a:solidFill>
                  <a:prstClr val="black"/>
                </a:solidFill>
                <a:latin typeface="Calibri"/>
              </a:rPr>
              <a:t> </a:t>
            </a:r>
            <a:r>
              <a:rPr lang="en-US" sz="1600" i="1" dirty="0" err="1" smtClean="0">
                <a:solidFill>
                  <a:prstClr val="black"/>
                </a:solidFill>
                <a:latin typeface="Calibri"/>
              </a:rPr>
              <a:t>tétra</a:t>
            </a:r>
            <a:r>
              <a:rPr lang="en-US" sz="1600" dirty="0" err="1" smtClean="0">
                <a:solidFill>
                  <a:prstClr val="black"/>
                </a:solidFill>
                <a:latin typeface="Calibri"/>
              </a:rPr>
              <a:t>chromate</a:t>
            </a:r>
            <a:r>
              <a:rPr lang="en-US" sz="1600" dirty="0" smtClean="0">
                <a:solidFill>
                  <a:prstClr val="black"/>
                </a:solidFill>
                <a:latin typeface="Calibri"/>
              </a:rPr>
              <a:t> ?!</a:t>
            </a:r>
            <a:endParaRPr lang="en-US" sz="1600" dirty="0">
              <a:solidFill>
                <a:prstClr val="black"/>
              </a:solidFill>
              <a:latin typeface="Calibri"/>
            </a:endParaRPr>
          </a:p>
        </p:txBody>
      </p:sp>
      <p:sp>
        <p:nvSpPr>
          <p:cNvPr id="54" name="Étoile à 5 branches 53"/>
          <p:cNvSpPr/>
          <p:nvPr/>
        </p:nvSpPr>
        <p:spPr>
          <a:xfrm>
            <a:off x="8763000" y="5105400"/>
            <a:ext cx="274320" cy="274320"/>
          </a:xfrm>
          <a:prstGeom prst="star5">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812052080"/>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304800"/>
            <a:ext cx="8229600" cy="5821363"/>
          </a:xfrm>
        </p:spPr>
        <p:txBody>
          <a:bodyPr>
            <a:normAutofit lnSpcReduction="10000"/>
          </a:bodyPr>
          <a:lstStyle/>
          <a:p>
            <a:r>
              <a:rPr lang="en-US" dirty="0" smtClean="0"/>
              <a:t>Est-</a:t>
            </a:r>
            <a:r>
              <a:rPr lang="en-US" dirty="0" err="1" smtClean="0"/>
              <a:t>ce</a:t>
            </a:r>
            <a:r>
              <a:rPr lang="en-US" dirty="0" smtClean="0"/>
              <a:t> </a:t>
            </a:r>
            <a:r>
              <a:rPr lang="en-US" dirty="0" err="1"/>
              <a:t>qu’une</a:t>
            </a:r>
            <a:r>
              <a:rPr lang="en-US" dirty="0"/>
              <a:t> femme </a:t>
            </a:r>
            <a:r>
              <a:rPr lang="en-US" dirty="0" err="1"/>
              <a:t>humaine</a:t>
            </a:r>
            <a:r>
              <a:rPr lang="en-US" dirty="0"/>
              <a:t> </a:t>
            </a:r>
            <a:r>
              <a:rPr lang="en-US" dirty="0" err="1"/>
              <a:t>ayant</a:t>
            </a:r>
            <a:r>
              <a:rPr lang="en-US" dirty="0"/>
              <a:t> des </a:t>
            </a:r>
            <a:r>
              <a:rPr lang="en-US" dirty="0" err="1"/>
              <a:t>gènes</a:t>
            </a:r>
            <a:r>
              <a:rPr lang="en-US" dirty="0"/>
              <a:t> </a:t>
            </a:r>
            <a:r>
              <a:rPr lang="en-US" dirty="0" err="1"/>
              <a:t>hétérozygotes</a:t>
            </a:r>
            <a:r>
              <a:rPr lang="en-US" dirty="0"/>
              <a:t> </a:t>
            </a:r>
            <a:r>
              <a:rPr lang="en-US" dirty="0" err="1"/>
              <a:t>pourrait</a:t>
            </a:r>
            <a:r>
              <a:rPr lang="en-US" dirty="0"/>
              <a:t> </a:t>
            </a:r>
            <a:r>
              <a:rPr lang="en-US" dirty="0" err="1"/>
              <a:t>être</a:t>
            </a:r>
            <a:r>
              <a:rPr lang="en-US" dirty="0"/>
              <a:t> </a:t>
            </a:r>
            <a:r>
              <a:rPr lang="en-US" i="1" dirty="0" err="1"/>
              <a:t>tétra</a:t>
            </a:r>
            <a:r>
              <a:rPr lang="en-US" dirty="0" err="1"/>
              <a:t>chromate</a:t>
            </a:r>
            <a:r>
              <a:rPr lang="en-US" dirty="0"/>
              <a:t> </a:t>
            </a:r>
            <a:r>
              <a:rPr lang="en-US" dirty="0" smtClean="0"/>
              <a:t>?!</a:t>
            </a:r>
            <a:br>
              <a:rPr lang="en-US" dirty="0" smtClean="0"/>
            </a:br>
            <a:r>
              <a:rPr lang="en-US" dirty="0" smtClean="0"/>
              <a:t>La </a:t>
            </a:r>
            <a:r>
              <a:rPr lang="en-US" dirty="0" err="1" smtClean="0"/>
              <a:t>Dr</a:t>
            </a:r>
            <a:r>
              <a:rPr lang="en-US" dirty="0" smtClean="0"/>
              <a:t> Gabriele Jordan </a:t>
            </a:r>
            <a:r>
              <a:rPr lang="en-US" dirty="0" err="1" smtClean="0"/>
              <a:t>semble</a:t>
            </a:r>
            <a:r>
              <a:rPr lang="en-US" dirty="0" smtClean="0"/>
              <a:t> </a:t>
            </a:r>
            <a:r>
              <a:rPr lang="en-US" dirty="0" err="1" smtClean="0"/>
              <a:t>avoir</a:t>
            </a:r>
            <a:r>
              <a:rPr lang="en-US" dirty="0" smtClean="0"/>
              <a:t> </a:t>
            </a:r>
            <a:r>
              <a:rPr lang="en-US" dirty="0" err="1" smtClean="0"/>
              <a:t>trouvé</a:t>
            </a:r>
            <a:r>
              <a:rPr lang="en-US" dirty="0" smtClean="0"/>
              <a:t> </a:t>
            </a:r>
            <a:r>
              <a:rPr lang="en-US" dirty="0" err="1" smtClean="0"/>
              <a:t>une</a:t>
            </a:r>
            <a:r>
              <a:rPr lang="en-US" dirty="0" smtClean="0"/>
              <a:t> </a:t>
            </a:r>
            <a:r>
              <a:rPr lang="en-US" dirty="0" err="1" smtClean="0"/>
              <a:t>tétrachromate</a:t>
            </a:r>
            <a:r>
              <a:rPr lang="en-US" dirty="0" smtClean="0"/>
              <a:t> </a:t>
            </a:r>
            <a:r>
              <a:rPr lang="en-US" dirty="0" err="1" smtClean="0"/>
              <a:t>humaine</a:t>
            </a:r>
            <a:r>
              <a:rPr lang="en-US" dirty="0" smtClean="0"/>
              <a:t> (</a:t>
            </a:r>
            <a:r>
              <a:rPr lang="en-US" dirty="0" err="1" smtClean="0"/>
              <a:t>une</a:t>
            </a:r>
            <a:r>
              <a:rPr lang="en-US" dirty="0" smtClean="0"/>
              <a:t> femme), </a:t>
            </a:r>
            <a:r>
              <a:rPr lang="en-US" dirty="0" err="1" smtClean="0"/>
              <a:t>anonyme</a:t>
            </a:r>
            <a:r>
              <a:rPr lang="en-US" dirty="0" smtClean="0"/>
              <a:t>, </a:t>
            </a:r>
            <a:r>
              <a:rPr lang="en-US" dirty="0" err="1" smtClean="0"/>
              <a:t>identifié</a:t>
            </a:r>
            <a:r>
              <a:rPr lang="en-US" dirty="0"/>
              <a:t> par le code cDa29</a:t>
            </a:r>
            <a:br>
              <a:rPr lang="en-US" dirty="0"/>
            </a:br>
            <a:r>
              <a:rPr lang="en-US" sz="1600" dirty="0">
                <a:hlinkClick r:id="rId2"/>
              </a:rPr>
              <a:t>http://discovermagazine.com/2012/jul-aug/06-humans-with-super-human-vision</a:t>
            </a:r>
            <a:r>
              <a:rPr lang="en-US" sz="1600" dirty="0" smtClean="0">
                <a:hlinkClick r:id="rId2"/>
              </a:rPr>
              <a:t>/</a:t>
            </a:r>
            <a:r>
              <a:rPr lang="en-US" sz="1600" dirty="0" smtClean="0"/>
              <a:t> ;</a:t>
            </a:r>
            <a:r>
              <a:rPr lang="en-US" sz="1600" dirty="0"/>
              <a:t/>
            </a:r>
            <a:br>
              <a:rPr lang="en-US" sz="1600" dirty="0"/>
            </a:br>
            <a:r>
              <a:rPr lang="en-US" sz="1600" dirty="0">
                <a:hlinkClick r:id="rId3"/>
              </a:rPr>
              <a:t>http://</a:t>
            </a:r>
            <a:r>
              <a:rPr lang="en-US" sz="1600" dirty="0" smtClean="0">
                <a:hlinkClick r:id="rId3"/>
              </a:rPr>
              <a:t>scholar.google.ca/scholar?q=jordan+deeb+bosten+mollon+dimensionality+color+vision+carriers+trichromacy</a:t>
            </a:r>
            <a:r>
              <a:rPr lang="en-US" sz="1600" dirty="0" smtClean="0"/>
              <a:t> </a:t>
            </a:r>
          </a:p>
          <a:p>
            <a:r>
              <a:rPr lang="en-US" dirty="0" smtClean="0"/>
              <a:t>En 2009, des </a:t>
            </a:r>
            <a:r>
              <a:rPr lang="en-US" dirty="0" err="1" smtClean="0"/>
              <a:t>chercheurs</a:t>
            </a:r>
            <a:r>
              <a:rPr lang="en-US" dirty="0" smtClean="0"/>
              <a:t> </a:t>
            </a:r>
            <a:r>
              <a:rPr lang="en-US" dirty="0" err="1" smtClean="0"/>
              <a:t>ont</a:t>
            </a:r>
            <a:r>
              <a:rPr lang="en-US" dirty="0" smtClean="0"/>
              <a:t> </a:t>
            </a:r>
            <a:r>
              <a:rPr lang="en-US" dirty="0" err="1" smtClean="0"/>
              <a:t>utilisé</a:t>
            </a:r>
            <a:r>
              <a:rPr lang="en-US" dirty="0" smtClean="0"/>
              <a:t> de la </a:t>
            </a:r>
            <a:r>
              <a:rPr lang="en-US" dirty="0" err="1" smtClean="0"/>
              <a:t>thérapie</a:t>
            </a:r>
            <a:r>
              <a:rPr lang="en-US" dirty="0" smtClean="0"/>
              <a:t> </a:t>
            </a:r>
            <a:r>
              <a:rPr lang="en-US" dirty="0" err="1" smtClean="0"/>
              <a:t>génique</a:t>
            </a:r>
            <a:r>
              <a:rPr lang="en-US" dirty="0" smtClean="0"/>
              <a:t> pour </a:t>
            </a:r>
            <a:r>
              <a:rPr lang="en-US" dirty="0" err="1" smtClean="0"/>
              <a:t>donner</a:t>
            </a:r>
            <a:r>
              <a:rPr lang="en-US" dirty="0" smtClean="0"/>
              <a:t> </a:t>
            </a:r>
            <a:r>
              <a:rPr lang="en-US" dirty="0" err="1" smtClean="0"/>
              <a:t>une</a:t>
            </a:r>
            <a:r>
              <a:rPr lang="en-US" dirty="0" smtClean="0"/>
              <a:t> vision </a:t>
            </a:r>
            <a:r>
              <a:rPr lang="en-US" dirty="0" err="1" smtClean="0"/>
              <a:t>trichromate</a:t>
            </a:r>
            <a:r>
              <a:rPr lang="en-US" dirty="0"/>
              <a:t> à des </a:t>
            </a:r>
            <a:r>
              <a:rPr lang="en-US" dirty="0" smtClean="0"/>
              <a:t>singes-</a:t>
            </a:r>
            <a:r>
              <a:rPr lang="en-US" dirty="0" err="1" smtClean="0"/>
              <a:t>écureuils</a:t>
            </a:r>
            <a:r>
              <a:rPr lang="en-US" dirty="0" smtClean="0"/>
              <a:t> (singes du Nouveau Monde) </a:t>
            </a:r>
            <a:r>
              <a:rPr lang="en-US" dirty="0" err="1" smtClean="0"/>
              <a:t>adultes</a:t>
            </a:r>
            <a:r>
              <a:rPr lang="en-US" dirty="0" smtClean="0"/>
              <a:t> </a:t>
            </a:r>
            <a:r>
              <a:rPr lang="en-US" dirty="0" err="1" smtClean="0"/>
              <a:t>mâles</a:t>
            </a:r>
            <a:r>
              <a:rPr lang="en-US" dirty="0"/>
              <a:t/>
            </a:r>
            <a:br>
              <a:rPr lang="en-US" dirty="0"/>
            </a:br>
            <a:r>
              <a:rPr lang="en-US" sz="1600" dirty="0">
                <a:hlinkClick r:id="rId4"/>
              </a:rPr>
              <a:t>http://</a:t>
            </a:r>
            <a:r>
              <a:rPr lang="en-US" sz="1600" dirty="0" smtClean="0">
                <a:hlinkClick r:id="rId4"/>
              </a:rPr>
              <a:t>scholar.google.ca/scholar?q=mancuso+neitz+gene+therapy+red+green+colour+blindness+adult+primates</a:t>
            </a:r>
            <a:r>
              <a:rPr lang="en-US" sz="1600" dirty="0" smtClean="0"/>
              <a:t> </a:t>
            </a:r>
            <a:endParaRPr lang="en-US" sz="1600" dirty="0"/>
          </a:p>
          <a:p>
            <a:endParaRPr lang="en-US" dirty="0"/>
          </a:p>
        </p:txBody>
      </p:sp>
      <p:sp>
        <p:nvSpPr>
          <p:cNvPr id="4" name="Étoile à 5 branches 3"/>
          <p:cNvSpPr/>
          <p:nvPr/>
        </p:nvSpPr>
        <p:spPr>
          <a:xfrm>
            <a:off x="8763000" y="4953000"/>
            <a:ext cx="274320" cy="274320"/>
          </a:xfrm>
          <a:prstGeom prst="star5">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5" name="Étoile à 5 branches 4"/>
          <p:cNvSpPr/>
          <p:nvPr/>
        </p:nvSpPr>
        <p:spPr>
          <a:xfrm>
            <a:off x="8763000" y="2286000"/>
            <a:ext cx="274320" cy="274320"/>
          </a:xfrm>
          <a:prstGeom prst="star5">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1260766767"/>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0"/>
            <a:ext cx="8229600" cy="762000"/>
          </a:xfrm>
        </p:spPr>
        <p:txBody>
          <a:bodyPr/>
          <a:lstStyle/>
          <a:p>
            <a:r>
              <a:rPr lang="en-US" dirty="0" smtClean="0"/>
              <a:t>Pour plus </a:t>
            </a:r>
            <a:r>
              <a:rPr lang="en-US" dirty="0" err="1" smtClean="0"/>
              <a:t>d’informations</a:t>
            </a:r>
            <a:endParaRPr lang="en-US" dirty="0"/>
          </a:p>
        </p:txBody>
      </p:sp>
      <p:sp>
        <p:nvSpPr>
          <p:cNvPr id="3" name="Espace réservé du contenu 2"/>
          <p:cNvSpPr>
            <a:spLocks noGrp="1"/>
          </p:cNvSpPr>
          <p:nvPr>
            <p:ph idx="1"/>
          </p:nvPr>
        </p:nvSpPr>
        <p:spPr>
          <a:xfrm>
            <a:off x="457200" y="838200"/>
            <a:ext cx="8229600" cy="5287963"/>
          </a:xfrm>
        </p:spPr>
        <p:txBody>
          <a:bodyPr>
            <a:normAutofit fontScale="70000" lnSpcReduction="20000"/>
          </a:bodyPr>
          <a:lstStyle/>
          <a:p>
            <a:r>
              <a:rPr lang="en-US" dirty="0">
                <a:hlinkClick r:id="rId2"/>
              </a:rPr>
              <a:t>http://webvision.med.utah.edu</a:t>
            </a:r>
            <a:r>
              <a:rPr lang="en-US" dirty="0" smtClean="0">
                <a:hlinkClick r:id="rId2"/>
              </a:rPr>
              <a:t>/</a:t>
            </a:r>
            <a:r>
              <a:rPr lang="en-US" dirty="0" smtClean="0"/>
              <a:t> (</a:t>
            </a:r>
            <a:r>
              <a:rPr lang="en-US" dirty="0" err="1" smtClean="0"/>
              <a:t>livre</a:t>
            </a:r>
            <a:r>
              <a:rPr lang="en-US" dirty="0" smtClean="0"/>
              <a:t> en </a:t>
            </a:r>
            <a:r>
              <a:rPr lang="en-US" dirty="0" err="1" smtClean="0"/>
              <a:t>ligne</a:t>
            </a:r>
            <a:r>
              <a:rPr lang="en-US" dirty="0"/>
              <a:t> </a:t>
            </a:r>
            <a:r>
              <a:rPr lang="en-US" dirty="0" smtClean="0"/>
              <a:t>de Kolb et al., “</a:t>
            </a:r>
            <a:r>
              <a:rPr lang="en-US" dirty="0" err="1" smtClean="0"/>
              <a:t>Webvision</a:t>
            </a:r>
            <a:r>
              <a:rPr lang="en-US" dirty="0"/>
              <a:t>: The Organization of the Retina and Visual System”)</a:t>
            </a:r>
            <a:endParaRPr lang="en-US" dirty="0" smtClean="0"/>
          </a:p>
          <a:p>
            <a:r>
              <a:rPr lang="en-US" dirty="0">
                <a:hlinkClick r:id="rId3"/>
              </a:rPr>
              <a:t>http://</a:t>
            </a:r>
            <a:r>
              <a:rPr lang="en-US" dirty="0" smtClean="0">
                <a:hlinkClick r:id="rId3"/>
              </a:rPr>
              <a:t>www.youtube.com/watch?v=BJm5jHhJNBI&amp;t=16m41s</a:t>
            </a:r>
            <a:r>
              <a:rPr lang="en-US" dirty="0" smtClean="0"/>
              <a:t> (</a:t>
            </a:r>
            <a:r>
              <a:rPr lang="en-US" dirty="0" err="1" smtClean="0"/>
              <a:t>présentation</a:t>
            </a:r>
            <a:r>
              <a:rPr lang="en-US" dirty="0"/>
              <a:t> de </a:t>
            </a:r>
            <a:r>
              <a:rPr lang="en-US" dirty="0" smtClean="0"/>
              <a:t>la prof. Aoife </a:t>
            </a:r>
            <a:r>
              <a:rPr lang="en-US" dirty="0" err="1" smtClean="0"/>
              <a:t>McLysaght</a:t>
            </a:r>
            <a:r>
              <a:rPr lang="en-US" dirty="0" smtClean="0"/>
              <a:t>)</a:t>
            </a:r>
          </a:p>
          <a:p>
            <a:r>
              <a:rPr lang="en-US" dirty="0">
                <a:hlinkClick r:id="rId4"/>
              </a:rPr>
              <a:t>http://</a:t>
            </a:r>
            <a:r>
              <a:rPr lang="en-US" dirty="0" smtClean="0">
                <a:hlinkClick r:id="rId4"/>
              </a:rPr>
              <a:t>www.handprint.com/HP/WCL/color2.html</a:t>
            </a:r>
            <a:r>
              <a:rPr lang="en-US" dirty="0"/>
              <a:t> (Bruce </a:t>
            </a:r>
            <a:r>
              <a:rPr lang="en-US" dirty="0" err="1" smtClean="0"/>
              <a:t>MacEvoy</a:t>
            </a:r>
            <a:r>
              <a:rPr lang="en-US" dirty="0"/>
              <a:t>, </a:t>
            </a:r>
            <a:r>
              <a:rPr lang="en-US" dirty="0" smtClean="0"/>
              <a:t>“The Geometry </a:t>
            </a:r>
            <a:r>
              <a:rPr lang="en-US" dirty="0"/>
              <a:t>of </a:t>
            </a:r>
            <a:r>
              <a:rPr lang="en-US" dirty="0" smtClean="0"/>
              <a:t>Color Perception”)</a:t>
            </a:r>
          </a:p>
          <a:p>
            <a:r>
              <a:rPr lang="en-US" dirty="0">
                <a:hlinkClick r:id="rId5"/>
              </a:rPr>
              <a:t>http://www.yorku.ca/eye</a:t>
            </a:r>
            <a:r>
              <a:rPr lang="en-US" dirty="0" smtClean="0">
                <a:hlinkClick r:id="rId5"/>
              </a:rPr>
              <a:t>/</a:t>
            </a:r>
            <a:r>
              <a:rPr lang="en-US" dirty="0" smtClean="0"/>
              <a:t> (</a:t>
            </a:r>
            <a:r>
              <a:rPr lang="en-US" dirty="0" err="1" smtClean="0"/>
              <a:t>livre</a:t>
            </a:r>
            <a:r>
              <a:rPr lang="en-US" dirty="0" smtClean="0"/>
              <a:t> en </a:t>
            </a:r>
            <a:r>
              <a:rPr lang="en-US" dirty="0" err="1" smtClean="0"/>
              <a:t>ligne</a:t>
            </a:r>
            <a:r>
              <a:rPr lang="en-US" dirty="0" smtClean="0"/>
              <a:t> de Peter Kaiser, “The Joy of Visual Perception”)</a:t>
            </a:r>
          </a:p>
          <a:p>
            <a:r>
              <a:rPr lang="en-US" dirty="0">
                <a:hlinkClick r:id="rId6"/>
              </a:rPr>
              <a:t>http://</a:t>
            </a:r>
            <a:r>
              <a:rPr lang="en-US" dirty="0" smtClean="0">
                <a:hlinkClick r:id="rId6"/>
              </a:rPr>
              <a:t>scholar.google.ca/scholar?q=machado+oliveira+fernandes+Model+Simulation+Color+Vision+Deficiency</a:t>
            </a:r>
            <a:endParaRPr lang="en-US" dirty="0" smtClean="0"/>
          </a:p>
          <a:p>
            <a:r>
              <a:rPr lang="en-US" dirty="0">
                <a:hlinkClick r:id="rId7"/>
              </a:rPr>
              <a:t>http://</a:t>
            </a:r>
            <a:r>
              <a:rPr lang="en-US" dirty="0" smtClean="0">
                <a:hlinkClick r:id="rId7"/>
              </a:rPr>
              <a:t>scholar.google.ca/scholar?q=jacobs+evolution+colour+vision+mammals</a:t>
            </a:r>
            <a:endParaRPr lang="en-US" dirty="0" smtClean="0"/>
          </a:p>
          <a:p>
            <a:r>
              <a:rPr lang="en-US" dirty="0">
                <a:hlinkClick r:id="rId8"/>
              </a:rPr>
              <a:t>http://www.mapoflife.org/topics/topic_328_Trichromatic-vision-in-mammals</a:t>
            </a:r>
            <a:r>
              <a:rPr lang="en-US" dirty="0" smtClean="0">
                <a:hlinkClick r:id="rId8"/>
              </a:rPr>
              <a:t>/</a:t>
            </a:r>
            <a:endParaRPr lang="en-US" dirty="0" smtClean="0"/>
          </a:p>
          <a:p>
            <a:r>
              <a:rPr lang="en-US" dirty="0">
                <a:hlinkClick r:id="rId9"/>
              </a:rPr>
              <a:t>http://</a:t>
            </a:r>
            <a:r>
              <a:rPr lang="en-US" dirty="0" smtClean="0">
                <a:hlinkClick r:id="rId9"/>
              </a:rPr>
              <a:t>anthro.palomar.edu/primate/color.htm</a:t>
            </a:r>
            <a:endParaRPr lang="en-US" dirty="0" smtClean="0"/>
          </a:p>
          <a:p>
            <a:endParaRPr lang="en-US" dirty="0" smtClean="0"/>
          </a:p>
        </p:txBody>
      </p:sp>
    </p:spTree>
    <p:extLst>
      <p:ext uri="{BB962C8B-B14F-4D97-AF65-F5344CB8AC3E}">
        <p14:creationId xmlns:p14="http://schemas.microsoft.com/office/powerpoint/2010/main" val="285813898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Questions de </a:t>
            </a:r>
            <a:r>
              <a:rPr lang="en-CA" smtClean="0"/>
              <a:t>compréhension</a:t>
            </a:r>
            <a:endParaRPr lang="en-CA"/>
          </a:p>
        </p:txBody>
      </p:sp>
      <p:sp>
        <p:nvSpPr>
          <p:cNvPr id="3" name="Content Placeholder 2"/>
          <p:cNvSpPr>
            <a:spLocks noGrp="1"/>
          </p:cNvSpPr>
          <p:nvPr>
            <p:ph idx="1"/>
          </p:nvPr>
        </p:nvSpPr>
        <p:spPr/>
        <p:txBody>
          <a:bodyPr/>
          <a:lstStyle/>
          <a:p>
            <a:r>
              <a:rPr lang="en-CA"/>
              <a:t>Quelles sont les couleurs primaires, secondaires, </a:t>
            </a:r>
            <a:r>
              <a:rPr lang="en-CA" smtClean="0"/>
              <a:t>et complémentaires ?</a:t>
            </a:r>
          </a:p>
          <a:p>
            <a:r>
              <a:rPr lang="en-CA" smtClean="0"/>
              <a:t>Pourquoi y a-t-il </a:t>
            </a:r>
            <a:r>
              <a:rPr lang="en-CA" i="1" smtClean="0"/>
              <a:t>trois</a:t>
            </a:r>
            <a:r>
              <a:rPr lang="en-CA" smtClean="0"/>
              <a:t> couleurs primaires ?</a:t>
            </a:r>
            <a:endParaRPr lang="en-CA"/>
          </a:p>
        </p:txBody>
      </p:sp>
    </p:spTree>
    <p:extLst>
      <p:ext uri="{BB962C8B-B14F-4D97-AF65-F5344CB8AC3E}">
        <p14:creationId xmlns:p14="http://schemas.microsoft.com/office/powerpoint/2010/main" val="24331755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a:xfrm>
            <a:off x="3071813" y="2643188"/>
            <a:ext cx="2357437" cy="2428875"/>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pic>
        <p:nvPicPr>
          <p:cNvPr id="17411" name="Picture 17" descr="C:\Users\mjm\Desktop\S_win\ets\courses\lectureMaterial\08.perceptionAndGraphicDesign\images\flashligh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9488" y="2428875"/>
            <a:ext cx="61912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Arc 11"/>
          <p:cNvSpPr/>
          <p:nvPr/>
        </p:nvSpPr>
        <p:spPr>
          <a:xfrm>
            <a:off x="5980113" y="5867400"/>
            <a:ext cx="725487" cy="730250"/>
          </a:xfrm>
          <a:prstGeom prst="arc">
            <a:avLst>
              <a:gd name="adj1" fmla="val 11945703"/>
              <a:gd name="adj2" fmla="val 14542768"/>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CA"/>
          </a:p>
        </p:txBody>
      </p:sp>
      <p:cxnSp>
        <p:nvCxnSpPr>
          <p:cNvPr id="14" name="Connecteur droit 13"/>
          <p:cNvCxnSpPr/>
          <p:nvPr/>
        </p:nvCxnSpPr>
        <p:spPr>
          <a:xfrm rot="16200000" flipH="1">
            <a:off x="6040438" y="5899150"/>
            <a:ext cx="434975" cy="27622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Connecteur droit 15"/>
          <p:cNvCxnSpPr/>
          <p:nvPr/>
        </p:nvCxnSpPr>
        <p:spPr>
          <a:xfrm>
            <a:off x="5905500" y="6086475"/>
            <a:ext cx="495300" cy="1682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415" name="ZoneTexte 26"/>
          <p:cNvSpPr txBox="1">
            <a:spLocks noChangeArrowheads="1"/>
          </p:cNvSpPr>
          <p:nvPr/>
        </p:nvSpPr>
        <p:spPr bwMode="auto">
          <a:xfrm>
            <a:off x="6386513" y="6162675"/>
            <a:ext cx="1000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CA" altLang="en-US" sz="1800">
                <a:latin typeface="Arial" charset="0"/>
              </a:rPr>
              <a:t>Oeil</a:t>
            </a:r>
          </a:p>
        </p:txBody>
      </p:sp>
      <p:pic>
        <p:nvPicPr>
          <p:cNvPr id="17416" name="Picture 7" descr="C:\Users\mjm\Desktop\3circles_additiv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3250" y="2786063"/>
            <a:ext cx="2214563" cy="224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7" name="Picture 17" descr="C:\Users\mjm\Desktop\S_win\ets\courses\lectureMaterial\08.perceptionAndGraphicDesign\images\flashligh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8100000">
            <a:off x="3949700" y="1249363"/>
            <a:ext cx="630238"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8" name="Picture 17" descr="C:\Users\mjm\Desktop\S_win\ets\courses\lectureMaterial\08.perceptionAndGraphicDesign\images\flashligh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16575" y="2571750"/>
            <a:ext cx="628650"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Forme libre 28"/>
          <p:cNvSpPr/>
          <p:nvPr/>
        </p:nvSpPr>
        <p:spPr>
          <a:xfrm>
            <a:off x="3643313" y="1928813"/>
            <a:ext cx="1182687" cy="1284287"/>
          </a:xfrm>
          <a:custGeom>
            <a:avLst/>
            <a:gdLst>
              <a:gd name="connsiteX0" fmla="*/ 0 w 1182255"/>
              <a:gd name="connsiteY0" fmla="*/ 1283855 h 1283855"/>
              <a:gd name="connsiteX1" fmla="*/ 1182255 w 1182255"/>
              <a:gd name="connsiteY1" fmla="*/ 1283855 h 1283855"/>
              <a:gd name="connsiteX2" fmla="*/ 729673 w 1182255"/>
              <a:gd name="connsiteY2" fmla="*/ 0 h 1283855"/>
              <a:gd name="connsiteX3" fmla="*/ 517237 w 1182255"/>
              <a:gd name="connsiteY3" fmla="*/ 0 h 1283855"/>
              <a:gd name="connsiteX4" fmla="*/ 0 w 1182255"/>
              <a:gd name="connsiteY4" fmla="*/ 1283855 h 1283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2255" h="1283855">
                <a:moveTo>
                  <a:pt x="0" y="1283855"/>
                </a:moveTo>
                <a:lnTo>
                  <a:pt x="1182255" y="1283855"/>
                </a:lnTo>
                <a:lnTo>
                  <a:pt x="729673" y="0"/>
                </a:lnTo>
                <a:lnTo>
                  <a:pt x="517237" y="0"/>
                </a:lnTo>
                <a:lnTo>
                  <a:pt x="0" y="1283855"/>
                </a:lnTo>
                <a:close/>
              </a:path>
            </a:pathLst>
          </a:custGeom>
          <a:gradFill>
            <a:gsLst>
              <a:gs pos="0">
                <a:srgbClr val="FF0000"/>
              </a:gs>
              <a:gs pos="100000">
                <a:srgbClr val="FF0000">
                  <a:alpha val="10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sp>
        <p:nvSpPr>
          <p:cNvPr id="30" name="Forme libre 29"/>
          <p:cNvSpPr/>
          <p:nvPr/>
        </p:nvSpPr>
        <p:spPr>
          <a:xfrm rot="2586676">
            <a:off x="4637088" y="2944813"/>
            <a:ext cx="1182687" cy="1284287"/>
          </a:xfrm>
          <a:custGeom>
            <a:avLst/>
            <a:gdLst>
              <a:gd name="connsiteX0" fmla="*/ 0 w 1182255"/>
              <a:gd name="connsiteY0" fmla="*/ 1283855 h 1283855"/>
              <a:gd name="connsiteX1" fmla="*/ 1182255 w 1182255"/>
              <a:gd name="connsiteY1" fmla="*/ 1283855 h 1283855"/>
              <a:gd name="connsiteX2" fmla="*/ 729673 w 1182255"/>
              <a:gd name="connsiteY2" fmla="*/ 0 h 1283855"/>
              <a:gd name="connsiteX3" fmla="*/ 517237 w 1182255"/>
              <a:gd name="connsiteY3" fmla="*/ 0 h 1283855"/>
              <a:gd name="connsiteX4" fmla="*/ 0 w 1182255"/>
              <a:gd name="connsiteY4" fmla="*/ 1283855 h 1283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2255" h="1283855">
                <a:moveTo>
                  <a:pt x="0" y="1283855"/>
                </a:moveTo>
                <a:lnTo>
                  <a:pt x="1182255" y="1283855"/>
                </a:lnTo>
                <a:lnTo>
                  <a:pt x="729673" y="0"/>
                </a:lnTo>
                <a:lnTo>
                  <a:pt x="517237" y="0"/>
                </a:lnTo>
                <a:lnTo>
                  <a:pt x="0" y="1283855"/>
                </a:lnTo>
                <a:close/>
              </a:path>
            </a:pathLst>
          </a:custGeom>
          <a:gradFill>
            <a:gsLst>
              <a:gs pos="0">
                <a:srgbClr val="0000FF"/>
              </a:gs>
              <a:gs pos="100000">
                <a:srgbClr val="0000FF">
                  <a:alpha val="10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sp>
        <p:nvSpPr>
          <p:cNvPr id="31" name="Forme libre 30"/>
          <p:cNvSpPr/>
          <p:nvPr/>
        </p:nvSpPr>
        <p:spPr>
          <a:xfrm rot="-2580000">
            <a:off x="2636838" y="2873375"/>
            <a:ext cx="1181100" cy="1284288"/>
          </a:xfrm>
          <a:custGeom>
            <a:avLst/>
            <a:gdLst>
              <a:gd name="connsiteX0" fmla="*/ 0 w 1182255"/>
              <a:gd name="connsiteY0" fmla="*/ 1283855 h 1283855"/>
              <a:gd name="connsiteX1" fmla="*/ 1182255 w 1182255"/>
              <a:gd name="connsiteY1" fmla="*/ 1283855 h 1283855"/>
              <a:gd name="connsiteX2" fmla="*/ 729673 w 1182255"/>
              <a:gd name="connsiteY2" fmla="*/ 0 h 1283855"/>
              <a:gd name="connsiteX3" fmla="*/ 517237 w 1182255"/>
              <a:gd name="connsiteY3" fmla="*/ 0 h 1283855"/>
              <a:gd name="connsiteX4" fmla="*/ 0 w 1182255"/>
              <a:gd name="connsiteY4" fmla="*/ 1283855 h 1283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2255" h="1283855">
                <a:moveTo>
                  <a:pt x="0" y="1283855"/>
                </a:moveTo>
                <a:lnTo>
                  <a:pt x="1182255" y="1283855"/>
                </a:lnTo>
                <a:lnTo>
                  <a:pt x="729673" y="0"/>
                </a:lnTo>
                <a:lnTo>
                  <a:pt x="517237" y="0"/>
                </a:lnTo>
                <a:lnTo>
                  <a:pt x="0" y="1283855"/>
                </a:lnTo>
                <a:close/>
              </a:path>
            </a:pathLst>
          </a:custGeom>
          <a:gradFill>
            <a:gsLst>
              <a:gs pos="0">
                <a:srgbClr val="00FF00"/>
              </a:gs>
              <a:gs pos="100000">
                <a:srgbClr val="00FF00">
                  <a:alpha val="10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cxnSp>
        <p:nvCxnSpPr>
          <p:cNvPr id="22" name="Connecteur droit avec flèche 21"/>
          <p:cNvCxnSpPr/>
          <p:nvPr/>
        </p:nvCxnSpPr>
        <p:spPr>
          <a:xfrm rot="16200000" flipH="1">
            <a:off x="4000501" y="4643437"/>
            <a:ext cx="1357312" cy="1071563"/>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34" name="Connecteur droit avec flèche 33"/>
          <p:cNvCxnSpPr/>
          <p:nvPr/>
        </p:nvCxnSpPr>
        <p:spPr>
          <a:xfrm rot="16200000" flipH="1">
            <a:off x="4071937" y="4572001"/>
            <a:ext cx="1357313" cy="1071562"/>
          </a:xfrm>
          <a:prstGeom prst="straightConnector1">
            <a:avLst/>
          </a:prstGeom>
          <a:ln w="38100">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35" name="Connecteur droit avec flèche 34"/>
          <p:cNvCxnSpPr/>
          <p:nvPr/>
        </p:nvCxnSpPr>
        <p:spPr>
          <a:xfrm rot="16200000" flipH="1">
            <a:off x="4036219" y="4250532"/>
            <a:ext cx="1571625" cy="1214437"/>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36" name="Connecteur droit avec flèche 35"/>
          <p:cNvCxnSpPr/>
          <p:nvPr/>
        </p:nvCxnSpPr>
        <p:spPr>
          <a:xfrm rot="16200000" flipH="1">
            <a:off x="4107656" y="4179094"/>
            <a:ext cx="1571625" cy="1214438"/>
          </a:xfrm>
          <a:prstGeom prst="straightConnector1">
            <a:avLst/>
          </a:prstGeom>
          <a:ln w="38100">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37" name="Connecteur droit avec flèche 36"/>
          <p:cNvCxnSpPr/>
          <p:nvPr/>
        </p:nvCxnSpPr>
        <p:spPr>
          <a:xfrm rot="16200000" flipH="1">
            <a:off x="4179094" y="4107657"/>
            <a:ext cx="1571625" cy="121443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8" name="Connecteur droit avec flèche 37"/>
          <p:cNvCxnSpPr/>
          <p:nvPr/>
        </p:nvCxnSpPr>
        <p:spPr>
          <a:xfrm rot="16200000" flipH="1">
            <a:off x="4464844" y="4036219"/>
            <a:ext cx="1500188" cy="1143000"/>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39" name="Connecteur droit avec flèche 38"/>
          <p:cNvCxnSpPr/>
          <p:nvPr/>
        </p:nvCxnSpPr>
        <p:spPr>
          <a:xfrm rot="16200000" flipH="1">
            <a:off x="4536281" y="3964782"/>
            <a:ext cx="1500187" cy="11430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429" name="Titre 1"/>
          <p:cNvSpPr>
            <a:spLocks noGrp="1"/>
          </p:cNvSpPr>
          <p:nvPr>
            <p:ph type="title"/>
          </p:nvPr>
        </p:nvSpPr>
        <p:spPr>
          <a:xfrm>
            <a:off x="428625" y="0"/>
            <a:ext cx="8229600" cy="1143000"/>
          </a:xfrm>
        </p:spPr>
        <p:txBody>
          <a:bodyPr/>
          <a:lstStyle/>
          <a:p>
            <a:r>
              <a:rPr lang="fr-CA" altLang="en-US" smtClean="0"/>
              <a:t>Mélange additif de couleurs</a:t>
            </a:r>
          </a:p>
        </p:txBody>
      </p:sp>
      <p:sp>
        <p:nvSpPr>
          <p:cNvPr id="17430" name="ZoneTexte 25"/>
          <p:cNvSpPr txBox="1">
            <a:spLocks noChangeArrowheads="1"/>
          </p:cNvSpPr>
          <p:nvPr/>
        </p:nvSpPr>
        <p:spPr bwMode="auto">
          <a:xfrm>
            <a:off x="1428750" y="5000625"/>
            <a:ext cx="16430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CA" altLang="en-US" sz="1800">
                <a:latin typeface="Arial" charset="0"/>
              </a:rPr>
              <a:t>Écran blanc</a:t>
            </a:r>
          </a:p>
        </p:txBody>
      </p:sp>
      <p:cxnSp>
        <p:nvCxnSpPr>
          <p:cNvPr id="66" name="Connecteur droit avec flèche 65"/>
          <p:cNvCxnSpPr/>
          <p:nvPr/>
        </p:nvCxnSpPr>
        <p:spPr>
          <a:xfrm flipV="1">
            <a:off x="2786063" y="4929188"/>
            <a:ext cx="214312" cy="14287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8" name="Connecteur droit avec flèche 67"/>
          <p:cNvCxnSpPr/>
          <p:nvPr/>
        </p:nvCxnSpPr>
        <p:spPr>
          <a:xfrm rot="16200000" flipH="1">
            <a:off x="4643437" y="3286126"/>
            <a:ext cx="1357313" cy="135731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0" name="Connecteur droit avec flèche 69"/>
          <p:cNvCxnSpPr/>
          <p:nvPr/>
        </p:nvCxnSpPr>
        <p:spPr>
          <a:xfrm rot="16200000" flipH="1">
            <a:off x="3536157" y="4822031"/>
            <a:ext cx="1428750" cy="928687"/>
          </a:xfrm>
          <a:prstGeom prst="straightConnector1">
            <a:avLst/>
          </a:prstGeom>
          <a:ln w="38100">
            <a:solidFill>
              <a:srgbClr val="00FF00"/>
            </a:solidFill>
            <a:tailEnd type="arrow"/>
          </a:ln>
        </p:spPr>
        <p:style>
          <a:lnRef idx="1">
            <a:schemeClr val="accent1"/>
          </a:lnRef>
          <a:fillRef idx="0">
            <a:schemeClr val="accent1"/>
          </a:fillRef>
          <a:effectRef idx="0">
            <a:schemeClr val="accent1"/>
          </a:effectRef>
          <a:fontRef idx="minor">
            <a:schemeClr val="tx1"/>
          </a:fontRef>
        </p:style>
      </p:cxnSp>
      <p:sp>
        <p:nvSpPr>
          <p:cNvPr id="26" name="Flèche droite 25"/>
          <p:cNvSpPr/>
          <p:nvPr/>
        </p:nvSpPr>
        <p:spPr>
          <a:xfrm rot="10800000">
            <a:off x="8542191" y="413665"/>
            <a:ext cx="533400" cy="4572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re 1"/>
          <p:cNvSpPr>
            <a:spLocks noGrp="1"/>
          </p:cNvSpPr>
          <p:nvPr>
            <p:ph type="title"/>
          </p:nvPr>
        </p:nvSpPr>
        <p:spPr>
          <a:xfrm>
            <a:off x="0" y="274638"/>
            <a:ext cx="9144000" cy="1143000"/>
          </a:xfrm>
        </p:spPr>
        <p:txBody>
          <a:bodyPr/>
          <a:lstStyle/>
          <a:p>
            <a:pPr eaLnBrk="1" hangingPunct="1"/>
            <a:r>
              <a:rPr lang="fr-CA" altLang="en-US" smtClean="0"/>
              <a:t>Pourquoi étudier la perception?</a:t>
            </a:r>
          </a:p>
        </p:txBody>
      </p:sp>
      <p:sp>
        <p:nvSpPr>
          <p:cNvPr id="5123" name="Espace réservé du contenu 2"/>
          <p:cNvSpPr>
            <a:spLocks noGrp="1"/>
          </p:cNvSpPr>
          <p:nvPr>
            <p:ph idx="1"/>
          </p:nvPr>
        </p:nvSpPr>
        <p:spPr>
          <a:xfrm>
            <a:off x="4500563" y="3786188"/>
            <a:ext cx="4471987" cy="2786062"/>
          </a:xfrm>
        </p:spPr>
        <p:txBody>
          <a:bodyPr/>
          <a:lstStyle/>
          <a:p>
            <a:pPr eaLnBrk="1" hangingPunct="1">
              <a:buFont typeface="Arial" charset="0"/>
              <a:buNone/>
            </a:pPr>
            <a:r>
              <a:rPr lang="fr-CA" altLang="en-US" sz="2400" smtClean="0"/>
              <a:t>Du </a:t>
            </a:r>
            <a:r>
              <a:rPr lang="en-US" altLang="en-US" sz="2400" smtClean="0"/>
              <a:t>“RealCD” de IBM:</a:t>
            </a:r>
          </a:p>
          <a:p>
            <a:pPr eaLnBrk="1" hangingPunct="1">
              <a:buFont typeface="Arial" charset="0"/>
              <a:buNone/>
            </a:pPr>
            <a:r>
              <a:rPr lang="en-US" altLang="en-US" sz="2400" smtClean="0"/>
              <a:t>Bouton noir sur font noir</a:t>
            </a:r>
          </a:p>
          <a:p>
            <a:pPr eaLnBrk="1" hangingPunct="1"/>
            <a:r>
              <a:rPr lang="en-US" altLang="en-US" sz="2400" smtClean="0"/>
              <a:t>Cool…</a:t>
            </a:r>
          </a:p>
          <a:p>
            <a:pPr eaLnBrk="1" hangingPunct="1"/>
            <a:r>
              <a:rPr lang="en-US" altLang="en-US" sz="2400" smtClean="0"/>
              <a:t>Mais difficile à voir!</a:t>
            </a:r>
          </a:p>
          <a:p>
            <a:pPr eaLnBrk="1" hangingPunct="1"/>
            <a:r>
              <a:rPr lang="en-US" altLang="en-US" sz="2400" smtClean="0"/>
              <a:t>L’étiquette juste à côté</a:t>
            </a:r>
            <a:br>
              <a:rPr lang="en-US" altLang="en-US" sz="2400" smtClean="0"/>
            </a:br>
            <a:r>
              <a:rPr lang="en-US" altLang="en-US" sz="2400" smtClean="0"/>
              <a:t>ne devrait pas être nécessaire</a:t>
            </a:r>
          </a:p>
          <a:p>
            <a:pPr eaLnBrk="1" hangingPunct="1"/>
            <a:endParaRPr lang="fr-CA" altLang="en-US" sz="2400" smtClean="0"/>
          </a:p>
        </p:txBody>
      </p:sp>
      <p:sp>
        <p:nvSpPr>
          <p:cNvPr id="5124" name="ZoneTexte 3"/>
          <p:cNvSpPr txBox="1">
            <a:spLocks noChangeArrowheads="1"/>
          </p:cNvSpPr>
          <p:nvPr/>
        </p:nvSpPr>
        <p:spPr bwMode="auto">
          <a:xfrm>
            <a:off x="642938" y="1428750"/>
            <a:ext cx="74295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CA" altLang="en-US" sz="2400">
                <a:latin typeface="Arial" charset="0"/>
              </a:rPr>
              <a:t>Une bonne utilisation des couleurs, formes, etc. peut beaucoup améliorer l’utilisabilité, tout comme une mauvaise peut la nuire.</a:t>
            </a:r>
          </a:p>
          <a:p>
            <a:pPr eaLnBrk="1" hangingPunct="1">
              <a:spcBef>
                <a:spcPct val="0"/>
              </a:spcBef>
              <a:buFontTx/>
              <a:buNone/>
            </a:pPr>
            <a:endParaRPr lang="fr-CA" altLang="en-US" sz="2400">
              <a:latin typeface="Arial" charset="0"/>
            </a:endParaRPr>
          </a:p>
          <a:p>
            <a:pPr eaLnBrk="1" hangingPunct="1">
              <a:spcBef>
                <a:spcPct val="0"/>
              </a:spcBef>
              <a:buFontTx/>
              <a:buNone/>
            </a:pPr>
            <a:r>
              <a:rPr lang="fr-CA" altLang="en-US" sz="2400">
                <a:latin typeface="Arial" charset="0"/>
              </a:rPr>
              <a:t>Exemple:</a:t>
            </a:r>
          </a:p>
        </p:txBody>
      </p:sp>
      <p:pic>
        <p:nvPicPr>
          <p:cNvPr id="5125" name="Picture 3" descr="black-on-bla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688" y="3857625"/>
            <a:ext cx="4135437" cy="235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a:xfrm>
            <a:off x="3214688" y="2714625"/>
            <a:ext cx="2357437" cy="2428875"/>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pic>
        <p:nvPicPr>
          <p:cNvPr id="18435" name="Picture 8" descr="C:\Users\mjm\Desktop\3circles_subtractiv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6125" y="2857500"/>
            <a:ext cx="2214563" cy="224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Arc 11"/>
          <p:cNvSpPr/>
          <p:nvPr/>
        </p:nvSpPr>
        <p:spPr>
          <a:xfrm>
            <a:off x="7094538" y="5919788"/>
            <a:ext cx="725487" cy="731837"/>
          </a:xfrm>
          <a:prstGeom prst="arc">
            <a:avLst>
              <a:gd name="adj1" fmla="val 11945703"/>
              <a:gd name="adj2" fmla="val 14542768"/>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CA"/>
          </a:p>
        </p:txBody>
      </p:sp>
      <p:cxnSp>
        <p:nvCxnSpPr>
          <p:cNvPr id="14" name="Connecteur droit 13"/>
          <p:cNvCxnSpPr/>
          <p:nvPr/>
        </p:nvCxnSpPr>
        <p:spPr>
          <a:xfrm rot="16200000" flipH="1">
            <a:off x="7154070" y="5952331"/>
            <a:ext cx="436562" cy="27622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Connecteur droit 15"/>
          <p:cNvCxnSpPr/>
          <p:nvPr/>
        </p:nvCxnSpPr>
        <p:spPr>
          <a:xfrm>
            <a:off x="7019925" y="6138863"/>
            <a:ext cx="495300" cy="16986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8439" name="ZoneTexte 26"/>
          <p:cNvSpPr txBox="1">
            <a:spLocks noChangeArrowheads="1"/>
          </p:cNvSpPr>
          <p:nvPr/>
        </p:nvSpPr>
        <p:spPr bwMode="auto">
          <a:xfrm>
            <a:off x="7500938" y="6215063"/>
            <a:ext cx="10001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CA" altLang="en-US" sz="1800">
                <a:latin typeface="Arial" charset="0"/>
              </a:rPr>
              <a:t>Oeil</a:t>
            </a:r>
          </a:p>
        </p:txBody>
      </p:sp>
      <p:sp>
        <p:nvSpPr>
          <p:cNvPr id="18440" name="Titre 1"/>
          <p:cNvSpPr>
            <a:spLocks noGrp="1"/>
          </p:cNvSpPr>
          <p:nvPr>
            <p:ph type="title"/>
          </p:nvPr>
        </p:nvSpPr>
        <p:spPr>
          <a:xfrm>
            <a:off x="428625" y="0"/>
            <a:ext cx="8229600" cy="1143000"/>
          </a:xfrm>
        </p:spPr>
        <p:txBody>
          <a:bodyPr/>
          <a:lstStyle/>
          <a:p>
            <a:r>
              <a:rPr lang="fr-CA" altLang="en-US" smtClean="0"/>
              <a:t>Mélange soustractif de couleurs</a:t>
            </a:r>
          </a:p>
        </p:txBody>
      </p:sp>
      <p:sp>
        <p:nvSpPr>
          <p:cNvPr id="18441" name="ZoneTexte 25"/>
          <p:cNvSpPr txBox="1">
            <a:spLocks noChangeArrowheads="1"/>
          </p:cNvSpPr>
          <p:nvPr/>
        </p:nvSpPr>
        <p:spPr bwMode="auto">
          <a:xfrm>
            <a:off x="1428750" y="5072063"/>
            <a:ext cx="1714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CA" altLang="en-US" sz="1800">
                <a:latin typeface="Arial" charset="0"/>
              </a:rPr>
              <a:t>Toile blanche</a:t>
            </a:r>
          </a:p>
        </p:txBody>
      </p:sp>
      <p:cxnSp>
        <p:nvCxnSpPr>
          <p:cNvPr id="66" name="Connecteur droit avec flèche 65"/>
          <p:cNvCxnSpPr/>
          <p:nvPr/>
        </p:nvCxnSpPr>
        <p:spPr>
          <a:xfrm flipV="1">
            <a:off x="2928938" y="5000625"/>
            <a:ext cx="214312" cy="14287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Connecteur droit avec flèche 24"/>
          <p:cNvCxnSpPr/>
          <p:nvPr/>
        </p:nvCxnSpPr>
        <p:spPr>
          <a:xfrm rot="10800000" flipV="1">
            <a:off x="5929313" y="1714500"/>
            <a:ext cx="785812" cy="642938"/>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26" name="Connecteur droit avec flèche 25"/>
          <p:cNvCxnSpPr/>
          <p:nvPr/>
        </p:nvCxnSpPr>
        <p:spPr>
          <a:xfrm rot="10800000" flipV="1">
            <a:off x="6000750" y="1785938"/>
            <a:ext cx="785813" cy="642937"/>
          </a:xfrm>
          <a:prstGeom prst="straightConnector1">
            <a:avLst/>
          </a:prstGeom>
          <a:ln w="38100">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27" name="Connecteur droit avec flèche 26"/>
          <p:cNvCxnSpPr/>
          <p:nvPr/>
        </p:nvCxnSpPr>
        <p:spPr>
          <a:xfrm rot="10800000" flipV="1">
            <a:off x="6072188" y="1857375"/>
            <a:ext cx="785812" cy="64293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5" name="Connecteur droit avec flèche 44"/>
          <p:cNvCxnSpPr/>
          <p:nvPr/>
        </p:nvCxnSpPr>
        <p:spPr>
          <a:xfrm rot="16200000" flipH="1">
            <a:off x="4786313" y="4714875"/>
            <a:ext cx="1214438" cy="928687"/>
          </a:xfrm>
          <a:prstGeom prst="straightConnector1">
            <a:avLst/>
          </a:prstGeom>
          <a:ln w="38100">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46" name="Connecteur droit avec flèche 45"/>
          <p:cNvCxnSpPr/>
          <p:nvPr/>
        </p:nvCxnSpPr>
        <p:spPr>
          <a:xfrm rot="16200000" flipH="1">
            <a:off x="4857750" y="4643438"/>
            <a:ext cx="1214437" cy="9286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9" name="Connecteur droit avec flèche 48"/>
          <p:cNvCxnSpPr/>
          <p:nvPr/>
        </p:nvCxnSpPr>
        <p:spPr>
          <a:xfrm rot="16200000" flipH="1">
            <a:off x="4250531" y="4607719"/>
            <a:ext cx="1571625" cy="121443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1" name="Connecteur droit avec flèche 50"/>
          <p:cNvCxnSpPr/>
          <p:nvPr/>
        </p:nvCxnSpPr>
        <p:spPr>
          <a:xfrm rot="16200000" flipH="1">
            <a:off x="4822032" y="3964781"/>
            <a:ext cx="1357312" cy="1285875"/>
          </a:xfrm>
          <a:prstGeom prst="straightConnector1">
            <a:avLst/>
          </a:prstGeom>
          <a:ln w="38100">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53" name="Connecteur droit avec flèche 52"/>
          <p:cNvCxnSpPr/>
          <p:nvPr/>
        </p:nvCxnSpPr>
        <p:spPr>
          <a:xfrm rot="16200000" flipH="1">
            <a:off x="3536156" y="4750594"/>
            <a:ext cx="1571625" cy="1214438"/>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55" name="Connecteur droit avec flèche 54"/>
          <p:cNvCxnSpPr/>
          <p:nvPr/>
        </p:nvCxnSpPr>
        <p:spPr>
          <a:xfrm rot="16200000" flipH="1">
            <a:off x="3607594" y="4679157"/>
            <a:ext cx="1571625" cy="121443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6" name="Connecteur droit avec flèche 55"/>
          <p:cNvCxnSpPr/>
          <p:nvPr/>
        </p:nvCxnSpPr>
        <p:spPr>
          <a:xfrm rot="16200000" flipH="1">
            <a:off x="4786313" y="3357563"/>
            <a:ext cx="1285875" cy="1285875"/>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57" name="Connecteur droit avec flèche 56"/>
          <p:cNvCxnSpPr/>
          <p:nvPr/>
        </p:nvCxnSpPr>
        <p:spPr>
          <a:xfrm rot="16200000" flipH="1">
            <a:off x="4857750" y="3286125"/>
            <a:ext cx="1285875" cy="1285875"/>
          </a:xfrm>
          <a:prstGeom prst="straightConnector1">
            <a:avLst/>
          </a:prstGeom>
          <a:ln w="38100">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63" name="Connecteur droit avec flèche 62"/>
          <p:cNvCxnSpPr/>
          <p:nvPr/>
        </p:nvCxnSpPr>
        <p:spPr>
          <a:xfrm rot="16200000" flipH="1">
            <a:off x="5286375" y="3071813"/>
            <a:ext cx="1285875" cy="1285875"/>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64" name="Connecteur droit avec flèche 63"/>
          <p:cNvCxnSpPr/>
          <p:nvPr/>
        </p:nvCxnSpPr>
        <p:spPr>
          <a:xfrm rot="16200000" flipH="1">
            <a:off x="5357813" y="3000375"/>
            <a:ext cx="1285875" cy="1285875"/>
          </a:xfrm>
          <a:prstGeom prst="straightConnector1">
            <a:avLst/>
          </a:prstGeom>
          <a:ln w="38100">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67" name="Connecteur droit avec flèche 66"/>
          <p:cNvCxnSpPr/>
          <p:nvPr/>
        </p:nvCxnSpPr>
        <p:spPr>
          <a:xfrm rot="16200000" flipH="1">
            <a:off x="5429250" y="2928938"/>
            <a:ext cx="1285875" cy="128587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0" name="Soleil 69"/>
          <p:cNvSpPr/>
          <p:nvPr/>
        </p:nvSpPr>
        <p:spPr>
          <a:xfrm>
            <a:off x="6786563" y="1285875"/>
            <a:ext cx="571500" cy="571500"/>
          </a:xfrm>
          <a:prstGeom prst="sun">
            <a:avLst/>
          </a:prstGeom>
          <a:solidFill>
            <a:srgbClr val="FFFF00"/>
          </a:solid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pic>
        <p:nvPicPr>
          <p:cNvPr id="18458" name="Picture 2" descr="C:\Users\mjm\Desktop\S_win\ets\courses\lectureMaterial\08.perceptionAndGraphicDesign\images\paintbrush.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4438" y="2428875"/>
            <a:ext cx="1000125"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459" name="Groupe 85"/>
          <p:cNvGrpSpPr>
            <a:grpSpLocks/>
          </p:cNvGrpSpPr>
          <p:nvPr/>
        </p:nvGrpSpPr>
        <p:grpSpPr bwMode="auto">
          <a:xfrm>
            <a:off x="1857375" y="3571875"/>
            <a:ext cx="649288" cy="641350"/>
            <a:chOff x="857224" y="2357430"/>
            <a:chExt cx="650081" cy="640561"/>
          </a:xfrm>
        </p:grpSpPr>
        <p:sp>
          <p:nvSpPr>
            <p:cNvPr id="72" name="Ellipse 71"/>
            <p:cNvSpPr/>
            <p:nvPr/>
          </p:nvSpPr>
          <p:spPr>
            <a:xfrm>
              <a:off x="935107" y="2855292"/>
              <a:ext cx="500673" cy="14269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sp>
          <p:nvSpPr>
            <p:cNvPr id="77" name="Forme libre 76"/>
            <p:cNvSpPr/>
            <p:nvPr/>
          </p:nvSpPr>
          <p:spPr>
            <a:xfrm>
              <a:off x="857224" y="2466833"/>
              <a:ext cx="650081" cy="464565"/>
            </a:xfrm>
            <a:custGeom>
              <a:avLst/>
              <a:gdLst>
                <a:gd name="connsiteX0" fmla="*/ 0 w 650081"/>
                <a:gd name="connsiteY0" fmla="*/ 2381 h 464344"/>
                <a:gd name="connsiteX1" fmla="*/ 73819 w 650081"/>
                <a:gd name="connsiteY1" fmla="*/ 464344 h 464344"/>
                <a:gd name="connsiteX2" fmla="*/ 581025 w 650081"/>
                <a:gd name="connsiteY2" fmla="*/ 459581 h 464344"/>
                <a:gd name="connsiteX3" fmla="*/ 650081 w 650081"/>
                <a:gd name="connsiteY3" fmla="*/ 0 h 464344"/>
                <a:gd name="connsiteX4" fmla="*/ 0 w 650081"/>
                <a:gd name="connsiteY4" fmla="*/ 2381 h 464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081" h="464344">
                  <a:moveTo>
                    <a:pt x="0" y="2381"/>
                  </a:moveTo>
                  <a:lnTo>
                    <a:pt x="73819" y="464344"/>
                  </a:lnTo>
                  <a:lnTo>
                    <a:pt x="581025" y="459581"/>
                  </a:lnTo>
                  <a:lnTo>
                    <a:pt x="650081" y="0"/>
                  </a:lnTo>
                  <a:lnTo>
                    <a:pt x="0" y="2381"/>
                  </a:ln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sp>
          <p:nvSpPr>
            <p:cNvPr id="71" name="Ellipse 70"/>
            <p:cNvSpPr/>
            <p:nvPr/>
          </p:nvSpPr>
          <p:spPr>
            <a:xfrm>
              <a:off x="857224" y="2357430"/>
              <a:ext cx="643723" cy="214049"/>
            </a:xfrm>
            <a:prstGeom prst="ellipse">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grpSp>
      <p:grpSp>
        <p:nvGrpSpPr>
          <p:cNvPr id="18460" name="Groupe 83"/>
          <p:cNvGrpSpPr>
            <a:grpSpLocks/>
          </p:cNvGrpSpPr>
          <p:nvPr/>
        </p:nvGrpSpPr>
        <p:grpSpPr bwMode="auto">
          <a:xfrm>
            <a:off x="1143000" y="3571875"/>
            <a:ext cx="649288" cy="641350"/>
            <a:chOff x="80936" y="2919405"/>
            <a:chExt cx="650081" cy="640561"/>
          </a:xfrm>
        </p:grpSpPr>
        <p:sp>
          <p:nvSpPr>
            <p:cNvPr id="78" name="Ellipse 77"/>
            <p:cNvSpPr/>
            <p:nvPr/>
          </p:nvSpPr>
          <p:spPr>
            <a:xfrm>
              <a:off x="158819" y="3417267"/>
              <a:ext cx="500673" cy="142699"/>
            </a:xfrm>
            <a:prstGeom prst="ellipse">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sp>
          <p:nvSpPr>
            <p:cNvPr id="79" name="Forme libre 78"/>
            <p:cNvSpPr/>
            <p:nvPr/>
          </p:nvSpPr>
          <p:spPr>
            <a:xfrm>
              <a:off x="80936" y="3028808"/>
              <a:ext cx="650081" cy="464565"/>
            </a:xfrm>
            <a:custGeom>
              <a:avLst/>
              <a:gdLst>
                <a:gd name="connsiteX0" fmla="*/ 0 w 650081"/>
                <a:gd name="connsiteY0" fmla="*/ 2381 h 464344"/>
                <a:gd name="connsiteX1" fmla="*/ 73819 w 650081"/>
                <a:gd name="connsiteY1" fmla="*/ 464344 h 464344"/>
                <a:gd name="connsiteX2" fmla="*/ 581025 w 650081"/>
                <a:gd name="connsiteY2" fmla="*/ 459581 h 464344"/>
                <a:gd name="connsiteX3" fmla="*/ 650081 w 650081"/>
                <a:gd name="connsiteY3" fmla="*/ 0 h 464344"/>
                <a:gd name="connsiteX4" fmla="*/ 0 w 650081"/>
                <a:gd name="connsiteY4" fmla="*/ 2381 h 464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081" h="464344">
                  <a:moveTo>
                    <a:pt x="0" y="2381"/>
                  </a:moveTo>
                  <a:lnTo>
                    <a:pt x="73819" y="464344"/>
                  </a:lnTo>
                  <a:lnTo>
                    <a:pt x="581025" y="459581"/>
                  </a:lnTo>
                  <a:lnTo>
                    <a:pt x="650081" y="0"/>
                  </a:lnTo>
                  <a:lnTo>
                    <a:pt x="0" y="2381"/>
                  </a:lnTo>
                  <a:close/>
                </a:path>
              </a:pathLst>
            </a:cu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sp>
          <p:nvSpPr>
            <p:cNvPr id="80" name="Ellipse 79"/>
            <p:cNvSpPr/>
            <p:nvPr/>
          </p:nvSpPr>
          <p:spPr>
            <a:xfrm>
              <a:off x="80936" y="2919405"/>
              <a:ext cx="643723" cy="214049"/>
            </a:xfrm>
            <a:prstGeom prst="ellipse">
              <a:avLst/>
            </a:prstGeom>
            <a:solidFill>
              <a:srgbClr val="FF00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grpSp>
      <p:grpSp>
        <p:nvGrpSpPr>
          <p:cNvPr id="18461" name="Groupe 84"/>
          <p:cNvGrpSpPr>
            <a:grpSpLocks/>
          </p:cNvGrpSpPr>
          <p:nvPr/>
        </p:nvGrpSpPr>
        <p:grpSpPr bwMode="auto">
          <a:xfrm>
            <a:off x="428625" y="3571875"/>
            <a:ext cx="649288" cy="641350"/>
            <a:chOff x="1409673" y="3036086"/>
            <a:chExt cx="650081" cy="640561"/>
          </a:xfrm>
        </p:grpSpPr>
        <p:sp>
          <p:nvSpPr>
            <p:cNvPr id="81" name="Ellipse 80"/>
            <p:cNvSpPr/>
            <p:nvPr/>
          </p:nvSpPr>
          <p:spPr>
            <a:xfrm>
              <a:off x="1487556" y="3533948"/>
              <a:ext cx="500673" cy="142699"/>
            </a:xfrm>
            <a:prstGeom prst="ellipse">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sp>
          <p:nvSpPr>
            <p:cNvPr id="82" name="Forme libre 81"/>
            <p:cNvSpPr/>
            <p:nvPr/>
          </p:nvSpPr>
          <p:spPr>
            <a:xfrm>
              <a:off x="1409673" y="3145489"/>
              <a:ext cx="650081" cy="464565"/>
            </a:xfrm>
            <a:custGeom>
              <a:avLst/>
              <a:gdLst>
                <a:gd name="connsiteX0" fmla="*/ 0 w 650081"/>
                <a:gd name="connsiteY0" fmla="*/ 2381 h 464344"/>
                <a:gd name="connsiteX1" fmla="*/ 73819 w 650081"/>
                <a:gd name="connsiteY1" fmla="*/ 464344 h 464344"/>
                <a:gd name="connsiteX2" fmla="*/ 581025 w 650081"/>
                <a:gd name="connsiteY2" fmla="*/ 459581 h 464344"/>
                <a:gd name="connsiteX3" fmla="*/ 650081 w 650081"/>
                <a:gd name="connsiteY3" fmla="*/ 0 h 464344"/>
                <a:gd name="connsiteX4" fmla="*/ 0 w 650081"/>
                <a:gd name="connsiteY4" fmla="*/ 2381 h 464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081" h="464344">
                  <a:moveTo>
                    <a:pt x="0" y="2381"/>
                  </a:moveTo>
                  <a:lnTo>
                    <a:pt x="73819" y="464344"/>
                  </a:lnTo>
                  <a:lnTo>
                    <a:pt x="581025" y="459581"/>
                  </a:lnTo>
                  <a:lnTo>
                    <a:pt x="650081" y="0"/>
                  </a:lnTo>
                  <a:lnTo>
                    <a:pt x="0" y="2381"/>
                  </a:lnTo>
                  <a:close/>
                </a:path>
              </a:pathLst>
            </a:cu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sp>
          <p:nvSpPr>
            <p:cNvPr id="83" name="Ellipse 82"/>
            <p:cNvSpPr/>
            <p:nvPr/>
          </p:nvSpPr>
          <p:spPr>
            <a:xfrm>
              <a:off x="1409673" y="3036086"/>
              <a:ext cx="643723" cy="214049"/>
            </a:xfrm>
            <a:prstGeom prst="ellipse">
              <a:avLst/>
            </a:prstGeom>
            <a:solidFill>
              <a:srgbClr val="00FF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gr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en-US" altLang="en-US" sz="2800" dirty="0" err="1" smtClean="0"/>
              <a:t>Espaces</a:t>
            </a:r>
            <a:r>
              <a:rPr lang="en-US" altLang="en-US" sz="2800" dirty="0" smtClean="0"/>
              <a:t> de </a:t>
            </a:r>
            <a:r>
              <a:rPr lang="en-US" altLang="en-US" sz="2800" dirty="0" err="1" smtClean="0"/>
              <a:t>couleurs</a:t>
            </a:r>
            <a:endParaRPr lang="en-US" altLang="en-US" sz="2800" dirty="0" smtClean="0"/>
          </a:p>
        </p:txBody>
      </p:sp>
      <p:sp>
        <p:nvSpPr>
          <p:cNvPr id="33795" name="Rectangle 3"/>
          <p:cNvSpPr>
            <a:spLocks noGrp="1" noChangeArrowheads="1"/>
          </p:cNvSpPr>
          <p:nvPr>
            <p:ph type="body" idx="1"/>
          </p:nvPr>
        </p:nvSpPr>
        <p:spPr>
          <a:xfrm>
            <a:off x="240145" y="1371600"/>
            <a:ext cx="8839199" cy="4724400"/>
          </a:xfrm>
        </p:spPr>
        <p:txBody>
          <a:bodyPr/>
          <a:lstStyle/>
          <a:p>
            <a:r>
              <a:rPr lang="en-US" altLang="en-US" dirty="0" err="1" smtClean="0"/>
              <a:t>Comme</a:t>
            </a:r>
            <a:r>
              <a:rPr lang="en-US" altLang="en-US" dirty="0" smtClean="0"/>
              <a:t> </a:t>
            </a:r>
            <a:r>
              <a:rPr lang="en-US" altLang="en-US" dirty="0" err="1" smtClean="0"/>
              <a:t>il</a:t>
            </a:r>
            <a:r>
              <a:rPr lang="en-US" altLang="en-US" dirty="0" smtClean="0"/>
              <a:t> y a </a:t>
            </a:r>
            <a:r>
              <a:rPr lang="en-US" altLang="en-US" dirty="0" err="1" smtClean="0"/>
              <a:t>trois</a:t>
            </a:r>
            <a:r>
              <a:rPr lang="en-US" altLang="en-US" dirty="0" smtClean="0"/>
              <a:t> </a:t>
            </a:r>
            <a:r>
              <a:rPr lang="en-US" altLang="en-US" dirty="0" err="1" smtClean="0"/>
              <a:t>sortes</a:t>
            </a:r>
            <a:r>
              <a:rPr lang="en-US" altLang="en-US" dirty="0" smtClean="0"/>
              <a:t> de </a:t>
            </a:r>
            <a:r>
              <a:rPr lang="en-US" altLang="en-US" dirty="0" err="1" smtClean="0"/>
              <a:t>cônes</a:t>
            </a:r>
            <a:r>
              <a:rPr lang="en-US" altLang="en-US" dirty="0" smtClean="0"/>
              <a:t> </a:t>
            </a:r>
            <a:r>
              <a:rPr lang="en-US" altLang="en-US" dirty="0" err="1" smtClean="0"/>
              <a:t>sensibles</a:t>
            </a:r>
            <a:r>
              <a:rPr lang="en-US" altLang="en-US" dirty="0" smtClean="0"/>
              <a:t> à des </a:t>
            </a:r>
            <a:r>
              <a:rPr lang="en-US" altLang="en-US" dirty="0" err="1" smtClean="0"/>
              <a:t>fréquences</a:t>
            </a:r>
            <a:r>
              <a:rPr lang="en-US" altLang="en-US" dirty="0" smtClean="0"/>
              <a:t> </a:t>
            </a:r>
            <a:r>
              <a:rPr lang="en-US" altLang="en-US" dirty="0" err="1" smtClean="0"/>
              <a:t>différentes</a:t>
            </a:r>
            <a:r>
              <a:rPr lang="en-US" altLang="en-US" dirty="0" smtClean="0"/>
              <a:t>, </a:t>
            </a:r>
            <a:r>
              <a:rPr lang="en-US" altLang="en-US" dirty="0" err="1" smtClean="0"/>
              <a:t>l'espace</a:t>
            </a:r>
            <a:r>
              <a:rPr lang="en-US" altLang="en-US" dirty="0" smtClean="0"/>
              <a:t> de </a:t>
            </a:r>
            <a:r>
              <a:rPr lang="en-US" altLang="en-US" dirty="0" err="1" smtClean="0"/>
              <a:t>toutes</a:t>
            </a:r>
            <a:r>
              <a:rPr lang="en-US" altLang="en-US" dirty="0" smtClean="0"/>
              <a:t> les </a:t>
            </a:r>
            <a:r>
              <a:rPr lang="en-US" altLang="en-US" dirty="0" err="1" smtClean="0"/>
              <a:t>couleurs</a:t>
            </a:r>
            <a:r>
              <a:rPr lang="en-US" altLang="en-US" dirty="0" smtClean="0"/>
              <a:t> </a:t>
            </a:r>
            <a:r>
              <a:rPr lang="en-US" altLang="en-US" dirty="0" err="1" smtClean="0"/>
              <a:t>visibles</a:t>
            </a:r>
            <a:r>
              <a:rPr lang="en-US" altLang="en-US" dirty="0" smtClean="0"/>
              <a:t> (aux </a:t>
            </a:r>
            <a:r>
              <a:rPr lang="en-US" altLang="en-US" dirty="0" err="1" smtClean="0"/>
              <a:t>humains</a:t>
            </a:r>
            <a:r>
              <a:rPr lang="en-US" altLang="en-US" dirty="0" smtClean="0"/>
              <a:t>) </a:t>
            </a:r>
            <a:r>
              <a:rPr lang="en-US" altLang="en-US" dirty="0" err="1" smtClean="0"/>
              <a:t>peut</a:t>
            </a:r>
            <a:r>
              <a:rPr lang="en-US" altLang="en-US" dirty="0" smtClean="0"/>
              <a:t> </a:t>
            </a:r>
            <a:r>
              <a:rPr lang="en-US" altLang="en-US" dirty="0" err="1" smtClean="0"/>
              <a:t>être</a:t>
            </a:r>
            <a:r>
              <a:rPr lang="en-US" altLang="en-US" dirty="0" smtClean="0"/>
              <a:t> </a:t>
            </a:r>
            <a:r>
              <a:rPr lang="en-US" altLang="en-US" dirty="0" err="1" smtClean="0"/>
              <a:t>paramétrisé</a:t>
            </a:r>
            <a:r>
              <a:rPr lang="en-US" altLang="en-US" dirty="0" smtClean="0"/>
              <a:t> avec </a:t>
            </a:r>
            <a:r>
              <a:rPr lang="en-US" altLang="en-US" dirty="0" err="1" smtClean="0"/>
              <a:t>trois</a:t>
            </a:r>
            <a:r>
              <a:rPr lang="en-US" altLang="en-US" dirty="0" smtClean="0"/>
              <a:t> axes, </a:t>
            </a:r>
            <a:r>
              <a:rPr lang="en-US" altLang="en-US" dirty="0" err="1" smtClean="0"/>
              <a:t>comme</a:t>
            </a:r>
            <a:r>
              <a:rPr lang="en-US" altLang="en-US" dirty="0" smtClean="0"/>
              <a:t> un </a:t>
            </a:r>
            <a:r>
              <a:rPr lang="en-US" altLang="en-US" dirty="0" err="1" smtClean="0"/>
              <a:t>espace</a:t>
            </a:r>
            <a:r>
              <a:rPr lang="en-US" altLang="en-US" dirty="0" smtClean="0"/>
              <a:t> </a:t>
            </a:r>
            <a:r>
              <a:rPr lang="en-US" altLang="en-US" dirty="0" err="1" smtClean="0"/>
              <a:t>vectoriel</a:t>
            </a:r>
            <a:r>
              <a:rPr lang="en-US" altLang="en-US" dirty="0" smtClean="0"/>
              <a:t> à </a:t>
            </a:r>
            <a:r>
              <a:rPr lang="en-US" altLang="en-US" dirty="0" err="1" smtClean="0"/>
              <a:t>trois</a:t>
            </a:r>
            <a:r>
              <a:rPr lang="en-US" altLang="en-US" dirty="0" smtClean="0"/>
              <a:t> dimensions</a:t>
            </a:r>
          </a:p>
          <a:p>
            <a:r>
              <a:rPr lang="en-US" altLang="en-US" dirty="0" err="1" smtClean="0"/>
              <a:t>Plusieurs</a:t>
            </a:r>
            <a:r>
              <a:rPr lang="en-US" altLang="en-US" dirty="0" smtClean="0"/>
              <a:t> "bases" </a:t>
            </a:r>
            <a:r>
              <a:rPr lang="en-US" altLang="en-US" dirty="0" err="1" smtClean="0"/>
              <a:t>sont</a:t>
            </a:r>
            <a:r>
              <a:rPr lang="en-US" altLang="en-US" dirty="0" smtClean="0"/>
              <a:t> </a:t>
            </a:r>
            <a:r>
              <a:rPr lang="en-US" altLang="en-US" dirty="0" err="1" smtClean="0"/>
              <a:t>possibles</a:t>
            </a:r>
            <a:r>
              <a:rPr lang="en-US" altLang="en-US" dirty="0" smtClean="0"/>
              <a:t> :</a:t>
            </a:r>
          </a:p>
          <a:p>
            <a:pPr lvl="1"/>
            <a:r>
              <a:rPr lang="en-US" altLang="en-US" dirty="0" err="1" smtClean="0"/>
              <a:t>Espace</a:t>
            </a:r>
            <a:r>
              <a:rPr lang="en-US" altLang="en-US" dirty="0" smtClean="0"/>
              <a:t> rouge, </a:t>
            </a:r>
            <a:r>
              <a:rPr lang="en-US" altLang="en-US" dirty="0" err="1" smtClean="0"/>
              <a:t>vert</a:t>
            </a:r>
            <a:r>
              <a:rPr lang="en-US" altLang="en-US" dirty="0" smtClean="0"/>
              <a:t>, bleu ('red, green, blue' </a:t>
            </a:r>
            <a:r>
              <a:rPr lang="en-US" altLang="en-US" dirty="0" err="1" smtClean="0"/>
              <a:t>ou</a:t>
            </a:r>
            <a:r>
              <a:rPr lang="en-US" altLang="en-US" dirty="0" smtClean="0"/>
              <a:t> RGB)</a:t>
            </a:r>
          </a:p>
          <a:p>
            <a:pPr lvl="1"/>
            <a:r>
              <a:rPr lang="en-US" altLang="en-US" dirty="0" err="1" smtClean="0"/>
              <a:t>Espace</a:t>
            </a:r>
            <a:r>
              <a:rPr lang="en-US" altLang="en-US" dirty="0" smtClean="0"/>
              <a:t> </a:t>
            </a:r>
            <a:r>
              <a:rPr lang="en-US" altLang="en-US" dirty="0" err="1" smtClean="0"/>
              <a:t>teinte</a:t>
            </a:r>
            <a:r>
              <a:rPr lang="en-US" altLang="en-US" dirty="0" smtClean="0"/>
              <a:t>, saturation, </a:t>
            </a:r>
            <a:r>
              <a:rPr lang="en-US" altLang="en-US" dirty="0" err="1" smtClean="0"/>
              <a:t>valeur</a:t>
            </a:r>
            <a:r>
              <a:rPr lang="en-US" altLang="en-US" dirty="0" smtClean="0"/>
              <a:t> ('hue, saturation, value' </a:t>
            </a:r>
            <a:r>
              <a:rPr lang="en-US" altLang="en-US" dirty="0" err="1" smtClean="0"/>
              <a:t>ou</a:t>
            </a:r>
            <a:r>
              <a:rPr lang="en-US" altLang="en-US" dirty="0" smtClean="0"/>
              <a:t> HSV)</a:t>
            </a:r>
          </a:p>
          <a:p>
            <a:pPr lvl="1"/>
            <a:r>
              <a:rPr lang="en-US" altLang="en-US" dirty="0" err="1" smtClean="0"/>
              <a:t>Espace</a:t>
            </a:r>
            <a:r>
              <a:rPr lang="en-US" altLang="en-US" dirty="0" smtClean="0"/>
              <a:t> cyan, magenta, </a:t>
            </a:r>
            <a:r>
              <a:rPr lang="en-US" altLang="en-US" dirty="0" err="1" smtClean="0"/>
              <a:t>jaune</a:t>
            </a:r>
            <a:r>
              <a:rPr lang="en-US" altLang="en-US" dirty="0" smtClean="0"/>
              <a:t> ('cyan, magenta, yellow' </a:t>
            </a:r>
            <a:r>
              <a:rPr lang="en-US" altLang="en-US" dirty="0" err="1" smtClean="0"/>
              <a:t>ou</a:t>
            </a:r>
            <a:r>
              <a:rPr lang="en-US" altLang="en-US" dirty="0" smtClean="0"/>
              <a:t> CMY)</a:t>
            </a:r>
          </a:p>
          <a:p>
            <a:pPr lvl="1">
              <a:buFontTx/>
              <a:buNone/>
            </a:pPr>
            <a:endParaRPr lang="en-US" altLang="en-US" dirty="0" smtClean="0"/>
          </a:p>
        </p:txBody>
      </p:sp>
    </p:spTree>
    <p:extLst>
      <p:ext uri="{BB962C8B-B14F-4D97-AF65-F5344CB8AC3E}">
        <p14:creationId xmlns:p14="http://schemas.microsoft.com/office/powerpoint/2010/main" val="165374709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re 1"/>
          <p:cNvSpPr>
            <a:spLocks noGrp="1"/>
          </p:cNvSpPr>
          <p:nvPr>
            <p:ph type="title"/>
          </p:nvPr>
        </p:nvSpPr>
        <p:spPr/>
        <p:txBody>
          <a:bodyPr/>
          <a:lstStyle/>
          <a:p>
            <a:r>
              <a:rPr lang="fr-CA" altLang="en-US" smtClean="0"/>
              <a:t>Espace RVB (Rouge, Vert, Bleu)</a:t>
            </a:r>
            <a:br>
              <a:rPr lang="fr-CA" altLang="en-US" smtClean="0"/>
            </a:br>
            <a:r>
              <a:rPr lang="fr-CA" altLang="en-US" smtClean="0"/>
              <a:t>ou « RGB » (Red, Green, Blue)</a:t>
            </a:r>
          </a:p>
        </p:txBody>
      </p:sp>
      <p:pic>
        <p:nvPicPr>
          <p:cNvPr id="34819" name="Picture 2" descr="http://msdn2.microsoft.com/en-us/library/Aa511283.color02(en-us,MSDN.1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063" y="2214563"/>
            <a:ext cx="3757612"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4" descr="http://viz.aset.psu.edu/gho/sem_notes/color_2d/gifs/RGB_cub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3500" y="2071688"/>
            <a:ext cx="3214688" cy="321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1" name="ZoneTexte 5"/>
          <p:cNvSpPr txBox="1">
            <a:spLocks noChangeArrowheads="1"/>
          </p:cNvSpPr>
          <p:nvPr/>
        </p:nvSpPr>
        <p:spPr bwMode="auto">
          <a:xfrm>
            <a:off x="500063" y="6000750"/>
            <a:ext cx="35718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CA" altLang="en-US" sz="1000">
                <a:latin typeface="Arial" charset="0"/>
              </a:rPr>
              <a:t>http://msdn2.microsoft.com/en-us/library/aa511283.aspx</a:t>
            </a:r>
          </a:p>
        </p:txBody>
      </p:sp>
      <p:sp>
        <p:nvSpPr>
          <p:cNvPr id="34822" name="ZoneTexte 6"/>
          <p:cNvSpPr txBox="1">
            <a:spLocks noChangeArrowheads="1"/>
          </p:cNvSpPr>
          <p:nvPr/>
        </p:nvSpPr>
        <p:spPr bwMode="auto">
          <a:xfrm>
            <a:off x="4429125" y="6000750"/>
            <a:ext cx="44291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CA" altLang="en-US" sz="1000">
                <a:latin typeface="Arial" charset="0"/>
              </a:rPr>
              <a:t>http://viz.aset.psu.edu/gho/sem_notes/color_2d/html/primary_systems.html</a:t>
            </a:r>
          </a:p>
        </p:txBody>
      </p:sp>
      <p:sp>
        <p:nvSpPr>
          <p:cNvPr id="7" name="Flèche droite 6"/>
          <p:cNvSpPr/>
          <p:nvPr/>
        </p:nvSpPr>
        <p:spPr>
          <a:xfrm rot="10800000">
            <a:off x="8542191" y="413665"/>
            <a:ext cx="533400" cy="4572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350253371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re 1"/>
          <p:cNvSpPr>
            <a:spLocks noGrp="1"/>
          </p:cNvSpPr>
          <p:nvPr>
            <p:ph type="title"/>
          </p:nvPr>
        </p:nvSpPr>
        <p:spPr>
          <a:xfrm>
            <a:off x="0" y="274638"/>
            <a:ext cx="9144000" cy="1143000"/>
          </a:xfrm>
        </p:spPr>
        <p:txBody>
          <a:bodyPr/>
          <a:lstStyle/>
          <a:p>
            <a:r>
              <a:rPr lang="fr-CA" altLang="en-US" sz="4000" smtClean="0"/>
              <a:t>Espace TSV (Teinte, Saturation, Valeur)</a:t>
            </a:r>
            <a:br>
              <a:rPr lang="fr-CA" altLang="en-US" sz="4000" smtClean="0"/>
            </a:br>
            <a:r>
              <a:rPr lang="fr-CA" altLang="en-US" sz="4000" smtClean="0"/>
              <a:t>ou « HSV » (Hue, Saturation, Value)</a:t>
            </a:r>
          </a:p>
        </p:txBody>
      </p:sp>
      <p:pic>
        <p:nvPicPr>
          <p:cNvPr id="35843" name="Picture 2" descr="http://viz.aset.psu.edu/gho/sem_notes/color_2d/gifs/hsv_model.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7875" y="3162300"/>
            <a:ext cx="2857500" cy="307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3" descr="C:\Users\mjm\Desktop\S_win\ets\courses\lectureMaterial\08.perceptionAndGraphicDesign\images\hsvCon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938" y="3929063"/>
            <a:ext cx="2341562" cy="182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5" descr="http://msdn2.microsoft.com/en-us/library/Aa511283.color05(en-us,MSDN.1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3250" y="2000250"/>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6" name="ZoneTexte 6"/>
          <p:cNvSpPr txBox="1">
            <a:spLocks noChangeArrowheads="1"/>
          </p:cNvSpPr>
          <p:nvPr/>
        </p:nvSpPr>
        <p:spPr bwMode="auto">
          <a:xfrm>
            <a:off x="500063" y="3643313"/>
            <a:ext cx="1571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CA" altLang="en-US" sz="1800">
                <a:latin typeface="Arial" charset="0"/>
              </a:rPr>
              <a:t>Teinte (angle)</a:t>
            </a:r>
          </a:p>
        </p:txBody>
      </p:sp>
      <p:sp>
        <p:nvSpPr>
          <p:cNvPr id="35847" name="ZoneTexte 7"/>
          <p:cNvSpPr txBox="1">
            <a:spLocks noChangeArrowheads="1"/>
          </p:cNvSpPr>
          <p:nvPr/>
        </p:nvSpPr>
        <p:spPr bwMode="auto">
          <a:xfrm>
            <a:off x="2428875" y="5286375"/>
            <a:ext cx="13573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CA" altLang="en-US" sz="1800">
                <a:latin typeface="Arial" charset="0"/>
              </a:rPr>
              <a:t>Saturation</a:t>
            </a:r>
            <a:br>
              <a:rPr lang="fr-CA" altLang="en-US" sz="1800">
                <a:latin typeface="Arial" charset="0"/>
              </a:rPr>
            </a:br>
            <a:r>
              <a:rPr lang="fr-CA" altLang="en-US" sz="1800">
                <a:latin typeface="Arial" charset="0"/>
              </a:rPr>
              <a:t>(rayon)</a:t>
            </a:r>
          </a:p>
        </p:txBody>
      </p:sp>
      <p:sp>
        <p:nvSpPr>
          <p:cNvPr id="35848" name="ZoneTexte 8"/>
          <p:cNvSpPr txBox="1">
            <a:spLocks noChangeArrowheads="1"/>
          </p:cNvSpPr>
          <p:nvPr/>
        </p:nvSpPr>
        <p:spPr bwMode="auto">
          <a:xfrm>
            <a:off x="285750" y="5429250"/>
            <a:ext cx="12144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hangingPunct="1">
              <a:spcBef>
                <a:spcPct val="0"/>
              </a:spcBef>
              <a:buFontTx/>
              <a:buNone/>
            </a:pPr>
            <a:r>
              <a:rPr lang="fr-CA" altLang="en-US" sz="1800">
                <a:latin typeface="Arial" charset="0"/>
              </a:rPr>
              <a:t>Valeur (hauteur)</a:t>
            </a:r>
          </a:p>
        </p:txBody>
      </p:sp>
      <p:sp>
        <p:nvSpPr>
          <p:cNvPr id="10" name="Ellipse 9"/>
          <p:cNvSpPr/>
          <p:nvPr/>
        </p:nvSpPr>
        <p:spPr>
          <a:xfrm>
            <a:off x="3143240" y="2000240"/>
            <a:ext cx="1857388" cy="1857388"/>
          </a:xfrm>
          <a:prstGeom prst="ellipse">
            <a:avLst/>
          </a:prstGeom>
          <a:gradFill flip="none" rotWithShape="1">
            <a:gsLst>
              <a:gs pos="0">
                <a:schemeClr val="bg1"/>
              </a:gs>
              <a:gs pos="50000">
                <a:schemeClr val="bg1">
                  <a:alpha val="0"/>
                </a:schemeClr>
              </a:gs>
              <a:gs pos="100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sp>
        <p:nvSpPr>
          <p:cNvPr id="35852" name="ZoneTexte 10"/>
          <p:cNvSpPr txBox="1">
            <a:spLocks noChangeArrowheads="1"/>
          </p:cNvSpPr>
          <p:nvPr/>
        </p:nvSpPr>
        <p:spPr bwMode="auto">
          <a:xfrm>
            <a:off x="4000500" y="1714500"/>
            <a:ext cx="5000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CA" altLang="en-US" sz="1400">
                <a:latin typeface="Arial" charset="0"/>
              </a:rPr>
              <a:t>0°</a:t>
            </a:r>
          </a:p>
        </p:txBody>
      </p:sp>
      <p:sp>
        <p:nvSpPr>
          <p:cNvPr id="35853" name="ZoneTexte 11"/>
          <p:cNvSpPr txBox="1">
            <a:spLocks noChangeArrowheads="1"/>
          </p:cNvSpPr>
          <p:nvPr/>
        </p:nvSpPr>
        <p:spPr bwMode="auto">
          <a:xfrm>
            <a:off x="2786063" y="3286125"/>
            <a:ext cx="7858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CA" altLang="en-US" sz="1400">
                <a:latin typeface="Arial" charset="0"/>
              </a:rPr>
              <a:t>240°</a:t>
            </a:r>
          </a:p>
        </p:txBody>
      </p:sp>
      <p:sp>
        <p:nvSpPr>
          <p:cNvPr id="35854" name="ZoneTexte 12"/>
          <p:cNvSpPr txBox="1">
            <a:spLocks noChangeArrowheads="1"/>
          </p:cNvSpPr>
          <p:nvPr/>
        </p:nvSpPr>
        <p:spPr bwMode="auto">
          <a:xfrm>
            <a:off x="4857750" y="3286125"/>
            <a:ext cx="7858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CA" altLang="en-US" sz="1400">
                <a:latin typeface="Arial" charset="0"/>
              </a:rPr>
              <a:t>120°</a:t>
            </a:r>
          </a:p>
        </p:txBody>
      </p:sp>
      <p:sp>
        <p:nvSpPr>
          <p:cNvPr id="35855" name="ZoneTexte 13"/>
          <p:cNvSpPr txBox="1">
            <a:spLocks noChangeArrowheads="1"/>
          </p:cNvSpPr>
          <p:nvPr/>
        </p:nvSpPr>
        <p:spPr bwMode="auto">
          <a:xfrm>
            <a:off x="4572000" y="6357938"/>
            <a:ext cx="44291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CA" altLang="en-US" sz="1000">
                <a:latin typeface="Arial" charset="0"/>
              </a:rPr>
              <a:t>http://viz.aset.psu.edu/gho/sem_notes/color_2d/html/primary_systems.html</a:t>
            </a:r>
          </a:p>
        </p:txBody>
      </p:sp>
      <p:sp>
        <p:nvSpPr>
          <p:cNvPr id="35856" name="ZoneTexte 14"/>
          <p:cNvSpPr txBox="1">
            <a:spLocks noChangeArrowheads="1"/>
          </p:cNvSpPr>
          <p:nvPr/>
        </p:nvSpPr>
        <p:spPr bwMode="auto">
          <a:xfrm>
            <a:off x="500063" y="6357938"/>
            <a:ext cx="35718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CA" altLang="en-US" sz="1000">
                <a:latin typeface="Arial" charset="0"/>
              </a:rPr>
              <a:t>http://msdn2.microsoft.com/en-us/library/aa511283.aspx</a:t>
            </a:r>
          </a:p>
        </p:txBody>
      </p:sp>
      <p:sp>
        <p:nvSpPr>
          <p:cNvPr id="15" name="Flèche droite 14"/>
          <p:cNvSpPr/>
          <p:nvPr/>
        </p:nvSpPr>
        <p:spPr>
          <a:xfrm rot="10800000">
            <a:off x="8542191" y="413665"/>
            <a:ext cx="533400" cy="4572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137397000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re 1"/>
          <p:cNvSpPr>
            <a:spLocks noGrp="1"/>
          </p:cNvSpPr>
          <p:nvPr>
            <p:ph type="title"/>
          </p:nvPr>
        </p:nvSpPr>
        <p:spPr/>
        <p:txBody>
          <a:bodyPr/>
          <a:lstStyle/>
          <a:p>
            <a:r>
              <a:rPr lang="fr-CA" altLang="en-US" dirty="0" smtClean="0"/>
              <a:t>Les composantes TSV</a:t>
            </a:r>
            <a:br>
              <a:rPr lang="fr-CA" altLang="en-US" dirty="0" smtClean="0"/>
            </a:br>
            <a:r>
              <a:rPr lang="fr-CA" altLang="en-US" dirty="0" smtClean="0"/>
              <a:t>(« HSV » en anglais)</a:t>
            </a:r>
          </a:p>
        </p:txBody>
      </p:sp>
      <p:sp>
        <p:nvSpPr>
          <p:cNvPr id="36867" name="Espace réservé du contenu 2"/>
          <p:cNvSpPr>
            <a:spLocks noGrp="1"/>
          </p:cNvSpPr>
          <p:nvPr>
            <p:ph idx="1"/>
          </p:nvPr>
        </p:nvSpPr>
        <p:spPr>
          <a:xfrm>
            <a:off x="214313" y="1357313"/>
            <a:ext cx="4786312" cy="4768850"/>
          </a:xfrm>
        </p:spPr>
        <p:txBody>
          <a:bodyPr/>
          <a:lstStyle/>
          <a:p>
            <a:pPr>
              <a:buFont typeface="Arial" charset="0"/>
              <a:buNone/>
            </a:pPr>
            <a:r>
              <a:rPr lang="fr-CA" altLang="en-US" sz="2000" smtClean="0"/>
              <a:t>Teinte</a:t>
            </a:r>
          </a:p>
          <a:p>
            <a:r>
              <a:rPr lang="fr-CA" altLang="en-US" sz="2000" smtClean="0"/>
              <a:t>Correspond à la fréquence “dominante”</a:t>
            </a:r>
          </a:p>
          <a:p>
            <a:endParaRPr lang="fr-CA" altLang="en-US" sz="2000" smtClean="0"/>
          </a:p>
          <a:p>
            <a:endParaRPr lang="fr-CA" altLang="en-US" sz="2000" smtClean="0"/>
          </a:p>
          <a:p>
            <a:pPr>
              <a:buFont typeface="Arial" charset="0"/>
              <a:buNone/>
            </a:pPr>
            <a:r>
              <a:rPr lang="fr-CA" altLang="en-US" sz="2000" smtClean="0"/>
              <a:t>Saturation</a:t>
            </a:r>
          </a:p>
          <a:p>
            <a:r>
              <a:rPr lang="fr-CA" altLang="en-US" sz="2000" smtClean="0"/>
              <a:t>« pureté » de la teinte</a:t>
            </a:r>
          </a:p>
          <a:p>
            <a:r>
              <a:rPr lang="fr-CA" altLang="en-US" sz="2000" smtClean="0"/>
              <a:t>Exemple: rouge est plus saturé que rose</a:t>
            </a:r>
          </a:p>
          <a:p>
            <a:r>
              <a:rPr lang="fr-CA" altLang="en-US" sz="2000" smtClean="0"/>
              <a:t>Exemple: gris et blanc ne sont</a:t>
            </a:r>
            <a:br>
              <a:rPr lang="fr-CA" altLang="en-US" sz="2000" smtClean="0"/>
            </a:br>
            <a:r>
              <a:rPr lang="fr-CA" altLang="en-US" sz="2000" smtClean="0"/>
              <a:t>pas saturés du tout</a:t>
            </a:r>
          </a:p>
          <a:p>
            <a:endParaRPr lang="fr-CA" altLang="en-US" sz="2000" smtClean="0"/>
          </a:p>
          <a:p>
            <a:endParaRPr lang="fr-CA" altLang="en-US" sz="2000" smtClean="0"/>
          </a:p>
          <a:p>
            <a:pPr>
              <a:buFont typeface="Arial" charset="0"/>
              <a:buNone/>
            </a:pPr>
            <a:r>
              <a:rPr lang="fr-CA" altLang="en-US" sz="2000" smtClean="0"/>
              <a:t>Valeur (ou luminance ou lumière)</a:t>
            </a:r>
          </a:p>
          <a:p>
            <a:r>
              <a:rPr lang="fr-CA" altLang="en-US" sz="2000" smtClean="0"/>
              <a:t>Une mesure de la clarté</a:t>
            </a:r>
          </a:p>
        </p:txBody>
      </p:sp>
      <p:sp>
        <p:nvSpPr>
          <p:cNvPr id="28" name="Rectangle 8"/>
          <p:cNvSpPr>
            <a:spLocks noChangeArrowheads="1"/>
          </p:cNvSpPr>
          <p:nvPr/>
        </p:nvSpPr>
        <p:spPr bwMode="auto">
          <a:xfrm>
            <a:off x="5929313" y="1571625"/>
            <a:ext cx="720725" cy="720725"/>
          </a:xfrm>
          <a:prstGeom prst="rect">
            <a:avLst/>
          </a:prstGeom>
          <a:solidFill>
            <a:srgbClr val="FF0000"/>
          </a:solidFill>
          <a:ln w="88900" algn="ctr">
            <a:noFill/>
            <a:miter lim="800000"/>
            <a:headEnd/>
            <a:tailEnd/>
          </a:ln>
        </p:spPr>
        <p:txBody>
          <a:bodyPr wrap="none" anchor="ctr"/>
          <a:lstStyle/>
          <a:p>
            <a:pPr fontAlgn="auto">
              <a:spcBef>
                <a:spcPts val="0"/>
              </a:spcBef>
              <a:spcAft>
                <a:spcPts val="0"/>
              </a:spcAft>
              <a:defRPr/>
            </a:pPr>
            <a:endParaRPr lang="fr-CA" kern="0">
              <a:solidFill>
                <a:sysClr val="windowText" lastClr="000000"/>
              </a:solidFill>
            </a:endParaRPr>
          </a:p>
        </p:txBody>
      </p:sp>
      <p:sp>
        <p:nvSpPr>
          <p:cNvPr id="29" name="Rectangle 9"/>
          <p:cNvSpPr>
            <a:spLocks noChangeArrowheads="1"/>
          </p:cNvSpPr>
          <p:nvPr/>
        </p:nvSpPr>
        <p:spPr bwMode="auto">
          <a:xfrm>
            <a:off x="6643688" y="1571625"/>
            <a:ext cx="720725" cy="720725"/>
          </a:xfrm>
          <a:prstGeom prst="rect">
            <a:avLst/>
          </a:prstGeom>
          <a:solidFill>
            <a:srgbClr val="FF9900"/>
          </a:solidFill>
          <a:ln w="88900" algn="ctr">
            <a:noFill/>
            <a:miter lim="800000"/>
            <a:headEnd/>
            <a:tailEnd/>
          </a:ln>
        </p:spPr>
        <p:txBody>
          <a:bodyPr wrap="none" anchor="ctr"/>
          <a:lstStyle/>
          <a:p>
            <a:pPr fontAlgn="auto">
              <a:spcBef>
                <a:spcPts val="0"/>
              </a:spcBef>
              <a:spcAft>
                <a:spcPts val="0"/>
              </a:spcAft>
              <a:defRPr/>
            </a:pPr>
            <a:endParaRPr lang="fr-CA" kern="0">
              <a:solidFill>
                <a:sysClr val="windowText" lastClr="000000"/>
              </a:solidFill>
            </a:endParaRPr>
          </a:p>
        </p:txBody>
      </p:sp>
      <p:sp>
        <p:nvSpPr>
          <p:cNvPr id="30" name="Rectangle 10"/>
          <p:cNvSpPr>
            <a:spLocks noChangeArrowheads="1"/>
          </p:cNvSpPr>
          <p:nvPr/>
        </p:nvSpPr>
        <p:spPr bwMode="auto">
          <a:xfrm>
            <a:off x="8072438" y="1571625"/>
            <a:ext cx="720725" cy="720725"/>
          </a:xfrm>
          <a:prstGeom prst="rect">
            <a:avLst/>
          </a:prstGeom>
          <a:solidFill>
            <a:srgbClr val="00FF00"/>
          </a:solidFill>
          <a:ln w="88900" algn="ctr">
            <a:noFill/>
            <a:miter lim="800000"/>
            <a:headEnd/>
            <a:tailEnd/>
          </a:ln>
        </p:spPr>
        <p:txBody>
          <a:bodyPr wrap="none" anchor="ctr"/>
          <a:lstStyle/>
          <a:p>
            <a:pPr fontAlgn="auto">
              <a:spcBef>
                <a:spcPts val="0"/>
              </a:spcBef>
              <a:spcAft>
                <a:spcPts val="0"/>
              </a:spcAft>
              <a:defRPr/>
            </a:pPr>
            <a:endParaRPr lang="fr-CA" kern="0">
              <a:solidFill>
                <a:sysClr val="windowText" lastClr="000000"/>
              </a:solidFill>
            </a:endParaRPr>
          </a:p>
        </p:txBody>
      </p:sp>
      <p:sp>
        <p:nvSpPr>
          <p:cNvPr id="31" name="Rectangle 11"/>
          <p:cNvSpPr>
            <a:spLocks noChangeArrowheads="1"/>
          </p:cNvSpPr>
          <p:nvPr/>
        </p:nvSpPr>
        <p:spPr bwMode="auto">
          <a:xfrm>
            <a:off x="7358063" y="1571625"/>
            <a:ext cx="720725" cy="720725"/>
          </a:xfrm>
          <a:prstGeom prst="rect">
            <a:avLst/>
          </a:prstGeom>
          <a:solidFill>
            <a:srgbClr val="FFFF00"/>
          </a:solidFill>
          <a:ln w="88900" algn="ctr">
            <a:noFill/>
            <a:miter lim="800000"/>
            <a:headEnd/>
            <a:tailEnd/>
          </a:ln>
        </p:spPr>
        <p:txBody>
          <a:bodyPr wrap="none" anchor="ctr"/>
          <a:lstStyle/>
          <a:p>
            <a:pPr fontAlgn="auto">
              <a:spcBef>
                <a:spcPts val="0"/>
              </a:spcBef>
              <a:spcAft>
                <a:spcPts val="0"/>
              </a:spcAft>
              <a:defRPr/>
            </a:pPr>
            <a:endParaRPr lang="fr-CA" kern="0">
              <a:solidFill>
                <a:sysClr val="windowText" lastClr="000000"/>
              </a:solidFill>
            </a:endParaRPr>
          </a:p>
        </p:txBody>
      </p:sp>
      <p:sp>
        <p:nvSpPr>
          <p:cNvPr id="32" name="Rectangle 8"/>
          <p:cNvSpPr>
            <a:spLocks noChangeArrowheads="1"/>
          </p:cNvSpPr>
          <p:nvPr/>
        </p:nvSpPr>
        <p:spPr bwMode="auto">
          <a:xfrm>
            <a:off x="5929313" y="5214938"/>
            <a:ext cx="720725" cy="720725"/>
          </a:xfrm>
          <a:prstGeom prst="rect">
            <a:avLst/>
          </a:prstGeom>
          <a:solidFill>
            <a:srgbClr val="FF0000"/>
          </a:solidFill>
          <a:ln w="88900" algn="ctr">
            <a:noFill/>
            <a:miter lim="800000"/>
            <a:headEnd/>
            <a:tailEnd/>
          </a:ln>
        </p:spPr>
        <p:txBody>
          <a:bodyPr wrap="none" anchor="ctr"/>
          <a:lstStyle/>
          <a:p>
            <a:pPr fontAlgn="auto">
              <a:spcBef>
                <a:spcPts val="0"/>
              </a:spcBef>
              <a:spcAft>
                <a:spcPts val="0"/>
              </a:spcAft>
              <a:defRPr/>
            </a:pPr>
            <a:endParaRPr lang="fr-CA" kern="0">
              <a:solidFill>
                <a:sysClr val="windowText" lastClr="000000"/>
              </a:solidFill>
            </a:endParaRPr>
          </a:p>
        </p:txBody>
      </p:sp>
      <p:sp>
        <p:nvSpPr>
          <p:cNvPr id="33" name="Rectangle 8"/>
          <p:cNvSpPr>
            <a:spLocks noChangeArrowheads="1"/>
          </p:cNvSpPr>
          <p:nvPr/>
        </p:nvSpPr>
        <p:spPr bwMode="auto">
          <a:xfrm>
            <a:off x="7358063" y="5214938"/>
            <a:ext cx="720725" cy="720725"/>
          </a:xfrm>
          <a:prstGeom prst="rect">
            <a:avLst/>
          </a:prstGeom>
          <a:solidFill>
            <a:srgbClr val="800000"/>
          </a:solidFill>
          <a:ln w="88900" algn="ctr">
            <a:noFill/>
            <a:miter lim="800000"/>
            <a:headEnd/>
            <a:tailEnd/>
          </a:ln>
        </p:spPr>
        <p:txBody>
          <a:bodyPr wrap="none" anchor="ctr"/>
          <a:lstStyle/>
          <a:p>
            <a:pPr fontAlgn="auto">
              <a:spcBef>
                <a:spcPts val="0"/>
              </a:spcBef>
              <a:spcAft>
                <a:spcPts val="0"/>
              </a:spcAft>
              <a:defRPr/>
            </a:pPr>
            <a:endParaRPr lang="fr-CA" kern="0">
              <a:solidFill>
                <a:sysClr val="windowText" lastClr="000000"/>
              </a:solidFill>
            </a:endParaRPr>
          </a:p>
        </p:txBody>
      </p:sp>
      <p:sp>
        <p:nvSpPr>
          <p:cNvPr id="34" name="Rectangle 8"/>
          <p:cNvSpPr>
            <a:spLocks noChangeArrowheads="1"/>
          </p:cNvSpPr>
          <p:nvPr/>
        </p:nvSpPr>
        <p:spPr bwMode="auto">
          <a:xfrm>
            <a:off x="8072438" y="5214938"/>
            <a:ext cx="720725" cy="720725"/>
          </a:xfrm>
          <a:prstGeom prst="rect">
            <a:avLst/>
          </a:prstGeom>
          <a:solidFill>
            <a:srgbClr val="400000"/>
          </a:solidFill>
          <a:ln w="88900" algn="ctr">
            <a:noFill/>
            <a:miter lim="800000"/>
            <a:headEnd/>
            <a:tailEnd/>
          </a:ln>
        </p:spPr>
        <p:txBody>
          <a:bodyPr wrap="none" anchor="ctr"/>
          <a:lstStyle/>
          <a:p>
            <a:pPr fontAlgn="auto">
              <a:spcBef>
                <a:spcPts val="0"/>
              </a:spcBef>
              <a:spcAft>
                <a:spcPts val="0"/>
              </a:spcAft>
              <a:defRPr/>
            </a:pPr>
            <a:endParaRPr lang="fr-CA" kern="0">
              <a:solidFill>
                <a:sysClr val="windowText" lastClr="000000"/>
              </a:solidFill>
            </a:endParaRPr>
          </a:p>
        </p:txBody>
      </p:sp>
      <p:sp>
        <p:nvSpPr>
          <p:cNvPr id="35" name="Rectangle 8"/>
          <p:cNvSpPr>
            <a:spLocks noChangeArrowheads="1"/>
          </p:cNvSpPr>
          <p:nvPr/>
        </p:nvSpPr>
        <p:spPr bwMode="auto">
          <a:xfrm>
            <a:off x="6643688" y="5214938"/>
            <a:ext cx="720725" cy="720725"/>
          </a:xfrm>
          <a:prstGeom prst="rect">
            <a:avLst/>
          </a:prstGeom>
          <a:solidFill>
            <a:srgbClr val="C00000"/>
          </a:solidFill>
          <a:ln w="88900" algn="ctr">
            <a:noFill/>
            <a:miter lim="800000"/>
            <a:headEnd/>
            <a:tailEnd/>
          </a:ln>
        </p:spPr>
        <p:txBody>
          <a:bodyPr wrap="none" anchor="ctr"/>
          <a:lstStyle/>
          <a:p>
            <a:pPr fontAlgn="auto">
              <a:spcBef>
                <a:spcPts val="0"/>
              </a:spcBef>
              <a:spcAft>
                <a:spcPts val="0"/>
              </a:spcAft>
              <a:defRPr/>
            </a:pPr>
            <a:endParaRPr lang="fr-CA" kern="0">
              <a:solidFill>
                <a:sysClr val="windowText" lastClr="000000"/>
              </a:solidFill>
            </a:endParaRPr>
          </a:p>
        </p:txBody>
      </p:sp>
      <p:sp>
        <p:nvSpPr>
          <p:cNvPr id="36" name="Rectangle 8"/>
          <p:cNvSpPr>
            <a:spLocks noChangeArrowheads="1"/>
          </p:cNvSpPr>
          <p:nvPr/>
        </p:nvSpPr>
        <p:spPr bwMode="auto">
          <a:xfrm>
            <a:off x="5929313" y="3071813"/>
            <a:ext cx="720725" cy="720725"/>
          </a:xfrm>
          <a:prstGeom prst="rect">
            <a:avLst/>
          </a:prstGeom>
          <a:solidFill>
            <a:srgbClr val="FF0000"/>
          </a:solidFill>
          <a:ln w="88900" algn="ctr">
            <a:noFill/>
            <a:miter lim="800000"/>
            <a:headEnd/>
            <a:tailEnd/>
          </a:ln>
        </p:spPr>
        <p:txBody>
          <a:bodyPr wrap="none" anchor="ctr"/>
          <a:lstStyle/>
          <a:p>
            <a:pPr fontAlgn="auto">
              <a:spcBef>
                <a:spcPts val="0"/>
              </a:spcBef>
              <a:spcAft>
                <a:spcPts val="0"/>
              </a:spcAft>
              <a:defRPr/>
            </a:pPr>
            <a:endParaRPr lang="fr-CA" kern="0">
              <a:solidFill>
                <a:sysClr val="windowText" lastClr="000000"/>
              </a:solidFill>
            </a:endParaRPr>
          </a:p>
        </p:txBody>
      </p:sp>
      <p:sp>
        <p:nvSpPr>
          <p:cNvPr id="37" name="Rectangle 8"/>
          <p:cNvSpPr>
            <a:spLocks noChangeArrowheads="1"/>
          </p:cNvSpPr>
          <p:nvPr/>
        </p:nvSpPr>
        <p:spPr bwMode="auto">
          <a:xfrm>
            <a:off x="6643688" y="3071813"/>
            <a:ext cx="720725" cy="720725"/>
          </a:xfrm>
          <a:prstGeom prst="rect">
            <a:avLst/>
          </a:prstGeom>
          <a:solidFill>
            <a:srgbClr val="FF4040"/>
          </a:solidFill>
          <a:ln w="88900" algn="ctr">
            <a:noFill/>
            <a:miter lim="800000"/>
            <a:headEnd/>
            <a:tailEnd/>
          </a:ln>
        </p:spPr>
        <p:txBody>
          <a:bodyPr wrap="none" anchor="ctr"/>
          <a:lstStyle/>
          <a:p>
            <a:pPr fontAlgn="auto">
              <a:spcBef>
                <a:spcPts val="0"/>
              </a:spcBef>
              <a:spcAft>
                <a:spcPts val="0"/>
              </a:spcAft>
              <a:defRPr/>
            </a:pPr>
            <a:endParaRPr lang="fr-CA" kern="0">
              <a:solidFill>
                <a:sysClr val="windowText" lastClr="000000"/>
              </a:solidFill>
            </a:endParaRPr>
          </a:p>
        </p:txBody>
      </p:sp>
      <p:sp>
        <p:nvSpPr>
          <p:cNvPr id="38" name="Rectangle 8"/>
          <p:cNvSpPr>
            <a:spLocks noChangeArrowheads="1"/>
          </p:cNvSpPr>
          <p:nvPr/>
        </p:nvSpPr>
        <p:spPr bwMode="auto">
          <a:xfrm>
            <a:off x="7358063" y="3071813"/>
            <a:ext cx="720725" cy="720725"/>
          </a:xfrm>
          <a:prstGeom prst="rect">
            <a:avLst/>
          </a:prstGeom>
          <a:solidFill>
            <a:srgbClr val="FF8080"/>
          </a:solidFill>
          <a:ln w="88900" algn="ctr">
            <a:noFill/>
            <a:miter lim="800000"/>
            <a:headEnd/>
            <a:tailEnd/>
          </a:ln>
        </p:spPr>
        <p:txBody>
          <a:bodyPr wrap="none" anchor="ctr"/>
          <a:lstStyle/>
          <a:p>
            <a:pPr fontAlgn="auto">
              <a:spcBef>
                <a:spcPts val="0"/>
              </a:spcBef>
              <a:spcAft>
                <a:spcPts val="0"/>
              </a:spcAft>
              <a:defRPr/>
            </a:pPr>
            <a:endParaRPr lang="fr-CA" kern="0">
              <a:solidFill>
                <a:sysClr val="windowText" lastClr="000000"/>
              </a:solidFill>
            </a:endParaRPr>
          </a:p>
        </p:txBody>
      </p:sp>
      <p:sp>
        <p:nvSpPr>
          <p:cNvPr id="39" name="Rectangle 8"/>
          <p:cNvSpPr>
            <a:spLocks noChangeArrowheads="1"/>
          </p:cNvSpPr>
          <p:nvPr/>
        </p:nvSpPr>
        <p:spPr bwMode="auto">
          <a:xfrm>
            <a:off x="8072438" y="3071813"/>
            <a:ext cx="720725" cy="720725"/>
          </a:xfrm>
          <a:prstGeom prst="rect">
            <a:avLst/>
          </a:prstGeom>
          <a:solidFill>
            <a:srgbClr val="FFC0C0"/>
          </a:solidFill>
          <a:ln w="88900" algn="ctr">
            <a:noFill/>
            <a:miter lim="800000"/>
            <a:headEnd/>
            <a:tailEnd/>
          </a:ln>
        </p:spPr>
        <p:txBody>
          <a:bodyPr wrap="none" anchor="ctr"/>
          <a:lstStyle/>
          <a:p>
            <a:pPr fontAlgn="auto">
              <a:spcBef>
                <a:spcPts val="0"/>
              </a:spcBef>
              <a:spcAft>
                <a:spcPts val="0"/>
              </a:spcAft>
              <a:defRPr/>
            </a:pPr>
            <a:endParaRPr lang="fr-CA" kern="0">
              <a:solidFill>
                <a:sysClr val="windowText" lastClr="000000"/>
              </a:solidFill>
            </a:endParaRPr>
          </a:p>
        </p:txBody>
      </p:sp>
      <p:sp>
        <p:nvSpPr>
          <p:cNvPr id="36880" name="ZoneTexte 39"/>
          <p:cNvSpPr txBox="1">
            <a:spLocks noChangeArrowheads="1"/>
          </p:cNvSpPr>
          <p:nvPr/>
        </p:nvSpPr>
        <p:spPr bwMode="auto">
          <a:xfrm>
            <a:off x="5500688" y="5929313"/>
            <a:ext cx="10715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CA" altLang="en-US" sz="1800">
                <a:latin typeface="Arial" charset="0"/>
              </a:rPr>
              <a:t>Valeur</a:t>
            </a:r>
            <a:br>
              <a:rPr lang="fr-CA" altLang="en-US" sz="1800">
                <a:latin typeface="Arial" charset="0"/>
              </a:rPr>
            </a:br>
            <a:r>
              <a:rPr lang="fr-CA" altLang="en-US" sz="1800">
                <a:latin typeface="Arial" charset="0"/>
              </a:rPr>
              <a:t>élevée</a:t>
            </a:r>
          </a:p>
        </p:txBody>
      </p:sp>
      <p:sp>
        <p:nvSpPr>
          <p:cNvPr id="36881" name="ZoneTexte 40"/>
          <p:cNvSpPr txBox="1">
            <a:spLocks noChangeArrowheads="1"/>
          </p:cNvSpPr>
          <p:nvPr/>
        </p:nvSpPr>
        <p:spPr bwMode="auto">
          <a:xfrm>
            <a:off x="8072438" y="6000750"/>
            <a:ext cx="9286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CA" altLang="en-US" sz="1800">
                <a:latin typeface="Arial" charset="0"/>
              </a:rPr>
              <a:t>Valeur</a:t>
            </a:r>
            <a:br>
              <a:rPr lang="fr-CA" altLang="en-US" sz="1800">
                <a:latin typeface="Arial" charset="0"/>
              </a:rPr>
            </a:br>
            <a:r>
              <a:rPr lang="fr-CA" altLang="en-US" sz="1800">
                <a:latin typeface="Arial" charset="0"/>
              </a:rPr>
              <a:t>basse</a:t>
            </a:r>
          </a:p>
        </p:txBody>
      </p:sp>
      <p:sp>
        <p:nvSpPr>
          <p:cNvPr id="36882" name="ZoneTexte 41"/>
          <p:cNvSpPr txBox="1">
            <a:spLocks noChangeArrowheads="1"/>
          </p:cNvSpPr>
          <p:nvPr/>
        </p:nvSpPr>
        <p:spPr bwMode="auto">
          <a:xfrm>
            <a:off x="5500688" y="3786188"/>
            <a:ext cx="12858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CA" altLang="en-US" sz="1800">
                <a:latin typeface="Arial" charset="0"/>
              </a:rPr>
              <a:t>Saturation</a:t>
            </a:r>
            <a:br>
              <a:rPr lang="fr-CA" altLang="en-US" sz="1800">
                <a:latin typeface="Arial" charset="0"/>
              </a:rPr>
            </a:br>
            <a:r>
              <a:rPr lang="fr-CA" altLang="en-US" sz="1800">
                <a:latin typeface="Arial" charset="0"/>
              </a:rPr>
              <a:t>élevée</a:t>
            </a:r>
          </a:p>
        </p:txBody>
      </p:sp>
      <p:sp>
        <p:nvSpPr>
          <p:cNvPr id="36883" name="ZoneTexte 42"/>
          <p:cNvSpPr txBox="1">
            <a:spLocks noChangeArrowheads="1"/>
          </p:cNvSpPr>
          <p:nvPr/>
        </p:nvSpPr>
        <p:spPr bwMode="auto">
          <a:xfrm>
            <a:off x="7500938" y="3857625"/>
            <a:ext cx="14287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hangingPunct="1">
              <a:spcBef>
                <a:spcPct val="0"/>
              </a:spcBef>
              <a:buFontTx/>
              <a:buNone/>
            </a:pPr>
            <a:r>
              <a:rPr lang="fr-CA" altLang="en-US" sz="1800">
                <a:latin typeface="Arial" charset="0"/>
              </a:rPr>
              <a:t>Saturation</a:t>
            </a:r>
            <a:br>
              <a:rPr lang="fr-CA" altLang="en-US" sz="1800">
                <a:latin typeface="Arial" charset="0"/>
              </a:rPr>
            </a:br>
            <a:r>
              <a:rPr lang="fr-CA" altLang="en-US" sz="1800">
                <a:latin typeface="Arial" charset="0"/>
              </a:rPr>
              <a:t>basse</a:t>
            </a:r>
          </a:p>
        </p:txBody>
      </p:sp>
    </p:spTree>
    <p:extLst>
      <p:ext uri="{BB962C8B-B14F-4D97-AF65-F5344CB8AC3E}">
        <p14:creationId xmlns:p14="http://schemas.microsoft.com/office/powerpoint/2010/main" val="313654906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re 1"/>
          <p:cNvSpPr>
            <a:spLocks noGrp="1"/>
          </p:cNvSpPr>
          <p:nvPr>
            <p:ph type="title"/>
          </p:nvPr>
        </p:nvSpPr>
        <p:spPr>
          <a:xfrm>
            <a:off x="206514" y="8621"/>
            <a:ext cx="8937485" cy="630070"/>
          </a:xfrm>
        </p:spPr>
        <p:txBody>
          <a:bodyPr/>
          <a:lstStyle/>
          <a:p>
            <a:pPr algn="l"/>
            <a:r>
              <a:rPr lang="fr-CA" altLang="en-US" sz="4000" smtClean="0"/>
              <a:t>Coordonnées de quelques couleurs clés</a:t>
            </a:r>
          </a:p>
        </p:txBody>
      </p:sp>
      <p:graphicFrame>
        <p:nvGraphicFramePr>
          <p:cNvPr id="4" name="Tableau 3"/>
          <p:cNvGraphicFramePr>
            <a:graphicFrameLocks noGrp="1"/>
          </p:cNvGraphicFramePr>
          <p:nvPr>
            <p:extLst/>
          </p:nvPr>
        </p:nvGraphicFramePr>
        <p:xfrm>
          <a:off x="206515" y="638690"/>
          <a:ext cx="8508860" cy="4897870"/>
        </p:xfrm>
        <a:graphic>
          <a:graphicData uri="http://schemas.openxmlformats.org/drawingml/2006/table">
            <a:tbl>
              <a:tblPr firstRow="1" bandRow="1">
                <a:tableStyleId>{5C22544A-7EE6-4342-B048-85BDC9FD1C3A}</a:tableStyleId>
              </a:tblPr>
              <a:tblGrid>
                <a:gridCol w="2610290">
                  <a:extLst>
                    <a:ext uri="{9D8B030D-6E8A-4147-A177-3AD203B41FA5}">
                      <a16:colId xmlns:a16="http://schemas.microsoft.com/office/drawing/2014/main" val="20000"/>
                    </a:ext>
                  </a:extLst>
                </a:gridCol>
                <a:gridCol w="2569015">
                  <a:extLst>
                    <a:ext uri="{9D8B030D-6E8A-4147-A177-3AD203B41FA5}">
                      <a16:colId xmlns:a16="http://schemas.microsoft.com/office/drawing/2014/main" val="20001"/>
                    </a:ext>
                  </a:extLst>
                </a:gridCol>
                <a:gridCol w="3329555">
                  <a:extLst>
                    <a:ext uri="{9D8B030D-6E8A-4147-A177-3AD203B41FA5}">
                      <a16:colId xmlns:a16="http://schemas.microsoft.com/office/drawing/2014/main" val="20002"/>
                    </a:ext>
                  </a:extLst>
                </a:gridCol>
              </a:tblGrid>
              <a:tr h="1188900">
                <a:tc>
                  <a:txBody>
                    <a:bodyPr/>
                    <a:lstStyle/>
                    <a:p>
                      <a:pPr algn="ctr"/>
                      <a:endParaRPr lang="fr-CA" sz="1800" smtClean="0">
                        <a:solidFill>
                          <a:schemeClr val="tx1"/>
                        </a:solidFill>
                      </a:endParaRPr>
                    </a:p>
                    <a:p>
                      <a:pPr algn="ctr"/>
                      <a:r>
                        <a:rPr lang="fr-CA" sz="1800" smtClean="0">
                          <a:solidFill>
                            <a:schemeClr val="tx1"/>
                          </a:solidFill>
                        </a:rPr>
                        <a:t>Nom </a:t>
                      </a:r>
                      <a:r>
                        <a:rPr lang="fr-CA" sz="1800" dirty="0" smtClean="0">
                          <a:solidFill>
                            <a:schemeClr val="tx1"/>
                          </a:solidFill>
                        </a:rPr>
                        <a:t>de</a:t>
                      </a:r>
                      <a:r>
                        <a:rPr lang="fr-CA" sz="1800" baseline="0" dirty="0" smtClean="0">
                          <a:solidFill>
                            <a:schemeClr val="tx1"/>
                          </a:solidFill>
                        </a:rPr>
                        <a:t> couleur</a:t>
                      </a:r>
                      <a:endParaRPr lang="fr-CA" sz="1800" dirty="0">
                        <a:solidFill>
                          <a:schemeClr val="tx1"/>
                        </a:solidFill>
                      </a:endParaRPr>
                    </a:p>
                  </a:txBody>
                  <a:tcPr marL="91439" marR="91439"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CA" sz="1800" dirty="0" smtClean="0">
                          <a:solidFill>
                            <a:schemeClr val="tx1"/>
                          </a:solidFill>
                        </a:rPr>
                        <a:t>Espace RVB</a:t>
                      </a:r>
                      <a:br>
                        <a:rPr lang="fr-CA" sz="1800" dirty="0" smtClean="0">
                          <a:solidFill>
                            <a:schemeClr val="tx1"/>
                          </a:solidFill>
                        </a:rPr>
                      </a:br>
                      <a:r>
                        <a:rPr lang="fr-CA" sz="1800" dirty="0" smtClean="0">
                          <a:solidFill>
                            <a:schemeClr val="tx1"/>
                          </a:solidFill>
                        </a:rPr>
                        <a:t>(Rouge, Vert, Bleu)</a:t>
                      </a:r>
                    </a:p>
                    <a:p>
                      <a:pPr algn="ctr"/>
                      <a:r>
                        <a:rPr lang="fr-CA" sz="1800" dirty="0" smtClean="0">
                          <a:solidFill>
                            <a:schemeClr val="tx1"/>
                          </a:solidFill>
                        </a:rPr>
                        <a:t>ou « RGB »</a:t>
                      </a:r>
                    </a:p>
                    <a:p>
                      <a:pPr algn="ctr"/>
                      <a:r>
                        <a:rPr lang="fr-CA" sz="1800" dirty="0" smtClean="0">
                          <a:solidFill>
                            <a:schemeClr val="tx1"/>
                          </a:solidFill>
                        </a:rPr>
                        <a:t>(</a:t>
                      </a:r>
                      <a:r>
                        <a:rPr lang="fr-CA" sz="1800" dirty="0" err="1" smtClean="0">
                          <a:solidFill>
                            <a:schemeClr val="tx1"/>
                          </a:solidFill>
                        </a:rPr>
                        <a:t>Red</a:t>
                      </a:r>
                      <a:r>
                        <a:rPr lang="fr-CA" sz="1800" dirty="0" smtClean="0">
                          <a:solidFill>
                            <a:schemeClr val="tx1"/>
                          </a:solidFill>
                        </a:rPr>
                        <a:t>, Green, Blue)</a:t>
                      </a:r>
                      <a:endParaRPr lang="fr-CA" sz="1800" dirty="0">
                        <a:solidFill>
                          <a:schemeClr val="tx1"/>
                        </a:solidFill>
                      </a:endParaRPr>
                    </a:p>
                  </a:txBody>
                  <a:tcPr marL="91439" marR="91439"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CA" sz="1800" dirty="0" smtClean="0">
                          <a:solidFill>
                            <a:schemeClr val="tx1"/>
                          </a:solidFill>
                        </a:rPr>
                        <a:t>Espace TSV</a:t>
                      </a:r>
                      <a:br>
                        <a:rPr lang="fr-CA" sz="1800" dirty="0" smtClean="0">
                          <a:solidFill>
                            <a:schemeClr val="tx1"/>
                          </a:solidFill>
                        </a:rPr>
                      </a:br>
                      <a:r>
                        <a:rPr lang="fr-CA" sz="1800" dirty="0" smtClean="0">
                          <a:solidFill>
                            <a:schemeClr val="tx1"/>
                          </a:solidFill>
                        </a:rPr>
                        <a:t>(Teinte, Saturation, Valeur)</a:t>
                      </a:r>
                      <a:br>
                        <a:rPr lang="fr-CA" sz="1800" dirty="0" smtClean="0">
                          <a:solidFill>
                            <a:schemeClr val="tx1"/>
                          </a:solidFill>
                        </a:rPr>
                      </a:br>
                      <a:r>
                        <a:rPr lang="fr-CA" sz="1800" dirty="0" smtClean="0">
                          <a:solidFill>
                            <a:schemeClr val="tx1"/>
                          </a:solidFill>
                        </a:rPr>
                        <a:t>ou « HSV »</a:t>
                      </a:r>
                    </a:p>
                    <a:p>
                      <a:pPr algn="ctr"/>
                      <a:r>
                        <a:rPr lang="fr-CA" sz="1800" dirty="0" smtClean="0">
                          <a:solidFill>
                            <a:schemeClr val="tx1"/>
                          </a:solidFill>
                        </a:rPr>
                        <a:t>(Hue, Saturation, Value)</a:t>
                      </a:r>
                      <a:endParaRPr lang="fr-CA" sz="1800" dirty="0">
                        <a:solidFill>
                          <a:schemeClr val="tx1"/>
                        </a:solidFill>
                      </a:endParaRPr>
                    </a:p>
                  </a:txBody>
                  <a:tcPr marL="91439" marR="91439"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370897">
                <a:tc>
                  <a:txBody>
                    <a:bodyPr/>
                    <a:lstStyle/>
                    <a:p>
                      <a:pPr algn="ctr"/>
                      <a:r>
                        <a:rPr lang="fr-CA" sz="1800" dirty="0" smtClean="0">
                          <a:solidFill>
                            <a:schemeClr val="tx1"/>
                          </a:solidFill>
                        </a:rPr>
                        <a:t>noir</a:t>
                      </a:r>
                      <a:endParaRPr lang="fr-CA" sz="1800" dirty="0">
                        <a:solidFill>
                          <a:schemeClr val="tx1"/>
                        </a:solidFill>
                      </a:endParaRPr>
                    </a:p>
                  </a:txBody>
                  <a:tcPr marL="91439" marR="91439"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CA" sz="1800" dirty="0" smtClean="0">
                          <a:solidFill>
                            <a:schemeClr val="tx1"/>
                          </a:solidFill>
                        </a:rPr>
                        <a:t>(0, 0, 0)</a:t>
                      </a:r>
                      <a:endParaRPr lang="fr-CA" sz="1800" dirty="0">
                        <a:solidFill>
                          <a:schemeClr val="tx1"/>
                        </a:solidFill>
                      </a:endParaRPr>
                    </a:p>
                  </a:txBody>
                  <a:tcPr marL="91439" marR="91439"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CA" sz="1800" dirty="0" smtClean="0">
                          <a:solidFill>
                            <a:schemeClr val="tx1"/>
                          </a:solidFill>
                        </a:rPr>
                        <a:t>(*, *, 0)</a:t>
                      </a:r>
                      <a:endParaRPr lang="fr-CA" sz="1800" dirty="0">
                        <a:solidFill>
                          <a:schemeClr val="tx1"/>
                        </a:solidFill>
                      </a:endParaRPr>
                    </a:p>
                  </a:txBody>
                  <a:tcPr marL="91439" marR="91439"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370897">
                <a:tc>
                  <a:txBody>
                    <a:bodyPr/>
                    <a:lstStyle/>
                    <a:p>
                      <a:pPr algn="ctr"/>
                      <a:r>
                        <a:rPr lang="fr-CA" sz="1800" smtClean="0">
                          <a:solidFill>
                            <a:schemeClr val="tx1"/>
                          </a:solidFill>
                        </a:rPr>
                        <a:t>gris à 50%</a:t>
                      </a:r>
                      <a:endParaRPr lang="fr-CA" sz="1800" dirty="0">
                        <a:solidFill>
                          <a:schemeClr val="tx1"/>
                        </a:solidFill>
                      </a:endParaRPr>
                    </a:p>
                  </a:txBody>
                  <a:tcPr marL="91439" marR="91439"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CA" sz="1800" smtClean="0">
                          <a:solidFill>
                            <a:schemeClr val="tx1"/>
                          </a:solidFill>
                        </a:rPr>
                        <a:t>(0.5, 0.5, 0.5)</a:t>
                      </a:r>
                      <a:endParaRPr lang="fr-CA" sz="1800" dirty="0">
                        <a:solidFill>
                          <a:schemeClr val="tx1"/>
                        </a:solidFill>
                      </a:endParaRPr>
                    </a:p>
                  </a:txBody>
                  <a:tcPr marL="91439" marR="91439"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CA" sz="1800" smtClean="0">
                          <a:solidFill>
                            <a:schemeClr val="tx1"/>
                          </a:solidFill>
                        </a:rPr>
                        <a:t>(*, 0, 0.5)</a:t>
                      </a:r>
                      <a:endParaRPr lang="fr-CA" sz="1800" dirty="0">
                        <a:solidFill>
                          <a:schemeClr val="tx1"/>
                        </a:solidFill>
                      </a:endParaRPr>
                    </a:p>
                  </a:txBody>
                  <a:tcPr marL="91439" marR="91439"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370897">
                <a:tc>
                  <a:txBody>
                    <a:bodyPr/>
                    <a:lstStyle/>
                    <a:p>
                      <a:pPr algn="ctr"/>
                      <a:r>
                        <a:rPr lang="fr-CA" sz="1800" dirty="0" smtClean="0">
                          <a:solidFill>
                            <a:schemeClr val="tx1"/>
                          </a:solidFill>
                        </a:rPr>
                        <a:t>blanc</a:t>
                      </a:r>
                      <a:endParaRPr lang="fr-CA" sz="1800" dirty="0">
                        <a:solidFill>
                          <a:schemeClr val="tx1"/>
                        </a:solidFill>
                      </a:endParaRPr>
                    </a:p>
                  </a:txBody>
                  <a:tcPr marL="91439" marR="91439"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CA" sz="1800" dirty="0" smtClean="0">
                          <a:solidFill>
                            <a:schemeClr val="tx1"/>
                          </a:solidFill>
                        </a:rPr>
                        <a:t>(1, 1, 1)</a:t>
                      </a:r>
                      <a:endParaRPr lang="fr-CA" sz="1800" dirty="0">
                        <a:solidFill>
                          <a:schemeClr val="tx1"/>
                        </a:solidFill>
                      </a:endParaRPr>
                    </a:p>
                  </a:txBody>
                  <a:tcPr marL="91439" marR="91439"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CA" sz="1800" dirty="0" smtClean="0">
                          <a:solidFill>
                            <a:schemeClr val="tx1"/>
                          </a:solidFill>
                        </a:rPr>
                        <a:t>(*, 0, 1)</a:t>
                      </a:r>
                      <a:endParaRPr lang="fr-CA" sz="1800" dirty="0">
                        <a:solidFill>
                          <a:schemeClr val="tx1"/>
                        </a:solidFill>
                      </a:endParaRPr>
                    </a:p>
                  </a:txBody>
                  <a:tcPr marL="91439" marR="91439"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370897">
                <a:tc>
                  <a:txBody>
                    <a:bodyPr/>
                    <a:lstStyle/>
                    <a:p>
                      <a:pPr algn="ctr"/>
                      <a:r>
                        <a:rPr lang="fr-CA" sz="1800" dirty="0" smtClean="0">
                          <a:solidFill>
                            <a:schemeClr val="tx1"/>
                          </a:solidFill>
                        </a:rPr>
                        <a:t>rouge</a:t>
                      </a:r>
                      <a:endParaRPr lang="fr-CA" sz="1800" dirty="0">
                        <a:solidFill>
                          <a:schemeClr val="tx1"/>
                        </a:solidFill>
                      </a:endParaRPr>
                    </a:p>
                  </a:txBody>
                  <a:tcPr marL="91439" marR="91439"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CA" sz="1800" dirty="0" smtClean="0">
                          <a:solidFill>
                            <a:schemeClr val="tx1"/>
                          </a:solidFill>
                        </a:rPr>
                        <a:t>(1, 0, 0)</a:t>
                      </a:r>
                      <a:endParaRPr lang="fr-CA" sz="1800" dirty="0">
                        <a:solidFill>
                          <a:schemeClr val="tx1"/>
                        </a:solidFill>
                      </a:endParaRPr>
                    </a:p>
                  </a:txBody>
                  <a:tcPr marL="91439" marR="91439"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CA" sz="1800" dirty="0" smtClean="0">
                          <a:solidFill>
                            <a:schemeClr val="tx1"/>
                          </a:solidFill>
                        </a:rPr>
                        <a:t>(0°, 1, 1)</a:t>
                      </a:r>
                      <a:endParaRPr lang="fr-CA" sz="1800" dirty="0">
                        <a:solidFill>
                          <a:schemeClr val="tx1"/>
                        </a:solidFill>
                      </a:endParaRPr>
                    </a:p>
                  </a:txBody>
                  <a:tcPr marL="91439" marR="91439"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370897">
                <a:tc>
                  <a:txBody>
                    <a:bodyPr/>
                    <a:lstStyle/>
                    <a:p>
                      <a:pPr algn="ctr"/>
                      <a:r>
                        <a:rPr lang="fr-CA" sz="1800" smtClean="0">
                          <a:solidFill>
                            <a:schemeClr val="tx1"/>
                          </a:solidFill>
                        </a:rPr>
                        <a:t>orange</a:t>
                      </a:r>
                      <a:endParaRPr lang="fr-CA" sz="1800" dirty="0">
                        <a:solidFill>
                          <a:schemeClr val="tx1"/>
                        </a:solidFill>
                      </a:endParaRPr>
                    </a:p>
                  </a:txBody>
                  <a:tcPr marL="91439" marR="91439"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CA" sz="1800" smtClean="0">
                          <a:solidFill>
                            <a:schemeClr val="tx1"/>
                          </a:solidFill>
                        </a:rPr>
                        <a:t>(1, 0.5, 0)</a:t>
                      </a:r>
                      <a:endParaRPr lang="fr-CA" sz="1800" dirty="0">
                        <a:solidFill>
                          <a:schemeClr val="tx1"/>
                        </a:solidFill>
                      </a:endParaRPr>
                    </a:p>
                  </a:txBody>
                  <a:tcPr marL="91439" marR="91439"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CA" sz="1800" smtClean="0">
                          <a:solidFill>
                            <a:schemeClr val="tx1"/>
                          </a:solidFill>
                        </a:rPr>
                        <a:t>(30°, 1, 1)</a:t>
                      </a:r>
                    </a:p>
                  </a:txBody>
                  <a:tcPr marL="91439" marR="91439"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370897">
                <a:tc>
                  <a:txBody>
                    <a:bodyPr/>
                    <a:lstStyle/>
                    <a:p>
                      <a:pPr algn="ctr"/>
                      <a:r>
                        <a:rPr lang="fr-CA" sz="1800" dirty="0" smtClean="0">
                          <a:solidFill>
                            <a:schemeClr val="tx1"/>
                          </a:solidFill>
                        </a:rPr>
                        <a:t>jaune</a:t>
                      </a:r>
                      <a:endParaRPr lang="fr-CA" sz="1800" dirty="0">
                        <a:solidFill>
                          <a:schemeClr val="tx1"/>
                        </a:solidFill>
                      </a:endParaRPr>
                    </a:p>
                  </a:txBody>
                  <a:tcPr marL="91439" marR="91439"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CA" sz="1800" dirty="0" smtClean="0">
                          <a:solidFill>
                            <a:schemeClr val="tx1"/>
                          </a:solidFill>
                        </a:rPr>
                        <a:t>(1, 1, 0)</a:t>
                      </a:r>
                      <a:endParaRPr lang="fr-CA" sz="1800" dirty="0">
                        <a:solidFill>
                          <a:schemeClr val="tx1"/>
                        </a:solidFill>
                      </a:endParaRPr>
                    </a:p>
                  </a:txBody>
                  <a:tcPr marL="91439" marR="91439"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CA" sz="1800" dirty="0" smtClean="0">
                          <a:solidFill>
                            <a:schemeClr val="tx1"/>
                          </a:solidFill>
                        </a:rPr>
                        <a:t>(60°, 1, 1)</a:t>
                      </a:r>
                    </a:p>
                  </a:txBody>
                  <a:tcPr marL="91439" marR="91439"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370897">
                <a:tc>
                  <a:txBody>
                    <a:bodyPr/>
                    <a:lstStyle/>
                    <a:p>
                      <a:pPr algn="ctr"/>
                      <a:r>
                        <a:rPr lang="fr-CA" sz="1800" dirty="0" smtClean="0">
                          <a:solidFill>
                            <a:schemeClr val="tx1"/>
                          </a:solidFill>
                        </a:rPr>
                        <a:t>vert</a:t>
                      </a:r>
                      <a:endParaRPr lang="fr-CA" sz="1800" dirty="0">
                        <a:solidFill>
                          <a:schemeClr val="tx1"/>
                        </a:solidFill>
                      </a:endParaRPr>
                    </a:p>
                  </a:txBody>
                  <a:tcPr marL="91439" marR="91439"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CA" sz="1800" dirty="0" smtClean="0">
                          <a:solidFill>
                            <a:schemeClr val="tx1"/>
                          </a:solidFill>
                        </a:rPr>
                        <a:t>(0, 1, 0)</a:t>
                      </a:r>
                      <a:endParaRPr lang="fr-CA" sz="1800" dirty="0">
                        <a:solidFill>
                          <a:schemeClr val="tx1"/>
                        </a:solidFill>
                      </a:endParaRPr>
                    </a:p>
                  </a:txBody>
                  <a:tcPr marL="91439" marR="91439"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CA" sz="1800" dirty="0" smtClean="0">
                          <a:solidFill>
                            <a:schemeClr val="tx1"/>
                          </a:solidFill>
                        </a:rPr>
                        <a:t>(120°, 1, 1)</a:t>
                      </a:r>
                    </a:p>
                  </a:txBody>
                  <a:tcPr marL="91439" marR="91439"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7"/>
                  </a:ext>
                </a:extLst>
              </a:tr>
              <a:tr h="370897">
                <a:tc>
                  <a:txBody>
                    <a:bodyPr/>
                    <a:lstStyle/>
                    <a:p>
                      <a:pPr algn="ctr"/>
                      <a:r>
                        <a:rPr lang="fr-CA" sz="1800" smtClean="0">
                          <a:solidFill>
                            <a:schemeClr val="tx1"/>
                          </a:solidFill>
                        </a:rPr>
                        <a:t>cyan (≈turquoise)</a:t>
                      </a:r>
                      <a:endParaRPr lang="fr-CA" sz="1800" dirty="0">
                        <a:solidFill>
                          <a:schemeClr val="tx1"/>
                        </a:solidFill>
                      </a:endParaRPr>
                    </a:p>
                  </a:txBody>
                  <a:tcPr marL="91439" marR="91439"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CA" sz="1800" dirty="0" smtClean="0">
                          <a:solidFill>
                            <a:schemeClr val="tx1"/>
                          </a:solidFill>
                        </a:rPr>
                        <a:t>(0, 1, 1)</a:t>
                      </a:r>
                      <a:endParaRPr lang="fr-CA" sz="1800" dirty="0">
                        <a:solidFill>
                          <a:schemeClr val="tx1"/>
                        </a:solidFill>
                      </a:endParaRPr>
                    </a:p>
                  </a:txBody>
                  <a:tcPr marL="91439" marR="91439"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CA" sz="1800" dirty="0" smtClean="0">
                          <a:solidFill>
                            <a:schemeClr val="tx1"/>
                          </a:solidFill>
                        </a:rPr>
                        <a:t>(180°, 1, 1)</a:t>
                      </a:r>
                      <a:endParaRPr lang="fr-CA" sz="1800" dirty="0">
                        <a:solidFill>
                          <a:schemeClr val="tx1"/>
                        </a:solidFill>
                      </a:endParaRPr>
                    </a:p>
                  </a:txBody>
                  <a:tcPr marL="91439" marR="91439"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8"/>
                  </a:ext>
                </a:extLst>
              </a:tr>
              <a:tr h="370897">
                <a:tc>
                  <a:txBody>
                    <a:bodyPr/>
                    <a:lstStyle/>
                    <a:p>
                      <a:pPr algn="ctr"/>
                      <a:r>
                        <a:rPr lang="fr-CA" sz="1800" dirty="0" smtClean="0">
                          <a:solidFill>
                            <a:schemeClr val="tx1"/>
                          </a:solidFill>
                        </a:rPr>
                        <a:t>bleu</a:t>
                      </a:r>
                      <a:endParaRPr lang="fr-CA" sz="1800" dirty="0">
                        <a:solidFill>
                          <a:schemeClr val="tx1"/>
                        </a:solidFill>
                      </a:endParaRPr>
                    </a:p>
                  </a:txBody>
                  <a:tcPr marL="91439" marR="91439"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CA" sz="1800" dirty="0" smtClean="0">
                          <a:solidFill>
                            <a:schemeClr val="tx1"/>
                          </a:solidFill>
                        </a:rPr>
                        <a:t>(0, 0, 1)</a:t>
                      </a:r>
                      <a:endParaRPr lang="fr-CA" sz="1800" dirty="0">
                        <a:solidFill>
                          <a:schemeClr val="tx1"/>
                        </a:solidFill>
                      </a:endParaRPr>
                    </a:p>
                  </a:txBody>
                  <a:tcPr marL="91439" marR="91439"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CA" sz="1800" dirty="0" smtClean="0">
                          <a:solidFill>
                            <a:schemeClr val="tx1"/>
                          </a:solidFill>
                        </a:rPr>
                        <a:t>(240°, 1, 1)</a:t>
                      </a:r>
                      <a:endParaRPr lang="fr-CA" sz="1800" dirty="0">
                        <a:solidFill>
                          <a:schemeClr val="tx1"/>
                        </a:solidFill>
                      </a:endParaRPr>
                    </a:p>
                  </a:txBody>
                  <a:tcPr marL="91439" marR="91439"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9"/>
                  </a:ext>
                </a:extLst>
              </a:tr>
              <a:tr h="370897">
                <a:tc>
                  <a:txBody>
                    <a:bodyPr/>
                    <a:lstStyle/>
                    <a:p>
                      <a:pPr algn="ctr"/>
                      <a:r>
                        <a:rPr lang="fr-CA" sz="1800" smtClean="0">
                          <a:solidFill>
                            <a:schemeClr val="tx1"/>
                          </a:solidFill>
                        </a:rPr>
                        <a:t>magenta (≈mauve)</a:t>
                      </a:r>
                      <a:endParaRPr lang="fr-CA" sz="1800" dirty="0">
                        <a:solidFill>
                          <a:schemeClr val="tx1"/>
                        </a:solidFill>
                      </a:endParaRPr>
                    </a:p>
                  </a:txBody>
                  <a:tcPr marL="91439" marR="91439"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CA" sz="1800" dirty="0" smtClean="0">
                          <a:solidFill>
                            <a:schemeClr val="tx1"/>
                          </a:solidFill>
                        </a:rPr>
                        <a:t>(1,</a:t>
                      </a:r>
                      <a:r>
                        <a:rPr lang="fr-CA" sz="1800" baseline="0" dirty="0" smtClean="0">
                          <a:solidFill>
                            <a:schemeClr val="tx1"/>
                          </a:solidFill>
                        </a:rPr>
                        <a:t> 0, 1)</a:t>
                      </a:r>
                      <a:endParaRPr lang="fr-CA" sz="1800" dirty="0">
                        <a:solidFill>
                          <a:schemeClr val="tx1"/>
                        </a:solidFill>
                      </a:endParaRPr>
                    </a:p>
                  </a:txBody>
                  <a:tcPr marL="91439" marR="91439"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CA" sz="1800" dirty="0" smtClean="0">
                          <a:solidFill>
                            <a:schemeClr val="tx1"/>
                          </a:solidFill>
                        </a:rPr>
                        <a:t>(300°, 1, 1)</a:t>
                      </a:r>
                      <a:endParaRPr lang="fr-CA" sz="1800" dirty="0">
                        <a:solidFill>
                          <a:schemeClr val="tx1"/>
                        </a:solidFill>
                      </a:endParaRPr>
                    </a:p>
                  </a:txBody>
                  <a:tcPr marL="91439" marR="91439"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0"/>
                  </a:ext>
                </a:extLst>
              </a:tr>
            </a:tbl>
          </a:graphicData>
        </a:graphic>
      </p:graphicFrame>
      <p:sp>
        <p:nvSpPr>
          <p:cNvPr id="5" name="Flèche droite 4"/>
          <p:cNvSpPr/>
          <p:nvPr/>
        </p:nvSpPr>
        <p:spPr>
          <a:xfrm rot="8483589">
            <a:off x="8545765" y="116452"/>
            <a:ext cx="533400" cy="4572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 name="TextBox 1"/>
          <p:cNvSpPr txBox="1"/>
          <p:nvPr/>
        </p:nvSpPr>
        <p:spPr>
          <a:xfrm>
            <a:off x="71500" y="5544235"/>
            <a:ext cx="9001000" cy="1200329"/>
          </a:xfrm>
          <a:prstGeom prst="rect">
            <a:avLst/>
          </a:prstGeom>
          <a:noFill/>
        </p:spPr>
        <p:txBody>
          <a:bodyPr wrap="square" rtlCol="0">
            <a:spAutoFit/>
          </a:bodyPr>
          <a:lstStyle/>
          <a:p>
            <a:r>
              <a:rPr lang="en-CA"/>
              <a:t>Remarques: dans un </a:t>
            </a:r>
            <a:r>
              <a:rPr lang="en-CA" smtClean="0"/>
              <a:t>système additif, le rouge</a:t>
            </a:r>
            <a:r>
              <a:rPr lang="en-CA"/>
              <a:t>, vert, </a:t>
            </a:r>
            <a:r>
              <a:rPr lang="en-CA" smtClean="0"/>
              <a:t>et bleu </a:t>
            </a:r>
            <a:r>
              <a:rPr lang="en-CA"/>
              <a:t>sont </a:t>
            </a:r>
            <a:r>
              <a:rPr lang="en-CA" smtClean="0"/>
              <a:t>les couleurs primaires, tandis que le jaune</a:t>
            </a:r>
            <a:r>
              <a:rPr lang="en-CA"/>
              <a:t>, cyan, </a:t>
            </a:r>
            <a:r>
              <a:rPr lang="en-CA" smtClean="0"/>
              <a:t>et magenta </a:t>
            </a:r>
            <a:r>
              <a:rPr lang="en-CA"/>
              <a:t>sont secondaires.  Dans un système soustractif, c'est l'inverse.  Dans les deux cas, l'orange est </a:t>
            </a:r>
            <a:r>
              <a:rPr lang="en-CA" smtClean="0"/>
              <a:t>à mi-chemin entre le rouge et le jaune.</a:t>
            </a:r>
            <a:endParaRPr lang="en-CA"/>
          </a:p>
        </p:txBody>
      </p:sp>
    </p:spTree>
    <p:extLst>
      <p:ext uri="{BB962C8B-B14F-4D97-AF65-F5344CB8AC3E}">
        <p14:creationId xmlns:p14="http://schemas.microsoft.com/office/powerpoint/2010/main" val="235727191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713" y="3789040"/>
            <a:ext cx="1755195" cy="707886"/>
          </a:xfrm>
          <a:prstGeom prst="rect">
            <a:avLst/>
          </a:prstGeom>
        </p:spPr>
        <p:txBody>
          <a:bodyPr wrap="square">
            <a:spAutoFit/>
          </a:bodyPr>
          <a:lstStyle/>
          <a:p>
            <a:r>
              <a:rPr lang="en-CA" sz="1000" smtClean="0"/>
              <a:t>Image originale</a:t>
            </a:r>
          </a:p>
          <a:p>
            <a:r>
              <a:rPr lang="en-CA" sz="1000">
                <a:hlinkClick r:id="rId2"/>
              </a:rPr>
              <a:t>http://</a:t>
            </a:r>
            <a:r>
              <a:rPr lang="en-CA" sz="1000" smtClean="0">
                <a:hlinkClick r:id="rId2"/>
              </a:rPr>
              <a:t>kinooze.com/wp-content/uploads/2012/08/Amazon-Scarlet-Macaw.jpg</a:t>
            </a:r>
            <a:r>
              <a:rPr lang="en-CA" sz="1000" smtClean="0"/>
              <a:t> </a:t>
            </a:r>
            <a:endParaRPr lang="en-CA" sz="100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90" y="2514962"/>
            <a:ext cx="1830023" cy="1215135"/>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01770" y="287467"/>
            <a:ext cx="1989872" cy="1321275"/>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01770" y="2426861"/>
            <a:ext cx="1989872" cy="1321275"/>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71790" y="4566255"/>
            <a:ext cx="1989872" cy="1321275"/>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76555" y="287467"/>
            <a:ext cx="1989872" cy="1321275"/>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76555" y="2426861"/>
            <a:ext cx="1989872" cy="1321275"/>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47403" y="4566255"/>
            <a:ext cx="1989872" cy="1321275"/>
          </a:xfrm>
          <a:prstGeom prst="rect">
            <a:avLst/>
          </a:prstGeom>
        </p:spPr>
      </p:pic>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257805" y="2426861"/>
            <a:ext cx="1989872" cy="1321275"/>
          </a:xfrm>
          <a:prstGeom prst="rect">
            <a:avLst/>
          </a:prstGeom>
        </p:spPr>
      </p:pic>
      <p:sp>
        <p:nvSpPr>
          <p:cNvPr id="13" name="Rectangle 12"/>
          <p:cNvSpPr/>
          <p:nvPr/>
        </p:nvSpPr>
        <p:spPr>
          <a:xfrm>
            <a:off x="2501770" y="3789040"/>
            <a:ext cx="1755195" cy="246221"/>
          </a:xfrm>
          <a:prstGeom prst="rect">
            <a:avLst/>
          </a:prstGeom>
        </p:spPr>
        <p:txBody>
          <a:bodyPr wrap="square">
            <a:spAutoFit/>
          </a:bodyPr>
          <a:lstStyle/>
          <a:p>
            <a:r>
              <a:rPr lang="en-CA" sz="1000" smtClean="0"/>
              <a:t>vert = 50%</a:t>
            </a:r>
            <a:endParaRPr lang="en-CA" sz="1000"/>
          </a:p>
        </p:txBody>
      </p:sp>
      <p:sp>
        <p:nvSpPr>
          <p:cNvPr id="14" name="Rectangle 13"/>
          <p:cNvSpPr/>
          <p:nvPr/>
        </p:nvSpPr>
        <p:spPr>
          <a:xfrm>
            <a:off x="2501770" y="1673805"/>
            <a:ext cx="1755195" cy="246221"/>
          </a:xfrm>
          <a:prstGeom prst="rect">
            <a:avLst/>
          </a:prstGeom>
        </p:spPr>
        <p:txBody>
          <a:bodyPr wrap="square">
            <a:spAutoFit/>
          </a:bodyPr>
          <a:lstStyle/>
          <a:p>
            <a:r>
              <a:rPr lang="en-CA" sz="1000" smtClean="0"/>
              <a:t>rouge = 50%</a:t>
            </a:r>
            <a:endParaRPr lang="en-CA" sz="1000"/>
          </a:p>
        </p:txBody>
      </p:sp>
      <p:sp>
        <p:nvSpPr>
          <p:cNvPr id="15" name="Rectangle 14"/>
          <p:cNvSpPr/>
          <p:nvPr/>
        </p:nvSpPr>
        <p:spPr>
          <a:xfrm>
            <a:off x="2501770" y="5949280"/>
            <a:ext cx="1755195" cy="246221"/>
          </a:xfrm>
          <a:prstGeom prst="rect">
            <a:avLst/>
          </a:prstGeom>
        </p:spPr>
        <p:txBody>
          <a:bodyPr wrap="square">
            <a:spAutoFit/>
          </a:bodyPr>
          <a:lstStyle/>
          <a:p>
            <a:r>
              <a:rPr lang="en-CA" sz="1000" smtClean="0"/>
              <a:t>bleu = 50%</a:t>
            </a:r>
            <a:endParaRPr lang="en-CA" sz="1000"/>
          </a:p>
        </p:txBody>
      </p:sp>
      <p:sp>
        <p:nvSpPr>
          <p:cNvPr id="16" name="Rectangle 15"/>
          <p:cNvSpPr/>
          <p:nvPr/>
        </p:nvSpPr>
        <p:spPr>
          <a:xfrm>
            <a:off x="4842030" y="3789040"/>
            <a:ext cx="1755195" cy="246221"/>
          </a:xfrm>
          <a:prstGeom prst="rect">
            <a:avLst/>
          </a:prstGeom>
        </p:spPr>
        <p:txBody>
          <a:bodyPr wrap="square">
            <a:spAutoFit/>
          </a:bodyPr>
          <a:lstStyle/>
          <a:p>
            <a:r>
              <a:rPr lang="en-CA" sz="1000" smtClean="0"/>
              <a:t>vert = 50%, bleu = 50%</a:t>
            </a:r>
            <a:endParaRPr lang="en-CA" sz="1000"/>
          </a:p>
        </p:txBody>
      </p:sp>
      <p:sp>
        <p:nvSpPr>
          <p:cNvPr id="17" name="Rectangle 16"/>
          <p:cNvSpPr/>
          <p:nvPr/>
        </p:nvSpPr>
        <p:spPr>
          <a:xfrm>
            <a:off x="4842030" y="1673805"/>
            <a:ext cx="1755195" cy="246221"/>
          </a:xfrm>
          <a:prstGeom prst="rect">
            <a:avLst/>
          </a:prstGeom>
        </p:spPr>
        <p:txBody>
          <a:bodyPr wrap="square">
            <a:spAutoFit/>
          </a:bodyPr>
          <a:lstStyle/>
          <a:p>
            <a:r>
              <a:rPr lang="en-CA" sz="1000" smtClean="0"/>
              <a:t>rouge = 50%, vert = 50%</a:t>
            </a:r>
            <a:endParaRPr lang="en-CA" sz="1000"/>
          </a:p>
        </p:txBody>
      </p:sp>
      <p:sp>
        <p:nvSpPr>
          <p:cNvPr id="18" name="Rectangle 17"/>
          <p:cNvSpPr/>
          <p:nvPr/>
        </p:nvSpPr>
        <p:spPr>
          <a:xfrm>
            <a:off x="4842030" y="5949280"/>
            <a:ext cx="1755195" cy="246221"/>
          </a:xfrm>
          <a:prstGeom prst="rect">
            <a:avLst/>
          </a:prstGeom>
        </p:spPr>
        <p:txBody>
          <a:bodyPr wrap="square">
            <a:spAutoFit/>
          </a:bodyPr>
          <a:lstStyle/>
          <a:p>
            <a:r>
              <a:rPr lang="en-CA" sz="1000" smtClean="0"/>
              <a:t>rouge = 50%, bleu = 50%</a:t>
            </a:r>
            <a:endParaRPr lang="en-CA" sz="1000"/>
          </a:p>
        </p:txBody>
      </p:sp>
      <p:sp>
        <p:nvSpPr>
          <p:cNvPr id="19" name="Rectangle 18"/>
          <p:cNvSpPr/>
          <p:nvPr/>
        </p:nvSpPr>
        <p:spPr>
          <a:xfrm>
            <a:off x="7227295" y="3789040"/>
            <a:ext cx="1755195" cy="400110"/>
          </a:xfrm>
          <a:prstGeom prst="rect">
            <a:avLst/>
          </a:prstGeom>
        </p:spPr>
        <p:txBody>
          <a:bodyPr wrap="square">
            <a:spAutoFit/>
          </a:bodyPr>
          <a:lstStyle/>
          <a:p>
            <a:r>
              <a:rPr lang="en-CA" sz="1000" smtClean="0"/>
              <a:t>rouge = 50%, vert = 50%,</a:t>
            </a:r>
          </a:p>
          <a:p>
            <a:r>
              <a:rPr lang="en-CA" sz="1000" smtClean="0"/>
              <a:t>bleu = 50%</a:t>
            </a:r>
            <a:endParaRPr lang="en-CA" sz="1000"/>
          </a:p>
        </p:txBody>
      </p:sp>
      <p:sp>
        <p:nvSpPr>
          <p:cNvPr id="20" name="TextBox 19"/>
          <p:cNvSpPr txBox="1"/>
          <p:nvPr/>
        </p:nvSpPr>
        <p:spPr>
          <a:xfrm>
            <a:off x="71500" y="98630"/>
            <a:ext cx="2096725" cy="2031325"/>
          </a:xfrm>
          <a:prstGeom prst="rect">
            <a:avLst/>
          </a:prstGeom>
          <a:noFill/>
        </p:spPr>
        <p:txBody>
          <a:bodyPr wrap="square" rtlCol="0">
            <a:spAutoFit/>
          </a:bodyPr>
          <a:lstStyle/>
          <a:p>
            <a:r>
              <a:rPr lang="en-CA" sz="1400"/>
              <a:t>Dans ces images, "composante = X" veut dire que la composante en question a la même valeur chez tous les pixels, mais que les autres composantes ont </a:t>
            </a:r>
            <a:r>
              <a:rPr lang="en-CA" sz="1400" smtClean="0"/>
              <a:t>conservé leurs valeurs originales.</a:t>
            </a:r>
            <a:endParaRPr lang="en-CA" sz="1400"/>
          </a:p>
        </p:txBody>
      </p:sp>
    </p:spTree>
    <p:extLst>
      <p:ext uri="{BB962C8B-B14F-4D97-AF65-F5344CB8AC3E}">
        <p14:creationId xmlns:p14="http://schemas.microsoft.com/office/powerpoint/2010/main" val="33613345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01770" y="278650"/>
            <a:ext cx="1965579" cy="1305145"/>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1770" y="2438890"/>
            <a:ext cx="1965579" cy="1305145"/>
          </a:xfrm>
          <a:prstGeom prst="rect">
            <a:avLst/>
          </a:prstGeom>
        </p:spPr>
      </p:pic>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56765" y="4554125"/>
            <a:ext cx="1965579" cy="1305145"/>
          </a:xfrm>
          <a:prstGeom prst="rect">
            <a:avLst/>
          </a:prstGeom>
        </p:spPr>
      </p:pic>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87035" y="278650"/>
            <a:ext cx="1965579" cy="1305145"/>
          </a:xfrm>
          <a:prstGeom prst="rect">
            <a:avLst/>
          </a:prstGeom>
        </p:spPr>
      </p:pic>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87035" y="2438890"/>
            <a:ext cx="1965579" cy="1305145"/>
          </a:xfrm>
          <a:prstGeom prst="rect">
            <a:avLst/>
          </a:prstGeom>
        </p:spPr>
      </p:pic>
      <p:pic>
        <p:nvPicPr>
          <p:cNvPr id="23" name="Picture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87035" y="4554125"/>
            <a:ext cx="1965579" cy="1305145"/>
          </a:xfrm>
          <a:prstGeom prst="rect">
            <a:avLst/>
          </a:prstGeom>
        </p:spPr>
      </p:pic>
      <p:pic>
        <p:nvPicPr>
          <p:cNvPr id="24" name="Picture 2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72300" y="2438890"/>
            <a:ext cx="1965579" cy="1305145"/>
          </a:xfrm>
          <a:prstGeom prst="rect">
            <a:avLst/>
          </a:prstGeom>
        </p:spPr>
      </p:pic>
      <p:sp>
        <p:nvSpPr>
          <p:cNvPr id="4" name="Rectangle 3"/>
          <p:cNvSpPr/>
          <p:nvPr/>
        </p:nvSpPr>
        <p:spPr>
          <a:xfrm>
            <a:off x="12713" y="3789040"/>
            <a:ext cx="1755195" cy="707886"/>
          </a:xfrm>
          <a:prstGeom prst="rect">
            <a:avLst/>
          </a:prstGeom>
        </p:spPr>
        <p:txBody>
          <a:bodyPr wrap="square">
            <a:spAutoFit/>
          </a:bodyPr>
          <a:lstStyle/>
          <a:p>
            <a:r>
              <a:rPr lang="en-CA" sz="1000" smtClean="0"/>
              <a:t>Image originale</a:t>
            </a:r>
          </a:p>
          <a:p>
            <a:r>
              <a:rPr lang="en-CA" sz="1000">
                <a:hlinkClick r:id="rId9"/>
              </a:rPr>
              <a:t>http://</a:t>
            </a:r>
            <a:r>
              <a:rPr lang="en-CA" sz="1000" smtClean="0">
                <a:hlinkClick r:id="rId9"/>
              </a:rPr>
              <a:t>kinooze.com/wp-content/uploads/2012/08/Amazon-Scarlet-Macaw.jpg</a:t>
            </a:r>
            <a:r>
              <a:rPr lang="en-CA" sz="1000" smtClean="0"/>
              <a:t> </a:t>
            </a:r>
            <a:endParaRPr lang="en-CA" sz="1000"/>
          </a:p>
        </p:txBody>
      </p:sp>
      <p:pic>
        <p:nvPicPr>
          <p:cNvPr id="5" name="Picture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2990" y="2514962"/>
            <a:ext cx="1830023" cy="1215135"/>
          </a:xfrm>
          <a:prstGeom prst="rect">
            <a:avLst/>
          </a:prstGeom>
        </p:spPr>
      </p:pic>
      <p:sp>
        <p:nvSpPr>
          <p:cNvPr id="13" name="Rectangle 12"/>
          <p:cNvSpPr/>
          <p:nvPr/>
        </p:nvSpPr>
        <p:spPr>
          <a:xfrm>
            <a:off x="2501770" y="3789040"/>
            <a:ext cx="1755195" cy="246221"/>
          </a:xfrm>
          <a:prstGeom prst="rect">
            <a:avLst/>
          </a:prstGeom>
        </p:spPr>
        <p:txBody>
          <a:bodyPr wrap="square">
            <a:spAutoFit/>
          </a:bodyPr>
          <a:lstStyle/>
          <a:p>
            <a:r>
              <a:rPr lang="en-CA" sz="1000" smtClean="0"/>
              <a:t>saturation = 50%</a:t>
            </a:r>
            <a:endParaRPr lang="en-CA" sz="1000"/>
          </a:p>
        </p:txBody>
      </p:sp>
      <p:sp>
        <p:nvSpPr>
          <p:cNvPr id="14" name="Rectangle 13"/>
          <p:cNvSpPr/>
          <p:nvPr/>
        </p:nvSpPr>
        <p:spPr>
          <a:xfrm>
            <a:off x="2501770" y="1673805"/>
            <a:ext cx="1755195" cy="246221"/>
          </a:xfrm>
          <a:prstGeom prst="rect">
            <a:avLst/>
          </a:prstGeom>
        </p:spPr>
        <p:txBody>
          <a:bodyPr wrap="square">
            <a:spAutoFit/>
          </a:bodyPr>
          <a:lstStyle/>
          <a:p>
            <a:r>
              <a:rPr lang="en-CA" sz="1000" smtClean="0"/>
              <a:t>teinte = 180°</a:t>
            </a:r>
            <a:endParaRPr lang="en-CA" sz="1000"/>
          </a:p>
        </p:txBody>
      </p:sp>
      <p:sp>
        <p:nvSpPr>
          <p:cNvPr id="15" name="Rectangle 14"/>
          <p:cNvSpPr/>
          <p:nvPr/>
        </p:nvSpPr>
        <p:spPr>
          <a:xfrm>
            <a:off x="2501770" y="5949280"/>
            <a:ext cx="1755195" cy="246221"/>
          </a:xfrm>
          <a:prstGeom prst="rect">
            <a:avLst/>
          </a:prstGeom>
        </p:spPr>
        <p:txBody>
          <a:bodyPr wrap="square">
            <a:spAutoFit/>
          </a:bodyPr>
          <a:lstStyle/>
          <a:p>
            <a:r>
              <a:rPr lang="en-CA" sz="1000" smtClean="0"/>
              <a:t>valeur = 50%</a:t>
            </a:r>
            <a:endParaRPr lang="en-CA" sz="1000"/>
          </a:p>
        </p:txBody>
      </p:sp>
      <p:sp>
        <p:nvSpPr>
          <p:cNvPr id="16" name="Rectangle 15"/>
          <p:cNvSpPr/>
          <p:nvPr/>
        </p:nvSpPr>
        <p:spPr>
          <a:xfrm>
            <a:off x="4842030" y="3789040"/>
            <a:ext cx="2115235" cy="246221"/>
          </a:xfrm>
          <a:prstGeom prst="rect">
            <a:avLst/>
          </a:prstGeom>
        </p:spPr>
        <p:txBody>
          <a:bodyPr wrap="square">
            <a:spAutoFit/>
          </a:bodyPr>
          <a:lstStyle/>
          <a:p>
            <a:r>
              <a:rPr lang="en-CA" sz="1000" smtClean="0"/>
              <a:t>saturation = 50%, valeur = 50%</a:t>
            </a:r>
            <a:endParaRPr lang="en-CA" sz="1000"/>
          </a:p>
        </p:txBody>
      </p:sp>
      <p:sp>
        <p:nvSpPr>
          <p:cNvPr id="17" name="Rectangle 16"/>
          <p:cNvSpPr/>
          <p:nvPr/>
        </p:nvSpPr>
        <p:spPr>
          <a:xfrm>
            <a:off x="4842030" y="1673805"/>
            <a:ext cx="2205245" cy="246221"/>
          </a:xfrm>
          <a:prstGeom prst="rect">
            <a:avLst/>
          </a:prstGeom>
        </p:spPr>
        <p:txBody>
          <a:bodyPr wrap="square">
            <a:spAutoFit/>
          </a:bodyPr>
          <a:lstStyle/>
          <a:p>
            <a:r>
              <a:rPr lang="en-CA" sz="1000"/>
              <a:t>teinte = 180</a:t>
            </a:r>
            <a:r>
              <a:rPr lang="en-CA" sz="1000" smtClean="0"/>
              <a:t>°, saturation = 50%</a:t>
            </a:r>
            <a:endParaRPr lang="en-CA" sz="1000"/>
          </a:p>
        </p:txBody>
      </p:sp>
      <p:sp>
        <p:nvSpPr>
          <p:cNvPr id="18" name="Rectangle 17"/>
          <p:cNvSpPr/>
          <p:nvPr/>
        </p:nvSpPr>
        <p:spPr>
          <a:xfrm>
            <a:off x="4842030" y="5949280"/>
            <a:ext cx="1755195" cy="246221"/>
          </a:xfrm>
          <a:prstGeom prst="rect">
            <a:avLst/>
          </a:prstGeom>
        </p:spPr>
        <p:txBody>
          <a:bodyPr wrap="square">
            <a:spAutoFit/>
          </a:bodyPr>
          <a:lstStyle/>
          <a:p>
            <a:r>
              <a:rPr lang="en-CA" sz="1000"/>
              <a:t>teinte = 180</a:t>
            </a:r>
            <a:r>
              <a:rPr lang="en-CA" sz="1000" smtClean="0"/>
              <a:t>°, valeur = 50%</a:t>
            </a:r>
            <a:endParaRPr lang="en-CA" sz="1000"/>
          </a:p>
        </p:txBody>
      </p:sp>
      <p:sp>
        <p:nvSpPr>
          <p:cNvPr id="19" name="Rectangle 18"/>
          <p:cNvSpPr/>
          <p:nvPr/>
        </p:nvSpPr>
        <p:spPr>
          <a:xfrm>
            <a:off x="7227295" y="3789040"/>
            <a:ext cx="1755195" cy="553998"/>
          </a:xfrm>
          <a:prstGeom prst="rect">
            <a:avLst/>
          </a:prstGeom>
        </p:spPr>
        <p:txBody>
          <a:bodyPr wrap="square">
            <a:spAutoFit/>
          </a:bodyPr>
          <a:lstStyle/>
          <a:p>
            <a:r>
              <a:rPr lang="en-CA" sz="1000"/>
              <a:t>teinte = 180</a:t>
            </a:r>
            <a:r>
              <a:rPr lang="en-CA" sz="1000" smtClean="0"/>
              <a:t>°,</a:t>
            </a:r>
          </a:p>
          <a:p>
            <a:r>
              <a:rPr lang="en-CA" sz="1000" smtClean="0"/>
              <a:t>saturation = 50%,</a:t>
            </a:r>
          </a:p>
          <a:p>
            <a:r>
              <a:rPr lang="en-CA" sz="1000" smtClean="0"/>
              <a:t>valeur = 50%</a:t>
            </a:r>
            <a:endParaRPr lang="en-CA" sz="1000"/>
          </a:p>
        </p:txBody>
      </p:sp>
      <p:sp>
        <p:nvSpPr>
          <p:cNvPr id="26" name="TextBox 25"/>
          <p:cNvSpPr txBox="1"/>
          <p:nvPr/>
        </p:nvSpPr>
        <p:spPr>
          <a:xfrm>
            <a:off x="7065509" y="503675"/>
            <a:ext cx="2096725" cy="1384995"/>
          </a:xfrm>
          <a:prstGeom prst="rect">
            <a:avLst/>
          </a:prstGeom>
          <a:noFill/>
        </p:spPr>
        <p:txBody>
          <a:bodyPr wrap="square" rtlCol="0">
            <a:spAutoFit/>
          </a:bodyPr>
          <a:lstStyle/>
          <a:p>
            <a:r>
              <a:rPr lang="en-CA" sz="1400"/>
              <a:t>La seule information restante ici est dans le canal de </a:t>
            </a:r>
            <a:r>
              <a:rPr lang="en-CA" sz="1400" i="1"/>
              <a:t>valeur</a:t>
            </a:r>
            <a:r>
              <a:rPr lang="en-CA" sz="1400"/>
              <a:t>, nous permettant </a:t>
            </a:r>
            <a:r>
              <a:rPr lang="en-CA" sz="1400" smtClean="0"/>
              <a:t>toutefois de </a:t>
            </a:r>
            <a:r>
              <a:rPr lang="en-CA" sz="1400"/>
              <a:t>percevoir beaucoup de </a:t>
            </a:r>
            <a:r>
              <a:rPr lang="en-CA" sz="1400" smtClean="0"/>
              <a:t>details et de profondeur!</a:t>
            </a:r>
            <a:endParaRPr lang="en-CA" sz="1400"/>
          </a:p>
        </p:txBody>
      </p:sp>
      <p:sp>
        <p:nvSpPr>
          <p:cNvPr id="27" name="TextBox 26"/>
          <p:cNvSpPr txBox="1"/>
          <p:nvPr/>
        </p:nvSpPr>
        <p:spPr>
          <a:xfrm>
            <a:off x="5425" y="5240205"/>
            <a:ext cx="2406335" cy="1600438"/>
          </a:xfrm>
          <a:prstGeom prst="rect">
            <a:avLst/>
          </a:prstGeom>
          <a:noFill/>
        </p:spPr>
        <p:txBody>
          <a:bodyPr wrap="square" rtlCol="0">
            <a:spAutoFit/>
          </a:bodyPr>
          <a:lstStyle/>
          <a:p>
            <a:r>
              <a:rPr lang="en-CA" sz="1400" smtClean="0"/>
              <a:t>En enlevant juste le canal de </a:t>
            </a:r>
            <a:r>
              <a:rPr lang="en-CA" sz="1400" i="1" smtClean="0"/>
              <a:t>valeur</a:t>
            </a:r>
            <a:r>
              <a:rPr lang="en-CA" sz="1400"/>
              <a:t>, </a:t>
            </a:r>
            <a:r>
              <a:rPr lang="en-CA" sz="1400" smtClean="0"/>
              <a:t>nous </a:t>
            </a:r>
            <a:r>
              <a:rPr lang="en-CA" sz="1400"/>
              <a:t>avons beaucoup de misère à percevoir des </a:t>
            </a:r>
            <a:r>
              <a:rPr lang="en-CA" sz="1400" smtClean="0"/>
              <a:t>formes ou de la profondeur, </a:t>
            </a:r>
            <a:r>
              <a:rPr lang="en-CA" sz="1400"/>
              <a:t>malgré les teintes et les saturations </a:t>
            </a:r>
            <a:r>
              <a:rPr lang="en-CA" sz="1400" smtClean="0"/>
              <a:t>conservées!</a:t>
            </a:r>
            <a:endParaRPr lang="en-CA" sz="1400"/>
          </a:p>
        </p:txBody>
      </p:sp>
      <p:cxnSp>
        <p:nvCxnSpPr>
          <p:cNvPr id="29" name="Straight Arrow Connector 28"/>
          <p:cNvCxnSpPr/>
          <p:nvPr/>
        </p:nvCxnSpPr>
        <p:spPr>
          <a:xfrm flipV="1">
            <a:off x="251520" y="4734145"/>
            <a:ext cx="2160240" cy="495055"/>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flipV="1">
            <a:off x="6822250" y="593685"/>
            <a:ext cx="315036" cy="45006"/>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71500" y="98630"/>
            <a:ext cx="2096725" cy="2031325"/>
          </a:xfrm>
          <a:prstGeom prst="rect">
            <a:avLst/>
          </a:prstGeom>
          <a:noFill/>
        </p:spPr>
        <p:txBody>
          <a:bodyPr wrap="square" rtlCol="0">
            <a:spAutoFit/>
          </a:bodyPr>
          <a:lstStyle/>
          <a:p>
            <a:r>
              <a:rPr lang="en-CA" sz="1400"/>
              <a:t>Dans ces images, "composante = X" veut dire que la composante en question a la même valeur chez tous les pixels, mais que les autres composantes ont </a:t>
            </a:r>
            <a:r>
              <a:rPr lang="en-CA" sz="1400" smtClean="0"/>
              <a:t>conservé leurs valeurs originales.</a:t>
            </a:r>
            <a:endParaRPr lang="en-CA" sz="1400"/>
          </a:p>
        </p:txBody>
      </p:sp>
    </p:spTree>
    <p:extLst>
      <p:ext uri="{BB962C8B-B14F-4D97-AF65-F5344CB8AC3E}">
        <p14:creationId xmlns:p14="http://schemas.microsoft.com/office/powerpoint/2010/main" val="414393835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31740" y="4554125"/>
            <a:ext cx="1983577" cy="1317095"/>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31740" y="278650"/>
            <a:ext cx="1983577" cy="1317095"/>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31740" y="2416387"/>
            <a:ext cx="1983577" cy="1317095"/>
          </a:xfrm>
          <a:prstGeom prst="rect">
            <a:avLst/>
          </a:prstGeom>
        </p:spPr>
      </p:pic>
      <p:sp>
        <p:nvSpPr>
          <p:cNvPr id="4" name="Rectangle 3"/>
          <p:cNvSpPr/>
          <p:nvPr/>
        </p:nvSpPr>
        <p:spPr>
          <a:xfrm>
            <a:off x="12713" y="3789040"/>
            <a:ext cx="1755195" cy="707886"/>
          </a:xfrm>
          <a:prstGeom prst="rect">
            <a:avLst/>
          </a:prstGeom>
        </p:spPr>
        <p:txBody>
          <a:bodyPr wrap="square">
            <a:spAutoFit/>
          </a:bodyPr>
          <a:lstStyle/>
          <a:p>
            <a:r>
              <a:rPr lang="en-CA" sz="1000" smtClean="0"/>
              <a:t>Image originale</a:t>
            </a:r>
          </a:p>
          <a:p>
            <a:r>
              <a:rPr lang="en-CA" sz="1000">
                <a:hlinkClick r:id="rId5"/>
              </a:rPr>
              <a:t>http://</a:t>
            </a:r>
            <a:r>
              <a:rPr lang="en-CA" sz="1000" smtClean="0">
                <a:hlinkClick r:id="rId5"/>
              </a:rPr>
              <a:t>kinooze.com/wp-content/uploads/2012/08/Amazon-Scarlet-Macaw.jpg</a:t>
            </a:r>
            <a:r>
              <a:rPr lang="en-CA" sz="1000" smtClean="0"/>
              <a:t> </a:t>
            </a:r>
            <a:endParaRPr lang="en-CA" sz="1000"/>
          </a:p>
        </p:txBody>
      </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990" y="2514962"/>
            <a:ext cx="1830023" cy="1215135"/>
          </a:xfrm>
          <a:prstGeom prst="rect">
            <a:avLst/>
          </a:prstGeom>
        </p:spPr>
      </p:pic>
      <p:sp>
        <p:nvSpPr>
          <p:cNvPr id="13" name="Rectangle 12"/>
          <p:cNvSpPr/>
          <p:nvPr/>
        </p:nvSpPr>
        <p:spPr>
          <a:xfrm>
            <a:off x="2231740" y="3789040"/>
            <a:ext cx="1755195" cy="246221"/>
          </a:xfrm>
          <a:prstGeom prst="rect">
            <a:avLst/>
          </a:prstGeom>
        </p:spPr>
        <p:txBody>
          <a:bodyPr wrap="square">
            <a:spAutoFit/>
          </a:bodyPr>
          <a:lstStyle/>
          <a:p>
            <a:r>
              <a:rPr lang="en-CA" sz="1000" smtClean="0"/>
              <a:t>saturation = 0%</a:t>
            </a:r>
            <a:endParaRPr lang="en-CA" sz="1000"/>
          </a:p>
        </p:txBody>
      </p:sp>
      <p:sp>
        <p:nvSpPr>
          <p:cNvPr id="14" name="Rectangle 13"/>
          <p:cNvSpPr/>
          <p:nvPr/>
        </p:nvSpPr>
        <p:spPr>
          <a:xfrm>
            <a:off x="2231740" y="1673805"/>
            <a:ext cx="1755195" cy="246221"/>
          </a:xfrm>
          <a:prstGeom prst="rect">
            <a:avLst/>
          </a:prstGeom>
        </p:spPr>
        <p:txBody>
          <a:bodyPr wrap="square">
            <a:spAutoFit/>
          </a:bodyPr>
          <a:lstStyle/>
          <a:p>
            <a:r>
              <a:rPr lang="en-CA" sz="1000" smtClean="0"/>
              <a:t>teinte = 0°</a:t>
            </a:r>
            <a:endParaRPr lang="en-CA" sz="1000"/>
          </a:p>
        </p:txBody>
      </p:sp>
      <p:sp>
        <p:nvSpPr>
          <p:cNvPr id="15" name="Rectangle 14"/>
          <p:cNvSpPr/>
          <p:nvPr/>
        </p:nvSpPr>
        <p:spPr>
          <a:xfrm>
            <a:off x="2231740" y="5949280"/>
            <a:ext cx="1755195" cy="246221"/>
          </a:xfrm>
          <a:prstGeom prst="rect">
            <a:avLst/>
          </a:prstGeom>
        </p:spPr>
        <p:txBody>
          <a:bodyPr wrap="square">
            <a:spAutoFit/>
          </a:bodyPr>
          <a:lstStyle/>
          <a:p>
            <a:r>
              <a:rPr lang="en-CA" sz="1000" smtClean="0"/>
              <a:t>valeur = 0%</a:t>
            </a:r>
            <a:endParaRPr lang="en-CA" sz="1000"/>
          </a:p>
        </p:txBody>
      </p:sp>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36985" y="278650"/>
            <a:ext cx="1965579" cy="1305145"/>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36985" y="2438890"/>
            <a:ext cx="1965579" cy="1305145"/>
          </a:xfrm>
          <a:prstGeom prst="rect">
            <a:avLst/>
          </a:prstGeom>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91980" y="4554125"/>
            <a:ext cx="1965579" cy="1305145"/>
          </a:xfrm>
          <a:prstGeom prst="rect">
            <a:avLst/>
          </a:prstGeom>
        </p:spPr>
      </p:pic>
      <p:sp>
        <p:nvSpPr>
          <p:cNvPr id="16" name="Rectangle 15"/>
          <p:cNvSpPr/>
          <p:nvPr/>
        </p:nvSpPr>
        <p:spPr>
          <a:xfrm>
            <a:off x="4436985" y="3789040"/>
            <a:ext cx="1755195" cy="246221"/>
          </a:xfrm>
          <a:prstGeom prst="rect">
            <a:avLst/>
          </a:prstGeom>
        </p:spPr>
        <p:txBody>
          <a:bodyPr wrap="square">
            <a:spAutoFit/>
          </a:bodyPr>
          <a:lstStyle/>
          <a:p>
            <a:r>
              <a:rPr lang="en-CA" sz="1000" smtClean="0"/>
              <a:t>saturation = 50%</a:t>
            </a:r>
            <a:endParaRPr lang="en-CA" sz="1000"/>
          </a:p>
        </p:txBody>
      </p:sp>
      <p:sp>
        <p:nvSpPr>
          <p:cNvPr id="17" name="Rectangle 16"/>
          <p:cNvSpPr/>
          <p:nvPr/>
        </p:nvSpPr>
        <p:spPr>
          <a:xfrm>
            <a:off x="4436985" y="1673805"/>
            <a:ext cx="1755195" cy="246221"/>
          </a:xfrm>
          <a:prstGeom prst="rect">
            <a:avLst/>
          </a:prstGeom>
        </p:spPr>
        <p:txBody>
          <a:bodyPr wrap="square">
            <a:spAutoFit/>
          </a:bodyPr>
          <a:lstStyle/>
          <a:p>
            <a:r>
              <a:rPr lang="en-CA" sz="1000" smtClean="0"/>
              <a:t>teinte = 180°</a:t>
            </a:r>
            <a:endParaRPr lang="en-CA" sz="1000"/>
          </a:p>
        </p:txBody>
      </p:sp>
      <p:sp>
        <p:nvSpPr>
          <p:cNvPr id="18" name="Rectangle 17"/>
          <p:cNvSpPr/>
          <p:nvPr/>
        </p:nvSpPr>
        <p:spPr>
          <a:xfrm>
            <a:off x="4436985" y="5949280"/>
            <a:ext cx="1755195" cy="246221"/>
          </a:xfrm>
          <a:prstGeom prst="rect">
            <a:avLst/>
          </a:prstGeom>
        </p:spPr>
        <p:txBody>
          <a:bodyPr wrap="square">
            <a:spAutoFit/>
          </a:bodyPr>
          <a:lstStyle/>
          <a:p>
            <a:r>
              <a:rPr lang="en-CA" sz="1000" smtClean="0"/>
              <a:t>valeur = 50%</a:t>
            </a:r>
            <a:endParaRPr lang="en-CA" sz="1000"/>
          </a:p>
        </p:txBody>
      </p:sp>
      <p:pic>
        <p:nvPicPr>
          <p:cNvPr id="2" name="Picture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07215" y="4554125"/>
            <a:ext cx="1965580" cy="1305145"/>
          </a:xfrm>
          <a:prstGeom prst="rect">
            <a:avLst/>
          </a:prstGeom>
        </p:spPr>
      </p:pic>
      <p:pic>
        <p:nvPicPr>
          <p:cNvPr id="3" name="Picture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552220" y="2438890"/>
            <a:ext cx="1965580" cy="1305145"/>
          </a:xfrm>
          <a:prstGeom prst="rect">
            <a:avLst/>
          </a:prstGeom>
        </p:spPr>
      </p:pic>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2220" y="278650"/>
            <a:ext cx="1983577" cy="1317095"/>
          </a:xfrm>
          <a:prstGeom prst="rect">
            <a:avLst/>
          </a:prstGeom>
        </p:spPr>
      </p:pic>
      <p:sp>
        <p:nvSpPr>
          <p:cNvPr id="20" name="Rectangle 19"/>
          <p:cNvSpPr/>
          <p:nvPr/>
        </p:nvSpPr>
        <p:spPr>
          <a:xfrm>
            <a:off x="6507215" y="3789040"/>
            <a:ext cx="1755195" cy="246221"/>
          </a:xfrm>
          <a:prstGeom prst="rect">
            <a:avLst/>
          </a:prstGeom>
        </p:spPr>
        <p:txBody>
          <a:bodyPr wrap="square">
            <a:spAutoFit/>
          </a:bodyPr>
          <a:lstStyle/>
          <a:p>
            <a:r>
              <a:rPr lang="en-CA" sz="1000" smtClean="0"/>
              <a:t>saturation = 100%</a:t>
            </a:r>
            <a:endParaRPr lang="en-CA" sz="1000"/>
          </a:p>
        </p:txBody>
      </p:sp>
      <p:sp>
        <p:nvSpPr>
          <p:cNvPr id="21" name="Rectangle 20"/>
          <p:cNvSpPr/>
          <p:nvPr/>
        </p:nvSpPr>
        <p:spPr>
          <a:xfrm>
            <a:off x="6507215" y="1673805"/>
            <a:ext cx="1755195" cy="246221"/>
          </a:xfrm>
          <a:prstGeom prst="rect">
            <a:avLst/>
          </a:prstGeom>
        </p:spPr>
        <p:txBody>
          <a:bodyPr wrap="square">
            <a:spAutoFit/>
          </a:bodyPr>
          <a:lstStyle/>
          <a:p>
            <a:r>
              <a:rPr lang="en-CA" sz="1000" smtClean="0"/>
              <a:t>teinte = 360°</a:t>
            </a:r>
            <a:endParaRPr lang="en-CA" sz="1000"/>
          </a:p>
        </p:txBody>
      </p:sp>
      <p:sp>
        <p:nvSpPr>
          <p:cNvPr id="22" name="Rectangle 21"/>
          <p:cNvSpPr/>
          <p:nvPr/>
        </p:nvSpPr>
        <p:spPr>
          <a:xfrm>
            <a:off x="6507215" y="5949280"/>
            <a:ext cx="1755195" cy="246221"/>
          </a:xfrm>
          <a:prstGeom prst="rect">
            <a:avLst/>
          </a:prstGeom>
        </p:spPr>
        <p:txBody>
          <a:bodyPr wrap="square">
            <a:spAutoFit/>
          </a:bodyPr>
          <a:lstStyle/>
          <a:p>
            <a:r>
              <a:rPr lang="en-CA" sz="1000" smtClean="0"/>
              <a:t>valeur = 100%</a:t>
            </a:r>
            <a:endParaRPr lang="en-CA" sz="1000"/>
          </a:p>
        </p:txBody>
      </p:sp>
      <p:sp>
        <p:nvSpPr>
          <p:cNvPr id="23" name="TextBox 22"/>
          <p:cNvSpPr txBox="1"/>
          <p:nvPr/>
        </p:nvSpPr>
        <p:spPr>
          <a:xfrm>
            <a:off x="71500" y="98630"/>
            <a:ext cx="2096725" cy="2031325"/>
          </a:xfrm>
          <a:prstGeom prst="rect">
            <a:avLst/>
          </a:prstGeom>
          <a:noFill/>
        </p:spPr>
        <p:txBody>
          <a:bodyPr wrap="square" rtlCol="0">
            <a:spAutoFit/>
          </a:bodyPr>
          <a:lstStyle/>
          <a:p>
            <a:r>
              <a:rPr lang="en-CA" sz="1400"/>
              <a:t>Dans ces images, "composante = X" veut dire que la composante en question a la même valeur chez tous les pixels, mais que les autres composantes ont </a:t>
            </a:r>
            <a:r>
              <a:rPr lang="en-CA" sz="1400" smtClean="0"/>
              <a:t>conservé leurs valeurs originales.</a:t>
            </a:r>
            <a:endParaRPr lang="en-CA" sz="1400"/>
          </a:p>
        </p:txBody>
      </p:sp>
    </p:spTree>
    <p:extLst>
      <p:ext uri="{BB962C8B-B14F-4D97-AF65-F5344CB8AC3E}">
        <p14:creationId xmlns:p14="http://schemas.microsoft.com/office/powerpoint/2010/main" val="309152869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8" descr="C:\Users\mjm\Desktop\hueWhee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0688" y="2876550"/>
            <a:ext cx="3000375"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itre 1"/>
          <p:cNvSpPr>
            <a:spLocks noGrp="1"/>
          </p:cNvSpPr>
          <p:nvPr>
            <p:ph type="title"/>
          </p:nvPr>
        </p:nvSpPr>
        <p:spPr>
          <a:xfrm>
            <a:off x="52627" y="217088"/>
            <a:ext cx="9032167" cy="2529287"/>
          </a:xfrm>
        </p:spPr>
        <p:txBody>
          <a:bodyPr/>
          <a:lstStyle/>
          <a:p>
            <a:pPr eaLnBrk="1" hangingPunct="1"/>
            <a:r>
              <a:rPr lang="fr-CA" altLang="en-US" dirty="0" smtClean="0"/>
              <a:t>Question: Pourquoi notre perception </a:t>
            </a:r>
            <a:r>
              <a:rPr lang="fr-CA" altLang="en-US" dirty="0"/>
              <a:t>des </a:t>
            </a:r>
            <a:r>
              <a:rPr lang="fr-CA" altLang="en-US" dirty="0" smtClean="0"/>
              <a:t>extrémités de la gamme est si semblable, permettant un passage lisse entre le rouge et le violet?</a:t>
            </a:r>
          </a:p>
        </p:txBody>
      </p:sp>
      <p:pic>
        <p:nvPicPr>
          <p:cNvPr id="19460" name="Picture 3" descr="visible-spectrum"/>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28625" y="3071813"/>
            <a:ext cx="3286125" cy="976312"/>
          </a:xfrm>
        </p:spPr>
      </p:pic>
      <p:sp>
        <p:nvSpPr>
          <p:cNvPr id="6" name="Flèche droite 5"/>
          <p:cNvSpPr/>
          <p:nvPr/>
        </p:nvSpPr>
        <p:spPr>
          <a:xfrm>
            <a:off x="4071938" y="4071938"/>
            <a:ext cx="1071562" cy="642937"/>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sp>
        <p:nvSpPr>
          <p:cNvPr id="19462" name="ZoneTexte 6"/>
          <p:cNvSpPr txBox="1">
            <a:spLocks noChangeArrowheads="1"/>
          </p:cNvSpPr>
          <p:nvPr/>
        </p:nvSpPr>
        <p:spPr bwMode="auto">
          <a:xfrm>
            <a:off x="4357688" y="4214813"/>
            <a:ext cx="428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CA" altLang="en-US" sz="1800">
                <a:latin typeface="Arial" charset="0"/>
              </a:rPr>
              <a:t>?</a:t>
            </a:r>
          </a:p>
        </p:txBody>
      </p:sp>
      <p:pic>
        <p:nvPicPr>
          <p:cNvPr id="19463" name="Picture 6" descr="C:\Users\mjm\Desktop\550px-Cone-response_sv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063" y="4143375"/>
            <a:ext cx="3065462" cy="192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ZoneTexte 3"/>
          <p:cNvSpPr txBox="1">
            <a:spLocks noChangeArrowheads="1"/>
          </p:cNvSpPr>
          <p:nvPr/>
        </p:nvSpPr>
        <p:spPr bwMode="auto">
          <a:xfrm>
            <a:off x="296863" y="549275"/>
            <a:ext cx="33750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400">
                <a:latin typeface="Arial" charset="0"/>
              </a:rPr>
              <a:t>D’autres exemples de choses à éviter …</a:t>
            </a:r>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913" y="1847850"/>
            <a:ext cx="5495926" cy="3248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48" name="ZoneTexte 7"/>
          <p:cNvSpPr txBox="1">
            <a:spLocks noChangeArrowheads="1"/>
          </p:cNvSpPr>
          <p:nvPr/>
        </p:nvSpPr>
        <p:spPr bwMode="auto">
          <a:xfrm>
            <a:off x="2498725" y="6575425"/>
            <a:ext cx="665321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100">
                <a:latin typeface="Arial" charset="0"/>
              </a:rPr>
              <a:t>http://4.bp.blogspot.com/_v7Nd6pidYeQ/S9nGUFLcPpI/AAAAAAAACz4/VxMB6Dyhlgo/s1600/gah.jpg</a:t>
            </a:r>
          </a:p>
        </p:txBody>
      </p:sp>
      <p:sp>
        <p:nvSpPr>
          <p:cNvPr id="6149" name="ZoneTexte 8"/>
          <p:cNvSpPr txBox="1">
            <a:spLocks noChangeArrowheads="1"/>
          </p:cNvSpPr>
          <p:nvPr/>
        </p:nvSpPr>
        <p:spPr bwMode="auto">
          <a:xfrm>
            <a:off x="100013" y="5127625"/>
            <a:ext cx="421798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100">
                <a:latin typeface="Arial" charset="0"/>
              </a:rPr>
              <a:t>http://uploads.jazzsequence.com/2010/04/geocities-izer.jpg</a:t>
            </a:r>
          </a:p>
        </p:txBody>
      </p:sp>
      <p:pic>
        <p:nvPicPr>
          <p:cNvPr id="615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1388" y="3668713"/>
            <a:ext cx="4211637" cy="2917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51" name="ZoneTexte 4"/>
          <p:cNvSpPr txBox="1">
            <a:spLocks noChangeArrowheads="1"/>
          </p:cNvSpPr>
          <p:nvPr/>
        </p:nvSpPr>
        <p:spPr bwMode="auto">
          <a:xfrm>
            <a:off x="4926013" y="3324225"/>
            <a:ext cx="421798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100">
                <a:latin typeface="Arial" charset="0"/>
              </a:rPr>
              <a:t>http://www.ssw.com.au/ssw/standards/Rules/Images/badui2.jpg</a:t>
            </a:r>
          </a:p>
        </p:txBody>
      </p:sp>
      <p:pic>
        <p:nvPicPr>
          <p:cNvPr id="615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2975" y="98425"/>
            <a:ext cx="4216400" cy="3151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4"/>
          <p:cNvSpPr>
            <a:spLocks noChangeArrowheads="1"/>
          </p:cNvSpPr>
          <p:nvPr/>
        </p:nvSpPr>
        <p:spPr bwMode="auto">
          <a:xfrm>
            <a:off x="747713" y="2798763"/>
            <a:ext cx="360362" cy="1125537"/>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CA" altLang="en-US" sz="1800">
              <a:latin typeface="Arial" charset="0"/>
            </a:endParaRPr>
          </a:p>
        </p:txBody>
      </p:sp>
      <p:sp>
        <p:nvSpPr>
          <p:cNvPr id="20483" name="Rectangle 6"/>
          <p:cNvSpPr>
            <a:spLocks noChangeArrowheads="1"/>
          </p:cNvSpPr>
          <p:nvPr/>
        </p:nvSpPr>
        <p:spPr bwMode="auto">
          <a:xfrm>
            <a:off x="1827213" y="3338513"/>
            <a:ext cx="360362" cy="585787"/>
          </a:xfrm>
          <a:prstGeom prst="rect">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CA" altLang="en-US" sz="1800">
              <a:latin typeface="Arial" charset="0"/>
            </a:endParaRPr>
          </a:p>
        </p:txBody>
      </p:sp>
      <p:sp>
        <p:nvSpPr>
          <p:cNvPr id="20484" name="Rectangle 7"/>
          <p:cNvSpPr>
            <a:spLocks noChangeArrowheads="1"/>
          </p:cNvSpPr>
          <p:nvPr/>
        </p:nvSpPr>
        <p:spPr bwMode="auto">
          <a:xfrm>
            <a:off x="657225" y="3968750"/>
            <a:ext cx="1620838" cy="46038"/>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CA" altLang="en-US" sz="1800">
              <a:latin typeface="Arial" charset="0"/>
            </a:endParaRPr>
          </a:p>
        </p:txBody>
      </p:sp>
      <p:sp>
        <p:nvSpPr>
          <p:cNvPr id="20485" name="Rectangle 8"/>
          <p:cNvSpPr>
            <a:spLocks noChangeArrowheads="1"/>
          </p:cNvSpPr>
          <p:nvPr/>
        </p:nvSpPr>
        <p:spPr bwMode="auto">
          <a:xfrm>
            <a:off x="1287463" y="3338513"/>
            <a:ext cx="360362" cy="585787"/>
          </a:xfrm>
          <a:prstGeom prst="rect">
            <a:avLst/>
          </a:pr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CA" altLang="en-US" sz="1800">
              <a:latin typeface="Arial" charset="0"/>
            </a:endParaRPr>
          </a:p>
        </p:txBody>
      </p:sp>
      <p:sp>
        <p:nvSpPr>
          <p:cNvPr id="20486" name="Rectangle 9"/>
          <p:cNvSpPr>
            <a:spLocks noChangeArrowheads="1"/>
          </p:cNvSpPr>
          <p:nvPr/>
        </p:nvSpPr>
        <p:spPr bwMode="auto">
          <a:xfrm>
            <a:off x="2232025" y="1089025"/>
            <a:ext cx="360363" cy="1125538"/>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CA" altLang="en-US" sz="1800">
              <a:latin typeface="Arial" charset="0"/>
            </a:endParaRPr>
          </a:p>
        </p:txBody>
      </p:sp>
      <p:sp>
        <p:nvSpPr>
          <p:cNvPr id="20487" name="Rectangle 10"/>
          <p:cNvSpPr>
            <a:spLocks noChangeArrowheads="1"/>
          </p:cNvSpPr>
          <p:nvPr/>
        </p:nvSpPr>
        <p:spPr bwMode="auto">
          <a:xfrm>
            <a:off x="3311525" y="1628775"/>
            <a:ext cx="360363" cy="585788"/>
          </a:xfrm>
          <a:prstGeom prst="rect">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CA" altLang="en-US" sz="1800">
              <a:latin typeface="Arial" charset="0"/>
            </a:endParaRPr>
          </a:p>
        </p:txBody>
      </p:sp>
      <p:sp>
        <p:nvSpPr>
          <p:cNvPr id="20488" name="Rectangle 11"/>
          <p:cNvSpPr>
            <a:spLocks noChangeArrowheads="1"/>
          </p:cNvSpPr>
          <p:nvPr/>
        </p:nvSpPr>
        <p:spPr bwMode="auto">
          <a:xfrm>
            <a:off x="2141538" y="2259013"/>
            <a:ext cx="1620837" cy="46037"/>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CA" altLang="en-US" sz="1800">
              <a:latin typeface="Arial" charset="0"/>
            </a:endParaRPr>
          </a:p>
        </p:txBody>
      </p:sp>
      <p:sp>
        <p:nvSpPr>
          <p:cNvPr id="20489" name="Rectangle 12"/>
          <p:cNvSpPr>
            <a:spLocks noChangeArrowheads="1"/>
          </p:cNvSpPr>
          <p:nvPr/>
        </p:nvSpPr>
        <p:spPr bwMode="auto">
          <a:xfrm>
            <a:off x="2771775" y="1089025"/>
            <a:ext cx="360363" cy="1125538"/>
          </a:xfrm>
          <a:prstGeom prst="rect">
            <a:avLst/>
          </a:pr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CA" altLang="en-US" sz="1800">
              <a:latin typeface="Arial" charset="0"/>
            </a:endParaRPr>
          </a:p>
        </p:txBody>
      </p:sp>
      <p:sp>
        <p:nvSpPr>
          <p:cNvPr id="20490" name="Rectangle 13"/>
          <p:cNvSpPr>
            <a:spLocks noChangeArrowheads="1"/>
          </p:cNvSpPr>
          <p:nvPr/>
        </p:nvSpPr>
        <p:spPr bwMode="auto">
          <a:xfrm>
            <a:off x="4706938" y="1584325"/>
            <a:ext cx="360362" cy="630238"/>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CA" altLang="en-US" sz="1800">
              <a:latin typeface="Arial" charset="0"/>
            </a:endParaRPr>
          </a:p>
        </p:txBody>
      </p:sp>
      <p:sp>
        <p:nvSpPr>
          <p:cNvPr id="20491" name="Rectangle 14"/>
          <p:cNvSpPr>
            <a:spLocks noChangeArrowheads="1"/>
          </p:cNvSpPr>
          <p:nvPr/>
        </p:nvSpPr>
        <p:spPr bwMode="auto">
          <a:xfrm>
            <a:off x="5786438" y="1584325"/>
            <a:ext cx="360362" cy="630238"/>
          </a:xfrm>
          <a:prstGeom prst="rect">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CA" altLang="en-US" sz="1800">
              <a:latin typeface="Arial" charset="0"/>
            </a:endParaRPr>
          </a:p>
        </p:txBody>
      </p:sp>
      <p:sp>
        <p:nvSpPr>
          <p:cNvPr id="20492" name="Rectangle 15"/>
          <p:cNvSpPr>
            <a:spLocks noChangeArrowheads="1"/>
          </p:cNvSpPr>
          <p:nvPr/>
        </p:nvSpPr>
        <p:spPr bwMode="auto">
          <a:xfrm>
            <a:off x="4616450" y="2259013"/>
            <a:ext cx="1620838" cy="46037"/>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CA" altLang="en-US" sz="1800">
              <a:latin typeface="Arial" charset="0"/>
            </a:endParaRPr>
          </a:p>
        </p:txBody>
      </p:sp>
      <p:sp>
        <p:nvSpPr>
          <p:cNvPr id="20493" name="Rectangle 16"/>
          <p:cNvSpPr>
            <a:spLocks noChangeArrowheads="1"/>
          </p:cNvSpPr>
          <p:nvPr/>
        </p:nvSpPr>
        <p:spPr bwMode="auto">
          <a:xfrm>
            <a:off x="5246688" y="1089025"/>
            <a:ext cx="360362" cy="1125538"/>
          </a:xfrm>
          <a:prstGeom prst="rect">
            <a:avLst/>
          </a:pr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CA" altLang="en-US" sz="1800">
              <a:latin typeface="Arial" charset="0"/>
            </a:endParaRPr>
          </a:p>
        </p:txBody>
      </p:sp>
      <p:sp>
        <p:nvSpPr>
          <p:cNvPr id="20494" name="Rectangle 17"/>
          <p:cNvSpPr>
            <a:spLocks noChangeArrowheads="1"/>
          </p:cNvSpPr>
          <p:nvPr/>
        </p:nvSpPr>
        <p:spPr bwMode="auto">
          <a:xfrm>
            <a:off x="6597650" y="3294063"/>
            <a:ext cx="360363" cy="630237"/>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CA" altLang="en-US" sz="1800">
              <a:latin typeface="Arial" charset="0"/>
            </a:endParaRPr>
          </a:p>
        </p:txBody>
      </p:sp>
      <p:sp>
        <p:nvSpPr>
          <p:cNvPr id="20495" name="Rectangle 18"/>
          <p:cNvSpPr>
            <a:spLocks noChangeArrowheads="1"/>
          </p:cNvSpPr>
          <p:nvPr/>
        </p:nvSpPr>
        <p:spPr bwMode="auto">
          <a:xfrm>
            <a:off x="7677150" y="2798763"/>
            <a:ext cx="360363" cy="1125537"/>
          </a:xfrm>
          <a:prstGeom prst="rect">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CA" altLang="en-US" sz="1800">
              <a:latin typeface="Arial" charset="0"/>
            </a:endParaRPr>
          </a:p>
        </p:txBody>
      </p:sp>
      <p:sp>
        <p:nvSpPr>
          <p:cNvPr id="20496" name="Rectangle 19"/>
          <p:cNvSpPr>
            <a:spLocks noChangeArrowheads="1"/>
          </p:cNvSpPr>
          <p:nvPr/>
        </p:nvSpPr>
        <p:spPr bwMode="auto">
          <a:xfrm>
            <a:off x="6507163" y="3968750"/>
            <a:ext cx="1620837" cy="46038"/>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CA" altLang="en-US" sz="1800">
              <a:latin typeface="Arial" charset="0"/>
            </a:endParaRPr>
          </a:p>
        </p:txBody>
      </p:sp>
      <p:sp>
        <p:nvSpPr>
          <p:cNvPr id="20497" name="Rectangle 20"/>
          <p:cNvSpPr>
            <a:spLocks noChangeArrowheads="1"/>
          </p:cNvSpPr>
          <p:nvPr/>
        </p:nvSpPr>
        <p:spPr bwMode="auto">
          <a:xfrm>
            <a:off x="7137400" y="2798763"/>
            <a:ext cx="360363" cy="1125537"/>
          </a:xfrm>
          <a:prstGeom prst="rect">
            <a:avLst/>
          </a:pr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CA" altLang="en-US" sz="1800">
              <a:latin typeface="Arial" charset="0"/>
            </a:endParaRPr>
          </a:p>
        </p:txBody>
      </p:sp>
      <p:sp>
        <p:nvSpPr>
          <p:cNvPr id="20498" name="Rectangle 21"/>
          <p:cNvSpPr>
            <a:spLocks noChangeArrowheads="1"/>
          </p:cNvSpPr>
          <p:nvPr/>
        </p:nvSpPr>
        <p:spPr bwMode="auto">
          <a:xfrm>
            <a:off x="2366963" y="4733925"/>
            <a:ext cx="360362" cy="1125538"/>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CA" altLang="en-US" sz="1800">
              <a:latin typeface="Arial" charset="0"/>
            </a:endParaRPr>
          </a:p>
        </p:txBody>
      </p:sp>
      <p:sp>
        <p:nvSpPr>
          <p:cNvPr id="20499" name="Rectangle 22"/>
          <p:cNvSpPr>
            <a:spLocks noChangeArrowheads="1"/>
          </p:cNvSpPr>
          <p:nvPr/>
        </p:nvSpPr>
        <p:spPr bwMode="auto">
          <a:xfrm>
            <a:off x="3446463" y="4733925"/>
            <a:ext cx="360362" cy="1125538"/>
          </a:xfrm>
          <a:prstGeom prst="rect">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CA" altLang="en-US" sz="1800">
              <a:latin typeface="Arial" charset="0"/>
            </a:endParaRPr>
          </a:p>
        </p:txBody>
      </p:sp>
      <p:sp>
        <p:nvSpPr>
          <p:cNvPr id="20500" name="Rectangle 23"/>
          <p:cNvSpPr>
            <a:spLocks noChangeArrowheads="1"/>
          </p:cNvSpPr>
          <p:nvPr/>
        </p:nvSpPr>
        <p:spPr bwMode="auto">
          <a:xfrm>
            <a:off x="2276475" y="5903913"/>
            <a:ext cx="1620838" cy="46037"/>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CA" altLang="en-US" sz="1800">
              <a:latin typeface="Arial" charset="0"/>
            </a:endParaRPr>
          </a:p>
        </p:txBody>
      </p:sp>
      <p:sp>
        <p:nvSpPr>
          <p:cNvPr id="20501" name="Rectangle 24"/>
          <p:cNvSpPr>
            <a:spLocks noChangeArrowheads="1"/>
          </p:cNvSpPr>
          <p:nvPr/>
        </p:nvSpPr>
        <p:spPr bwMode="auto">
          <a:xfrm>
            <a:off x="2906713" y="5229225"/>
            <a:ext cx="360362" cy="630238"/>
          </a:xfrm>
          <a:prstGeom prst="rect">
            <a:avLst/>
          </a:pr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CA" altLang="en-US" sz="1800">
              <a:latin typeface="Arial" charset="0"/>
            </a:endParaRPr>
          </a:p>
        </p:txBody>
      </p:sp>
      <p:sp>
        <p:nvSpPr>
          <p:cNvPr id="20502" name="Rectangle 25"/>
          <p:cNvSpPr>
            <a:spLocks noChangeArrowheads="1"/>
          </p:cNvSpPr>
          <p:nvPr/>
        </p:nvSpPr>
        <p:spPr bwMode="auto">
          <a:xfrm>
            <a:off x="4841875" y="5229225"/>
            <a:ext cx="360363" cy="630238"/>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CA" altLang="en-US" sz="1800">
              <a:latin typeface="Arial" charset="0"/>
            </a:endParaRPr>
          </a:p>
        </p:txBody>
      </p:sp>
      <p:sp>
        <p:nvSpPr>
          <p:cNvPr id="20503" name="Rectangle 26"/>
          <p:cNvSpPr>
            <a:spLocks noChangeArrowheads="1"/>
          </p:cNvSpPr>
          <p:nvPr/>
        </p:nvSpPr>
        <p:spPr bwMode="auto">
          <a:xfrm>
            <a:off x="5921375" y="4733925"/>
            <a:ext cx="360363" cy="1125538"/>
          </a:xfrm>
          <a:prstGeom prst="rect">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CA" altLang="en-US" sz="1800">
              <a:latin typeface="Arial" charset="0"/>
            </a:endParaRPr>
          </a:p>
        </p:txBody>
      </p:sp>
      <p:sp>
        <p:nvSpPr>
          <p:cNvPr id="20504" name="Rectangle 27"/>
          <p:cNvSpPr>
            <a:spLocks noChangeArrowheads="1"/>
          </p:cNvSpPr>
          <p:nvPr/>
        </p:nvSpPr>
        <p:spPr bwMode="auto">
          <a:xfrm>
            <a:off x="4751388" y="5903913"/>
            <a:ext cx="1620837" cy="46037"/>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CA" altLang="en-US" sz="1800">
              <a:latin typeface="Arial" charset="0"/>
            </a:endParaRPr>
          </a:p>
        </p:txBody>
      </p:sp>
      <p:sp>
        <p:nvSpPr>
          <p:cNvPr id="20505" name="Rectangle 28"/>
          <p:cNvSpPr>
            <a:spLocks noChangeArrowheads="1"/>
          </p:cNvSpPr>
          <p:nvPr/>
        </p:nvSpPr>
        <p:spPr bwMode="auto">
          <a:xfrm>
            <a:off x="5381625" y="5229225"/>
            <a:ext cx="360363" cy="630238"/>
          </a:xfrm>
          <a:prstGeom prst="rect">
            <a:avLst/>
          </a:pr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CA" altLang="en-US" sz="1800">
              <a:latin typeface="Arial" charset="0"/>
            </a:endParaRPr>
          </a:p>
        </p:txBody>
      </p:sp>
      <p:sp>
        <p:nvSpPr>
          <p:cNvPr id="20506" name="AutoShape 29"/>
          <p:cNvSpPr>
            <a:spLocks noChangeArrowheads="1"/>
          </p:cNvSpPr>
          <p:nvPr/>
        </p:nvSpPr>
        <p:spPr bwMode="auto">
          <a:xfrm>
            <a:off x="4167188" y="5364163"/>
            <a:ext cx="315912" cy="225425"/>
          </a:xfrm>
          <a:prstGeom prst="leftRightArrow">
            <a:avLst>
              <a:gd name="adj1" fmla="val 50000"/>
              <a:gd name="adj2" fmla="val 28028"/>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CA" altLang="en-US" sz="1800">
              <a:latin typeface="Arial" charset="0"/>
            </a:endParaRPr>
          </a:p>
        </p:txBody>
      </p:sp>
      <p:sp>
        <p:nvSpPr>
          <p:cNvPr id="20507" name="AutoShape 30"/>
          <p:cNvSpPr>
            <a:spLocks noChangeArrowheads="1"/>
          </p:cNvSpPr>
          <p:nvPr/>
        </p:nvSpPr>
        <p:spPr bwMode="auto">
          <a:xfrm>
            <a:off x="4076700" y="1808163"/>
            <a:ext cx="315913" cy="225425"/>
          </a:xfrm>
          <a:prstGeom prst="leftRightArrow">
            <a:avLst>
              <a:gd name="adj1" fmla="val 50000"/>
              <a:gd name="adj2" fmla="val 28028"/>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CA" altLang="en-US" sz="1800">
              <a:latin typeface="Arial" charset="0"/>
            </a:endParaRPr>
          </a:p>
        </p:txBody>
      </p:sp>
      <p:sp>
        <p:nvSpPr>
          <p:cNvPr id="20508" name="AutoShape 31"/>
          <p:cNvSpPr>
            <a:spLocks noChangeArrowheads="1"/>
          </p:cNvSpPr>
          <p:nvPr/>
        </p:nvSpPr>
        <p:spPr bwMode="auto">
          <a:xfrm rot="-2512033">
            <a:off x="1692275" y="2259013"/>
            <a:ext cx="315913" cy="225425"/>
          </a:xfrm>
          <a:prstGeom prst="leftRightArrow">
            <a:avLst>
              <a:gd name="adj1" fmla="val 50000"/>
              <a:gd name="adj2" fmla="val 28028"/>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CA" altLang="en-US" sz="1800">
              <a:latin typeface="Arial" charset="0"/>
            </a:endParaRPr>
          </a:p>
        </p:txBody>
      </p:sp>
      <p:sp>
        <p:nvSpPr>
          <p:cNvPr id="20509" name="AutoShape 32"/>
          <p:cNvSpPr>
            <a:spLocks noChangeArrowheads="1"/>
          </p:cNvSpPr>
          <p:nvPr/>
        </p:nvSpPr>
        <p:spPr bwMode="auto">
          <a:xfrm rot="-2512033">
            <a:off x="6686550" y="4419600"/>
            <a:ext cx="315913" cy="225425"/>
          </a:xfrm>
          <a:prstGeom prst="leftRightArrow">
            <a:avLst>
              <a:gd name="adj1" fmla="val 50000"/>
              <a:gd name="adj2" fmla="val 28028"/>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CA" altLang="en-US" sz="1800">
              <a:latin typeface="Arial" charset="0"/>
            </a:endParaRPr>
          </a:p>
        </p:txBody>
      </p:sp>
      <p:sp>
        <p:nvSpPr>
          <p:cNvPr id="20510" name="AutoShape 33"/>
          <p:cNvSpPr>
            <a:spLocks noChangeArrowheads="1"/>
          </p:cNvSpPr>
          <p:nvPr/>
        </p:nvSpPr>
        <p:spPr bwMode="auto">
          <a:xfrm rot="1753904">
            <a:off x="6372225" y="2573338"/>
            <a:ext cx="315913" cy="225425"/>
          </a:xfrm>
          <a:prstGeom prst="leftRightArrow">
            <a:avLst>
              <a:gd name="adj1" fmla="val 50000"/>
              <a:gd name="adj2" fmla="val 28028"/>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CA" altLang="en-US" sz="1800">
              <a:latin typeface="Arial" charset="0"/>
            </a:endParaRPr>
          </a:p>
        </p:txBody>
      </p:sp>
      <p:sp>
        <p:nvSpPr>
          <p:cNvPr id="20511" name="AutoShape 34"/>
          <p:cNvSpPr>
            <a:spLocks noChangeArrowheads="1"/>
          </p:cNvSpPr>
          <p:nvPr/>
        </p:nvSpPr>
        <p:spPr bwMode="auto">
          <a:xfrm rot="1753904">
            <a:off x="1871663" y="4373563"/>
            <a:ext cx="315912" cy="225425"/>
          </a:xfrm>
          <a:prstGeom prst="leftRightArrow">
            <a:avLst>
              <a:gd name="adj1" fmla="val 50000"/>
              <a:gd name="adj2" fmla="val 28028"/>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CA" altLang="en-US" sz="1800">
              <a:latin typeface="Arial" charset="0"/>
            </a:endParaRPr>
          </a:p>
        </p:txBody>
      </p:sp>
      <p:pic>
        <p:nvPicPr>
          <p:cNvPr id="32" name="Picture 8" descr="C:\Users\mjm\Desktop\hueWhee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flipH="1">
            <a:off x="3467160" y="2686050"/>
            <a:ext cx="1810144" cy="1810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re 1"/>
          <p:cNvSpPr>
            <a:spLocks noGrp="1"/>
          </p:cNvSpPr>
          <p:nvPr>
            <p:ph type="title"/>
          </p:nvPr>
        </p:nvSpPr>
        <p:spPr>
          <a:xfrm>
            <a:off x="457200" y="274638"/>
            <a:ext cx="8229600" cy="4511675"/>
          </a:xfrm>
        </p:spPr>
        <p:txBody>
          <a:bodyPr/>
          <a:lstStyle/>
          <a:p>
            <a:pPr eaLnBrk="1" hangingPunct="1"/>
            <a:r>
              <a:rPr lang="fr-CA" altLang="en-US" dirty="0" smtClean="0"/>
              <a:t>Question: y </a:t>
            </a:r>
            <a:r>
              <a:rPr lang="fr-CA" altLang="en-US" dirty="0" err="1" smtClean="0"/>
              <a:t>a-t-il</a:t>
            </a:r>
            <a:r>
              <a:rPr lang="fr-CA" altLang="en-US" dirty="0" smtClean="0"/>
              <a:t> des animaux ayant plus que 3 sortes de cônes?</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re 1"/>
          <p:cNvSpPr>
            <a:spLocks noGrp="1"/>
          </p:cNvSpPr>
          <p:nvPr>
            <p:ph type="title"/>
          </p:nvPr>
        </p:nvSpPr>
        <p:spPr/>
        <p:txBody>
          <a:bodyPr/>
          <a:lstStyle/>
          <a:p>
            <a:pPr eaLnBrk="1" hangingPunct="1"/>
            <a:r>
              <a:rPr lang="fr-CA" altLang="en-US" smtClean="0"/>
              <a:t>Oui!</a:t>
            </a:r>
          </a:p>
        </p:txBody>
      </p:sp>
      <p:sp>
        <p:nvSpPr>
          <p:cNvPr id="22531" name="Espace réservé du contenu 2"/>
          <p:cNvSpPr>
            <a:spLocks noGrp="1"/>
          </p:cNvSpPr>
          <p:nvPr>
            <p:ph idx="1"/>
          </p:nvPr>
        </p:nvSpPr>
        <p:spPr/>
        <p:txBody>
          <a:bodyPr/>
          <a:lstStyle/>
          <a:p>
            <a:pPr eaLnBrk="1" hangingPunct="1"/>
            <a:r>
              <a:rPr lang="fr-CA" altLang="en-US" dirty="0" smtClean="0"/>
              <a:t>Certains oiseux de proie,</a:t>
            </a:r>
            <a:br>
              <a:rPr lang="fr-CA" altLang="en-US" dirty="0" smtClean="0"/>
            </a:br>
            <a:r>
              <a:rPr lang="fr-CA" altLang="en-US" dirty="0" smtClean="0"/>
              <a:t>et de papillons, ont 4-5 sortes de cônes!</a:t>
            </a:r>
          </a:p>
          <a:p>
            <a:pPr eaLnBrk="1" hangingPunct="1"/>
            <a:r>
              <a:rPr lang="fr-CA" altLang="en-US" dirty="0" smtClean="0"/>
              <a:t>Ils voient donc un monde de couleurs composées de 4-5 couleurs primaires</a:t>
            </a:r>
          </a:p>
          <a:p>
            <a:pPr eaLnBrk="1" hangingPunct="1"/>
            <a:r>
              <a:rPr lang="fr-CA" altLang="en-US" dirty="0" smtClean="0"/>
              <a:t>À quoi pensez-vous ressemblerait</a:t>
            </a:r>
            <a:br>
              <a:rPr lang="fr-CA" altLang="en-US" dirty="0" smtClean="0"/>
            </a:br>
            <a:r>
              <a:rPr lang="fr-CA" altLang="en-US" dirty="0" smtClean="0"/>
              <a:t>leur « cercle de couleurs » ?</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re 1"/>
          <p:cNvSpPr>
            <a:spLocks noGrp="1"/>
          </p:cNvSpPr>
          <p:nvPr>
            <p:ph type="title"/>
          </p:nvPr>
        </p:nvSpPr>
        <p:spPr>
          <a:xfrm>
            <a:off x="0" y="0"/>
            <a:ext cx="9144000" cy="863715"/>
          </a:xfrm>
          <a:solidFill>
            <a:schemeClr val="tx1"/>
          </a:solidFill>
        </p:spPr>
        <p:txBody>
          <a:bodyPr/>
          <a:lstStyle/>
          <a:p>
            <a:pPr eaLnBrk="1" hangingPunct="1"/>
            <a:r>
              <a:rPr lang="fr-CA" altLang="en-US" dirty="0" smtClean="0">
                <a:solidFill>
                  <a:schemeClr val="bg1"/>
                </a:solidFill>
              </a:rPr>
              <a:t>La </a:t>
            </a:r>
            <a:r>
              <a:rPr lang="fr-CA" altLang="en-US" dirty="0">
                <a:solidFill>
                  <a:schemeClr val="bg1"/>
                </a:solidFill>
              </a:rPr>
              <a:t>crevette-mante (</a:t>
            </a:r>
            <a:r>
              <a:rPr lang="fr-CA" altLang="en-US" dirty="0" err="1">
                <a:solidFill>
                  <a:schemeClr val="bg1"/>
                </a:solidFill>
              </a:rPr>
              <a:t>Stomatopoda</a:t>
            </a:r>
            <a:r>
              <a:rPr lang="fr-CA" altLang="en-US" dirty="0" smtClean="0">
                <a:solidFill>
                  <a:schemeClr val="bg1"/>
                </a:solidFill>
              </a:rPr>
              <a:t>)</a:t>
            </a:r>
          </a:p>
        </p:txBody>
      </p:sp>
      <p:pic>
        <p:nvPicPr>
          <p:cNvPr id="23556" name="Picture 2" descr="C:\Users\mjm\Desktop\S_win\ets\courses\lectureMaterial\08.perceptionAndGraphicDesign\images\MantisShrimp\Odontodactylus scyllarus mantis shrimp  Fij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90" y="853226"/>
            <a:ext cx="9132509" cy="6004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959158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re 1"/>
          <p:cNvSpPr>
            <a:spLocks noGrp="1"/>
          </p:cNvSpPr>
          <p:nvPr>
            <p:ph type="title"/>
          </p:nvPr>
        </p:nvSpPr>
        <p:spPr>
          <a:xfrm>
            <a:off x="0" y="0"/>
            <a:ext cx="9144000" cy="863715"/>
          </a:xfrm>
          <a:solidFill>
            <a:schemeClr val="tx1"/>
          </a:solidFill>
        </p:spPr>
        <p:txBody>
          <a:bodyPr/>
          <a:lstStyle/>
          <a:p>
            <a:pPr eaLnBrk="1" hangingPunct="1"/>
            <a:r>
              <a:rPr lang="fr-CA" altLang="en-US" dirty="0" smtClean="0">
                <a:solidFill>
                  <a:schemeClr val="bg1"/>
                </a:solidFill>
              </a:rPr>
              <a:t>La </a:t>
            </a:r>
            <a:r>
              <a:rPr lang="fr-CA" altLang="en-US" dirty="0">
                <a:solidFill>
                  <a:schemeClr val="bg1"/>
                </a:solidFill>
              </a:rPr>
              <a:t>crevette-mante (</a:t>
            </a:r>
            <a:r>
              <a:rPr lang="fr-CA" altLang="en-US" dirty="0" err="1">
                <a:solidFill>
                  <a:schemeClr val="bg1"/>
                </a:solidFill>
              </a:rPr>
              <a:t>Stomatopoda</a:t>
            </a:r>
            <a:r>
              <a:rPr lang="fr-CA" altLang="en-US" dirty="0" smtClean="0">
                <a:solidFill>
                  <a:schemeClr val="bg1"/>
                </a:solidFill>
              </a:rPr>
              <a:t>)</a:t>
            </a:r>
          </a:p>
        </p:txBody>
      </p:sp>
      <p:pic>
        <p:nvPicPr>
          <p:cNvPr id="23556" name="Picture 2" descr="C:\Users\mjm\Desktop\S_win\ets\courses\lectureMaterial\08.perceptionAndGraphicDesign\images\MantisShrimp\Odontodactylus scyllarus mantis shrimp  Fij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90" y="853226"/>
            <a:ext cx="9132509" cy="6004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08520" y="818710"/>
            <a:ext cx="9451050" cy="621069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Espace réservé du contenu 2"/>
          <p:cNvSpPr>
            <a:spLocks noGrp="1"/>
          </p:cNvSpPr>
          <p:nvPr>
            <p:ph idx="1"/>
          </p:nvPr>
        </p:nvSpPr>
        <p:spPr>
          <a:xfrm>
            <a:off x="1376645" y="1313765"/>
            <a:ext cx="7200800" cy="4934145"/>
          </a:xfrm>
          <a:noFill/>
        </p:spPr>
        <p:txBody>
          <a:bodyPr/>
          <a:lstStyle/>
          <a:p>
            <a:r>
              <a:rPr lang="en-US" dirty="0" smtClean="0">
                <a:solidFill>
                  <a:schemeClr val="bg1"/>
                </a:solidFill>
              </a:rPr>
              <a:t>12 </a:t>
            </a:r>
            <a:r>
              <a:rPr lang="en-US" dirty="0" err="1" smtClean="0">
                <a:solidFill>
                  <a:schemeClr val="bg1"/>
                </a:solidFill>
              </a:rPr>
              <a:t>sortes</a:t>
            </a:r>
            <a:r>
              <a:rPr lang="en-US" dirty="0" smtClean="0">
                <a:solidFill>
                  <a:schemeClr val="bg1"/>
                </a:solidFill>
              </a:rPr>
              <a:t> de </a:t>
            </a:r>
            <a:r>
              <a:rPr lang="en-US" dirty="0" err="1" smtClean="0">
                <a:solidFill>
                  <a:schemeClr val="bg1"/>
                </a:solidFill>
              </a:rPr>
              <a:t>cônes</a:t>
            </a:r>
            <a:r>
              <a:rPr lang="en-US" dirty="0" smtClean="0">
                <a:solidFill>
                  <a:schemeClr val="bg1"/>
                </a:solidFill>
              </a:rPr>
              <a:t> !</a:t>
            </a:r>
          </a:p>
          <a:p>
            <a:r>
              <a:rPr lang="en-US" dirty="0" smtClean="0">
                <a:solidFill>
                  <a:schemeClr val="bg1"/>
                </a:solidFill>
              </a:rPr>
              <a:t>… </a:t>
            </a:r>
            <a:r>
              <a:rPr lang="en-US" i="1" dirty="0" smtClean="0">
                <a:solidFill>
                  <a:schemeClr val="bg1"/>
                </a:solidFill>
              </a:rPr>
              <a:t>et</a:t>
            </a:r>
            <a:r>
              <a:rPr lang="en-US" dirty="0" smtClean="0">
                <a:solidFill>
                  <a:schemeClr val="bg1"/>
                </a:solidFill>
              </a:rPr>
              <a:t> </a:t>
            </a:r>
            <a:r>
              <a:rPr lang="en-US" dirty="0" err="1" smtClean="0">
                <a:solidFill>
                  <a:schemeClr val="bg1"/>
                </a:solidFill>
              </a:rPr>
              <a:t>chaque</a:t>
            </a:r>
            <a:r>
              <a:rPr lang="en-US" dirty="0" smtClean="0">
                <a:solidFill>
                  <a:schemeClr val="bg1"/>
                </a:solidFill>
              </a:rPr>
              <a:t> </a:t>
            </a:r>
            <a:r>
              <a:rPr lang="en-US" dirty="0" err="1" smtClean="0">
                <a:solidFill>
                  <a:schemeClr val="bg1"/>
                </a:solidFill>
              </a:rPr>
              <a:t>oeil</a:t>
            </a:r>
            <a:r>
              <a:rPr lang="en-US" dirty="0" smtClean="0">
                <a:solidFill>
                  <a:schemeClr val="bg1"/>
                </a:solidFill>
              </a:rPr>
              <a:t> se </a:t>
            </a:r>
            <a:r>
              <a:rPr lang="en-US" dirty="0" err="1" smtClean="0">
                <a:solidFill>
                  <a:schemeClr val="bg1"/>
                </a:solidFill>
              </a:rPr>
              <a:t>déplace</a:t>
            </a:r>
            <a:r>
              <a:rPr lang="en-US" dirty="0" smtClean="0">
                <a:solidFill>
                  <a:schemeClr val="bg1"/>
                </a:solidFill>
              </a:rPr>
              <a:t>  </a:t>
            </a:r>
            <a:r>
              <a:rPr lang="en-US" dirty="0" err="1" smtClean="0">
                <a:solidFill>
                  <a:schemeClr val="bg1"/>
                </a:solidFill>
              </a:rPr>
              <a:t>indépendamment</a:t>
            </a:r>
            <a:endParaRPr lang="en-US" dirty="0" smtClean="0">
              <a:solidFill>
                <a:schemeClr val="bg1"/>
              </a:solidFill>
            </a:endParaRPr>
          </a:p>
          <a:p>
            <a:r>
              <a:rPr lang="en-US" dirty="0" smtClean="0">
                <a:solidFill>
                  <a:schemeClr val="bg1"/>
                </a:solidFill>
              </a:rPr>
              <a:t>… </a:t>
            </a:r>
            <a:r>
              <a:rPr lang="en-US" i="1" smtClean="0">
                <a:solidFill>
                  <a:schemeClr val="bg1"/>
                </a:solidFill>
              </a:rPr>
              <a:t>et</a:t>
            </a:r>
            <a:r>
              <a:rPr lang="en-US" smtClean="0">
                <a:solidFill>
                  <a:schemeClr val="bg1"/>
                </a:solidFill>
              </a:rPr>
              <a:t> elles </a:t>
            </a:r>
            <a:r>
              <a:rPr lang="en-US" dirty="0" err="1" smtClean="0">
                <a:solidFill>
                  <a:schemeClr val="bg1"/>
                </a:solidFill>
              </a:rPr>
              <a:t>voient</a:t>
            </a:r>
            <a:r>
              <a:rPr lang="en-US" dirty="0" smtClean="0">
                <a:solidFill>
                  <a:schemeClr val="bg1"/>
                </a:solidFill>
              </a:rPr>
              <a:t> la lumière </a:t>
            </a:r>
            <a:r>
              <a:rPr lang="en-US" dirty="0" err="1" smtClean="0">
                <a:solidFill>
                  <a:schemeClr val="bg1"/>
                </a:solidFill>
              </a:rPr>
              <a:t>ultraviolète</a:t>
            </a:r>
            <a:endParaRPr lang="en-US" dirty="0" smtClean="0">
              <a:solidFill>
                <a:schemeClr val="bg1"/>
              </a:solidFill>
            </a:endParaRPr>
          </a:p>
          <a:p>
            <a:r>
              <a:rPr lang="en-US" dirty="0" smtClean="0">
                <a:solidFill>
                  <a:schemeClr val="bg1"/>
                </a:solidFill>
              </a:rPr>
              <a:t>… </a:t>
            </a:r>
            <a:r>
              <a:rPr lang="en-US" i="1" dirty="0" smtClean="0">
                <a:solidFill>
                  <a:schemeClr val="bg1"/>
                </a:solidFill>
              </a:rPr>
              <a:t>et</a:t>
            </a:r>
            <a:r>
              <a:rPr lang="en-US" dirty="0" smtClean="0">
                <a:solidFill>
                  <a:schemeClr val="bg1"/>
                </a:solidFill>
              </a:rPr>
              <a:t> </a:t>
            </a:r>
            <a:r>
              <a:rPr lang="en-US" dirty="0" err="1" smtClean="0">
                <a:solidFill>
                  <a:schemeClr val="bg1"/>
                </a:solidFill>
              </a:rPr>
              <a:t>chaque</a:t>
            </a:r>
            <a:r>
              <a:rPr lang="en-US" dirty="0" smtClean="0">
                <a:solidFill>
                  <a:schemeClr val="bg1"/>
                </a:solidFill>
              </a:rPr>
              <a:t> </a:t>
            </a:r>
            <a:r>
              <a:rPr lang="en-US" dirty="0" err="1" smtClean="0">
                <a:solidFill>
                  <a:schemeClr val="bg1"/>
                </a:solidFill>
              </a:rPr>
              <a:t>oeil</a:t>
            </a:r>
            <a:r>
              <a:rPr lang="en-US" dirty="0" smtClean="0">
                <a:solidFill>
                  <a:schemeClr val="bg1"/>
                </a:solidFill>
              </a:rPr>
              <a:t> </a:t>
            </a:r>
            <a:r>
              <a:rPr lang="en-US" dirty="0" err="1" smtClean="0">
                <a:solidFill>
                  <a:schemeClr val="bg1"/>
                </a:solidFill>
              </a:rPr>
              <a:t>possède</a:t>
            </a:r>
            <a:r>
              <a:rPr lang="en-US" dirty="0" smtClean="0">
                <a:solidFill>
                  <a:schemeClr val="bg1"/>
                </a:solidFill>
              </a:rPr>
              <a:t> </a:t>
            </a:r>
            <a:r>
              <a:rPr lang="en-US" dirty="0" err="1" smtClean="0">
                <a:solidFill>
                  <a:schemeClr val="bg1"/>
                </a:solidFill>
              </a:rPr>
              <a:t>une</a:t>
            </a:r>
            <a:r>
              <a:rPr lang="en-US" dirty="0" smtClean="0">
                <a:solidFill>
                  <a:schemeClr val="bg1"/>
                </a:solidFill>
              </a:rPr>
              <a:t> vision </a:t>
            </a:r>
            <a:r>
              <a:rPr lang="en-US" dirty="0" err="1" smtClean="0">
                <a:solidFill>
                  <a:schemeClr val="bg1"/>
                </a:solidFill>
              </a:rPr>
              <a:t>en</a:t>
            </a:r>
            <a:r>
              <a:rPr lang="en-US" dirty="0" smtClean="0">
                <a:solidFill>
                  <a:schemeClr val="bg1"/>
                </a:solidFill>
              </a:rPr>
              <a:t> </a:t>
            </a:r>
            <a:r>
              <a:rPr lang="en-US" dirty="0" err="1" smtClean="0">
                <a:solidFill>
                  <a:schemeClr val="bg1"/>
                </a:solidFill>
              </a:rPr>
              <a:t>profondeur</a:t>
            </a:r>
            <a:r>
              <a:rPr lang="en-US" dirty="0" smtClean="0">
                <a:solidFill>
                  <a:schemeClr val="bg1"/>
                </a:solidFill>
              </a:rPr>
              <a:t> </a:t>
            </a:r>
            <a:r>
              <a:rPr lang="en-US" i="1" u="sng" dirty="0" err="1" smtClean="0">
                <a:solidFill>
                  <a:schemeClr val="bg1"/>
                </a:solidFill>
              </a:rPr>
              <a:t>tri</a:t>
            </a:r>
            <a:r>
              <a:rPr lang="en-US" dirty="0" err="1" smtClean="0">
                <a:solidFill>
                  <a:schemeClr val="bg1"/>
                </a:solidFill>
              </a:rPr>
              <a:t>noculaire</a:t>
            </a:r>
            <a:endParaRPr lang="en-US" dirty="0" smtClean="0">
              <a:solidFill>
                <a:schemeClr val="bg1"/>
              </a:solidFill>
            </a:endParaRPr>
          </a:p>
          <a:p>
            <a:r>
              <a:rPr lang="en-US" dirty="0" smtClean="0">
                <a:solidFill>
                  <a:schemeClr val="bg1"/>
                </a:solidFill>
              </a:rPr>
              <a:t>… et </a:t>
            </a:r>
            <a:r>
              <a:rPr lang="en-US" dirty="0" err="1" smtClean="0">
                <a:solidFill>
                  <a:schemeClr val="bg1"/>
                </a:solidFill>
              </a:rPr>
              <a:t>leurs</a:t>
            </a:r>
            <a:r>
              <a:rPr lang="en-US" dirty="0" smtClean="0">
                <a:solidFill>
                  <a:schemeClr val="bg1"/>
                </a:solidFill>
              </a:rPr>
              <a:t> </a:t>
            </a:r>
            <a:r>
              <a:rPr lang="en-US" dirty="0" err="1" smtClean="0">
                <a:solidFill>
                  <a:schemeClr val="bg1"/>
                </a:solidFill>
              </a:rPr>
              <a:t>pinces</a:t>
            </a:r>
            <a:r>
              <a:rPr lang="en-US" dirty="0" smtClean="0">
                <a:solidFill>
                  <a:schemeClr val="bg1"/>
                </a:solidFill>
              </a:rPr>
              <a:t> </a:t>
            </a:r>
            <a:r>
              <a:rPr lang="en-US" dirty="0" err="1" smtClean="0">
                <a:solidFill>
                  <a:schemeClr val="bg1"/>
                </a:solidFill>
              </a:rPr>
              <a:t>peuvent</a:t>
            </a:r>
            <a:r>
              <a:rPr lang="en-US" dirty="0" smtClean="0">
                <a:solidFill>
                  <a:schemeClr val="bg1"/>
                </a:solidFill>
              </a:rPr>
              <a:t> </a:t>
            </a:r>
            <a:r>
              <a:rPr lang="en-US" dirty="0" err="1" smtClean="0">
                <a:solidFill>
                  <a:schemeClr val="bg1"/>
                </a:solidFill>
              </a:rPr>
              <a:t>briser</a:t>
            </a:r>
            <a:r>
              <a:rPr lang="en-US" dirty="0" smtClean="0">
                <a:solidFill>
                  <a:schemeClr val="bg1"/>
                </a:solidFill>
              </a:rPr>
              <a:t> le </a:t>
            </a:r>
            <a:r>
              <a:rPr lang="en-US" dirty="0" err="1" smtClean="0">
                <a:solidFill>
                  <a:schemeClr val="bg1"/>
                </a:solidFill>
              </a:rPr>
              <a:t>vers</a:t>
            </a:r>
            <a:r>
              <a:rPr lang="en-US" dirty="0" smtClean="0">
                <a:solidFill>
                  <a:schemeClr val="bg1"/>
                </a:solidFill>
              </a:rPr>
              <a:t> normal </a:t>
            </a:r>
            <a:r>
              <a:rPr lang="en-US" dirty="0" err="1" smtClean="0">
                <a:solidFill>
                  <a:schemeClr val="bg1"/>
                </a:solidFill>
              </a:rPr>
              <a:t>d’aquarium</a:t>
            </a:r>
            <a:r>
              <a:rPr lang="en-US" dirty="0" smtClean="0">
                <a:solidFill>
                  <a:schemeClr val="bg1"/>
                </a:solidFill>
              </a:rPr>
              <a:t> !</a:t>
            </a:r>
            <a:endParaRPr lang="en-US" dirty="0">
              <a:solidFill>
                <a:schemeClr val="bg1"/>
              </a:solidFill>
            </a:endParaRPr>
          </a:p>
        </p:txBody>
      </p:sp>
    </p:spTree>
    <p:extLst>
      <p:ext uri="{BB962C8B-B14F-4D97-AF65-F5344CB8AC3E}">
        <p14:creationId xmlns:p14="http://schemas.microsoft.com/office/powerpoint/2010/main" val="1137101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err="1" smtClean="0"/>
              <a:t>Rétine</a:t>
            </a:r>
            <a:endParaRPr lang="en-US" dirty="0"/>
          </a:p>
        </p:txBody>
      </p:sp>
      <p:sp>
        <p:nvSpPr>
          <p:cNvPr id="3" name="Espace réservé du contenu 2"/>
          <p:cNvSpPr>
            <a:spLocks noGrp="1"/>
          </p:cNvSpPr>
          <p:nvPr>
            <p:ph idx="1"/>
          </p:nvPr>
        </p:nvSpPr>
        <p:spPr/>
        <p:txBody>
          <a:bodyPr/>
          <a:lstStyle/>
          <a:p>
            <a:r>
              <a:rPr lang="en-US" dirty="0" smtClean="0"/>
              <a:t>Le </a:t>
            </a:r>
            <a:r>
              <a:rPr lang="en-US" dirty="0" err="1" smtClean="0"/>
              <a:t>centre</a:t>
            </a:r>
            <a:r>
              <a:rPr lang="en-US" dirty="0" smtClean="0"/>
              <a:t> </a:t>
            </a:r>
            <a:r>
              <a:rPr lang="en-US" dirty="0"/>
              <a:t>(</a:t>
            </a:r>
            <a:r>
              <a:rPr lang="en-US" dirty="0" err="1" smtClean="0"/>
              <a:t>fovéa</a:t>
            </a:r>
            <a:r>
              <a:rPr lang="en-US" dirty="0" smtClean="0"/>
              <a:t>) </a:t>
            </a:r>
            <a:r>
              <a:rPr lang="en-US" dirty="0"/>
              <a:t>de </a:t>
            </a:r>
            <a:r>
              <a:rPr lang="en-US" dirty="0" smtClean="0"/>
              <a:t>la </a:t>
            </a:r>
            <a:r>
              <a:rPr lang="en-US" dirty="0" err="1" smtClean="0"/>
              <a:t>rétine</a:t>
            </a:r>
            <a:r>
              <a:rPr lang="en-US" dirty="0" smtClean="0"/>
              <a:t> a la </a:t>
            </a:r>
            <a:r>
              <a:rPr lang="en-US" dirty="0" err="1" smtClean="0"/>
              <a:t>plupart</a:t>
            </a:r>
            <a:r>
              <a:rPr lang="en-US" dirty="0" smtClean="0"/>
              <a:t> des </a:t>
            </a:r>
            <a:r>
              <a:rPr lang="en-US" dirty="0" err="1" smtClean="0"/>
              <a:t>cônes</a:t>
            </a:r>
            <a:endParaRPr lang="en-US" dirty="0"/>
          </a:p>
          <a:p>
            <a:pPr lvl="1"/>
            <a:r>
              <a:rPr lang="en-US" dirty="0" err="1" smtClean="0"/>
              <a:t>Permet</a:t>
            </a:r>
            <a:r>
              <a:rPr lang="en-US" dirty="0" smtClean="0"/>
              <a:t> </a:t>
            </a:r>
            <a:r>
              <a:rPr lang="en-US" dirty="0" err="1" smtClean="0"/>
              <a:t>une</a:t>
            </a:r>
            <a:r>
              <a:rPr lang="en-US" dirty="0" smtClean="0"/>
              <a:t> </a:t>
            </a:r>
            <a:r>
              <a:rPr lang="en-US" dirty="0" err="1" smtClean="0"/>
              <a:t>acuité</a:t>
            </a:r>
            <a:r>
              <a:rPr lang="en-US" dirty="0" smtClean="0"/>
              <a:t> </a:t>
            </a:r>
            <a:r>
              <a:rPr lang="en-US" dirty="0" err="1" smtClean="0"/>
              <a:t>élevée</a:t>
            </a:r>
            <a:r>
              <a:rPr lang="en-US" dirty="0" smtClean="0"/>
              <a:t> </a:t>
            </a:r>
            <a:r>
              <a:rPr lang="en-US" dirty="0" err="1" smtClean="0"/>
              <a:t>sur</a:t>
            </a:r>
            <a:r>
              <a:rPr lang="en-US" dirty="0" smtClean="0"/>
              <a:t> les </a:t>
            </a:r>
            <a:r>
              <a:rPr lang="en-US" dirty="0" err="1" smtClean="0"/>
              <a:t>objets</a:t>
            </a:r>
            <a:r>
              <a:rPr lang="en-US" dirty="0" smtClean="0"/>
              <a:t> au </a:t>
            </a:r>
            <a:r>
              <a:rPr lang="en-US" dirty="0" err="1" smtClean="0"/>
              <a:t>centre</a:t>
            </a:r>
            <a:r>
              <a:rPr lang="en-US" dirty="0" smtClean="0"/>
              <a:t> focal</a:t>
            </a:r>
            <a:endParaRPr lang="en-US" dirty="0"/>
          </a:p>
          <a:p>
            <a:r>
              <a:rPr lang="en-US" dirty="0" smtClean="0"/>
              <a:t>La </a:t>
            </a:r>
            <a:r>
              <a:rPr lang="en-US" dirty="0" err="1" smtClean="0"/>
              <a:t>périphérie</a:t>
            </a:r>
            <a:r>
              <a:rPr lang="en-US" dirty="0" smtClean="0"/>
              <a:t> de la </a:t>
            </a:r>
            <a:r>
              <a:rPr lang="en-US" dirty="0" err="1" smtClean="0"/>
              <a:t>rétine</a:t>
            </a:r>
            <a:r>
              <a:rPr lang="en-US" dirty="0" smtClean="0"/>
              <a:t> </a:t>
            </a:r>
            <a:r>
              <a:rPr lang="en-US" dirty="0" err="1" smtClean="0"/>
              <a:t>est</a:t>
            </a:r>
            <a:r>
              <a:rPr lang="en-US" dirty="0" smtClean="0"/>
              <a:t> </a:t>
            </a:r>
            <a:r>
              <a:rPr lang="en-US" dirty="0" err="1" smtClean="0"/>
              <a:t>dominée</a:t>
            </a:r>
            <a:r>
              <a:rPr lang="en-US" dirty="0" smtClean="0"/>
              <a:t> par les </a:t>
            </a:r>
            <a:r>
              <a:rPr lang="en-US" dirty="0" err="1" smtClean="0"/>
              <a:t>bâtonnets</a:t>
            </a:r>
            <a:endParaRPr lang="en-US" dirty="0"/>
          </a:p>
          <a:p>
            <a:pPr lvl="1"/>
            <a:r>
              <a:rPr lang="en-US" dirty="0" err="1" smtClean="0"/>
              <a:t>Permet</a:t>
            </a:r>
            <a:r>
              <a:rPr lang="en-US" dirty="0" smtClean="0"/>
              <a:t> de </a:t>
            </a:r>
            <a:r>
              <a:rPr lang="en-US" dirty="0" err="1" smtClean="0"/>
              <a:t>détecter</a:t>
            </a:r>
            <a:r>
              <a:rPr lang="en-US" dirty="0" smtClean="0"/>
              <a:t> des </a:t>
            </a:r>
            <a:r>
              <a:rPr lang="en-US" dirty="0" err="1" smtClean="0"/>
              <a:t>mouvements</a:t>
            </a:r>
            <a:r>
              <a:rPr lang="en-US" dirty="0" smtClean="0"/>
              <a:t> </a:t>
            </a:r>
            <a:r>
              <a:rPr lang="en-US" dirty="0" err="1" smtClean="0"/>
              <a:t>dans</a:t>
            </a:r>
            <a:r>
              <a:rPr lang="en-US" dirty="0" smtClean="0"/>
              <a:t> la </a:t>
            </a:r>
            <a:r>
              <a:rPr lang="en-US" dirty="0" err="1" smtClean="0"/>
              <a:t>périphérie</a:t>
            </a:r>
            <a:endParaRPr lang="en-US" dirty="0"/>
          </a:p>
          <a:p>
            <a:endParaRPr lang="en-US" dirty="0"/>
          </a:p>
        </p:txBody>
      </p:sp>
      <p:sp>
        <p:nvSpPr>
          <p:cNvPr id="4" name="Flèche droite 3"/>
          <p:cNvSpPr/>
          <p:nvPr/>
        </p:nvSpPr>
        <p:spPr>
          <a:xfrm rot="10800000">
            <a:off x="8542191" y="413665"/>
            <a:ext cx="533400" cy="4572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280013630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3"/>
          <p:cNvSpPr>
            <a:spLocks noChangeArrowheads="1"/>
          </p:cNvSpPr>
          <p:nvPr/>
        </p:nvSpPr>
        <p:spPr bwMode="auto">
          <a:xfrm>
            <a:off x="103207" y="5653144"/>
            <a:ext cx="889032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nchor="ctr">
            <a:spAutoFit/>
          </a:bodyPr>
          <a:lstStyle>
            <a:lvl1pPr eaLnBrk="0" hangingPunct="0">
              <a:spcBef>
                <a:spcPct val="20000"/>
              </a:spcBef>
              <a:buChar char="•"/>
              <a:defRPr sz="2400">
                <a:solidFill>
                  <a:schemeClr val="bg2"/>
                </a:solidFill>
                <a:latin typeface="Arial" charset="0"/>
              </a:defRPr>
            </a:lvl1pPr>
            <a:lvl2pPr marL="742950" indent="-285750" eaLnBrk="0" hangingPunct="0">
              <a:spcBef>
                <a:spcPct val="20000"/>
              </a:spcBef>
              <a:buChar char="–"/>
              <a:defRPr sz="2000">
                <a:solidFill>
                  <a:schemeClr val="bg2"/>
                </a:solidFill>
                <a:latin typeface="Arial" charset="0"/>
              </a:defRPr>
            </a:lvl2pPr>
            <a:lvl3pPr marL="1143000" indent="-228600" eaLnBrk="0" hangingPunct="0">
              <a:spcBef>
                <a:spcPct val="20000"/>
              </a:spcBef>
              <a:buChar char="•"/>
              <a:defRPr sz="2400">
                <a:solidFill>
                  <a:schemeClr val="bg2"/>
                </a:solidFill>
                <a:latin typeface="Arial" charset="0"/>
              </a:defRPr>
            </a:lvl3pPr>
            <a:lvl4pPr marL="1600200" indent="-228600" eaLnBrk="0" hangingPunct="0">
              <a:spcBef>
                <a:spcPct val="20000"/>
              </a:spcBef>
              <a:buChar char="–"/>
              <a:defRPr sz="2000">
                <a:solidFill>
                  <a:schemeClr val="bg2"/>
                </a:solidFill>
                <a:latin typeface="Times" pitchFamily="18" charset="0"/>
              </a:defRPr>
            </a:lvl4pPr>
            <a:lvl5pPr marL="2057400" indent="-228600" eaLnBrk="0" hangingPunct="0">
              <a:spcBef>
                <a:spcPct val="20000"/>
              </a:spcBef>
              <a:buChar char="»"/>
              <a:defRPr sz="2000">
                <a:solidFill>
                  <a:schemeClr val="bg2"/>
                </a:solidFill>
                <a:latin typeface="Times" pitchFamily="18" charset="0"/>
              </a:defRPr>
            </a:lvl5pPr>
            <a:lvl6pPr marL="2514600" indent="-228600" eaLnBrk="0" fontAlgn="base" hangingPunct="0">
              <a:spcBef>
                <a:spcPct val="20000"/>
              </a:spcBef>
              <a:spcAft>
                <a:spcPct val="0"/>
              </a:spcAft>
              <a:buChar char="»"/>
              <a:defRPr sz="2000">
                <a:solidFill>
                  <a:schemeClr val="bg2"/>
                </a:solidFill>
                <a:latin typeface="Times" pitchFamily="18" charset="0"/>
              </a:defRPr>
            </a:lvl6pPr>
            <a:lvl7pPr marL="2971800" indent="-228600" eaLnBrk="0" fontAlgn="base" hangingPunct="0">
              <a:spcBef>
                <a:spcPct val="20000"/>
              </a:spcBef>
              <a:spcAft>
                <a:spcPct val="0"/>
              </a:spcAft>
              <a:buChar char="»"/>
              <a:defRPr sz="2000">
                <a:solidFill>
                  <a:schemeClr val="bg2"/>
                </a:solidFill>
                <a:latin typeface="Times" pitchFamily="18" charset="0"/>
              </a:defRPr>
            </a:lvl7pPr>
            <a:lvl8pPr marL="3429000" indent="-228600" eaLnBrk="0" fontAlgn="base" hangingPunct="0">
              <a:spcBef>
                <a:spcPct val="20000"/>
              </a:spcBef>
              <a:spcAft>
                <a:spcPct val="0"/>
              </a:spcAft>
              <a:buChar char="»"/>
              <a:defRPr sz="2000">
                <a:solidFill>
                  <a:schemeClr val="bg2"/>
                </a:solidFill>
                <a:latin typeface="Times" pitchFamily="18" charset="0"/>
              </a:defRPr>
            </a:lvl8pPr>
            <a:lvl9pPr marL="3886200" indent="-228600" eaLnBrk="0" fontAlgn="base" hangingPunct="0">
              <a:spcBef>
                <a:spcPct val="20000"/>
              </a:spcBef>
              <a:spcAft>
                <a:spcPct val="0"/>
              </a:spcAft>
              <a:buChar char="»"/>
              <a:defRPr sz="2000">
                <a:solidFill>
                  <a:schemeClr val="bg2"/>
                </a:solidFill>
                <a:latin typeface="Times" pitchFamily="18" charset="0"/>
              </a:defRPr>
            </a:lvl9pPr>
          </a:lstStyle>
          <a:p>
            <a:pPr eaLnBrk="1" hangingPunct="1">
              <a:spcBef>
                <a:spcPct val="0"/>
              </a:spcBef>
              <a:buFontTx/>
              <a:buNone/>
            </a:pPr>
            <a:r>
              <a:rPr lang="en-CA" altLang="en-US" sz="1600" dirty="0" err="1" smtClean="0">
                <a:latin typeface="Tahoma" pitchFamily="34" charset="0"/>
              </a:rPr>
              <a:t>Lorsqu'on</a:t>
            </a:r>
            <a:r>
              <a:rPr lang="en-CA" altLang="en-US" sz="1600" dirty="0" smtClean="0">
                <a:latin typeface="Tahoma" pitchFamily="34" charset="0"/>
              </a:rPr>
              <a:t> fixe le point au centre, </a:t>
            </a:r>
            <a:r>
              <a:rPr lang="en-CA" altLang="en-US" sz="1600" dirty="0" err="1" smtClean="0">
                <a:latin typeface="Tahoma" pitchFamily="34" charset="0"/>
              </a:rPr>
              <a:t>chaque</a:t>
            </a:r>
            <a:r>
              <a:rPr lang="en-CA" altLang="en-US" sz="1600" dirty="0" smtClean="0">
                <a:latin typeface="Tahoma" pitchFamily="34" charset="0"/>
              </a:rPr>
              <a:t> </a:t>
            </a:r>
            <a:r>
              <a:rPr lang="en-CA" altLang="en-US" sz="1600" dirty="0" err="1" smtClean="0">
                <a:latin typeface="Tahoma" pitchFamily="34" charset="0"/>
              </a:rPr>
              <a:t>lettre</a:t>
            </a:r>
            <a:r>
              <a:rPr lang="en-CA" altLang="en-US" sz="1600" dirty="0" smtClean="0">
                <a:latin typeface="Tahoma" pitchFamily="34" charset="0"/>
              </a:rPr>
              <a:t> a la </a:t>
            </a:r>
            <a:r>
              <a:rPr lang="en-CA" altLang="en-US" sz="1600" dirty="0" err="1" smtClean="0">
                <a:latin typeface="Tahoma" pitchFamily="34" charset="0"/>
              </a:rPr>
              <a:t>même</a:t>
            </a:r>
            <a:r>
              <a:rPr lang="en-CA" altLang="en-US" sz="1600" dirty="0" smtClean="0">
                <a:latin typeface="Tahoma" pitchFamily="34" charset="0"/>
              </a:rPr>
              <a:t> </a:t>
            </a:r>
            <a:r>
              <a:rPr lang="en-CA" altLang="en-US" sz="1600" dirty="0" err="1" smtClean="0">
                <a:latin typeface="Tahoma" pitchFamily="34" charset="0"/>
              </a:rPr>
              <a:t>lisibilité</a:t>
            </a:r>
            <a:r>
              <a:rPr lang="en-CA" altLang="en-US" sz="1600" dirty="0" smtClean="0">
                <a:latin typeface="Tahoma" pitchFamily="34" charset="0"/>
              </a:rPr>
              <a:t>, </a:t>
            </a:r>
            <a:r>
              <a:rPr lang="en-CA" altLang="en-US" sz="1600" dirty="0" err="1" smtClean="0">
                <a:latin typeface="Tahoma" pitchFamily="34" charset="0"/>
              </a:rPr>
              <a:t>correspondant</a:t>
            </a:r>
            <a:r>
              <a:rPr lang="en-CA" altLang="en-US" sz="1600" dirty="0" smtClean="0">
                <a:latin typeface="Tahoma" pitchFamily="34" charset="0"/>
              </a:rPr>
              <a:t> à </a:t>
            </a:r>
            <a:r>
              <a:rPr lang="en-CA" altLang="en-US" sz="1600" dirty="0" err="1" smtClean="0">
                <a:latin typeface="Tahoma" pitchFamily="34" charset="0"/>
              </a:rPr>
              <a:t>une</a:t>
            </a:r>
            <a:r>
              <a:rPr lang="en-CA" altLang="en-US" sz="1600" dirty="0" smtClean="0">
                <a:latin typeface="Tahoma" pitchFamily="34" charset="0"/>
              </a:rPr>
              <a:t> </a:t>
            </a:r>
            <a:r>
              <a:rPr lang="en-CA" altLang="en-US" sz="1600" dirty="0" err="1" smtClean="0">
                <a:latin typeface="Tahoma" pitchFamily="34" charset="0"/>
              </a:rPr>
              <a:t>superficie</a:t>
            </a:r>
            <a:r>
              <a:rPr lang="en-CA" altLang="en-US" sz="1600" dirty="0" smtClean="0">
                <a:latin typeface="Tahoma" pitchFamily="34" charset="0"/>
              </a:rPr>
              <a:t> </a:t>
            </a:r>
            <a:r>
              <a:rPr lang="en-CA" altLang="en-US" sz="1600" dirty="0" err="1" smtClean="0">
                <a:latin typeface="Tahoma" pitchFamily="34" charset="0"/>
              </a:rPr>
              <a:t>égale</a:t>
            </a:r>
            <a:r>
              <a:rPr lang="en-CA" altLang="en-US" sz="1600" dirty="0" smtClean="0">
                <a:latin typeface="Tahoma" pitchFamily="34" charset="0"/>
              </a:rPr>
              <a:t> du cortex </a:t>
            </a:r>
            <a:r>
              <a:rPr lang="en-CA" altLang="en-US" sz="1600" dirty="0" err="1" smtClean="0">
                <a:latin typeface="Tahoma" pitchFamily="34" charset="0"/>
              </a:rPr>
              <a:t>visuel</a:t>
            </a:r>
            <a:r>
              <a:rPr lang="en-CA" altLang="en-US" sz="1600" dirty="0" smtClean="0">
                <a:latin typeface="Tahoma" pitchFamily="34" charset="0"/>
              </a:rPr>
              <a:t>. </a:t>
            </a:r>
            <a:r>
              <a:rPr lang="en-CA" altLang="en-US" sz="1600" dirty="0" err="1" smtClean="0">
                <a:latin typeface="Tahoma" pitchFamily="34" charset="0"/>
              </a:rPr>
              <a:t>Cela</a:t>
            </a:r>
            <a:r>
              <a:rPr lang="en-CA" altLang="en-US" sz="1600" dirty="0" smtClean="0">
                <a:latin typeface="Tahoma" pitchFamily="34" charset="0"/>
              </a:rPr>
              <a:t> </a:t>
            </a:r>
            <a:r>
              <a:rPr lang="en-CA" altLang="en-US" sz="1600" dirty="0" err="1" smtClean="0">
                <a:latin typeface="Tahoma" pitchFamily="34" charset="0"/>
              </a:rPr>
              <a:t>démontre</a:t>
            </a:r>
            <a:r>
              <a:rPr lang="en-CA" altLang="en-US" sz="1600" dirty="0" smtClean="0">
                <a:latin typeface="Tahoma" pitchFamily="34" charset="0"/>
              </a:rPr>
              <a:t> la </a:t>
            </a:r>
            <a:r>
              <a:rPr lang="en-CA" altLang="en-US" sz="1600" dirty="0" err="1" smtClean="0">
                <a:latin typeface="Tahoma" pitchFamily="34" charset="0"/>
              </a:rPr>
              <a:t>densité</a:t>
            </a:r>
            <a:r>
              <a:rPr lang="en-CA" altLang="en-US" sz="1600" dirty="0" smtClean="0">
                <a:latin typeface="Tahoma" pitchFamily="34" charset="0"/>
              </a:rPr>
              <a:t> de la </a:t>
            </a:r>
            <a:r>
              <a:rPr lang="en-CA" altLang="en-US" sz="1600" dirty="0" err="1" smtClean="0">
                <a:latin typeface="Tahoma" pitchFamily="34" charset="0"/>
              </a:rPr>
              <a:t>retine</a:t>
            </a:r>
            <a:r>
              <a:rPr lang="en-CA" altLang="en-US" sz="1600" dirty="0" smtClean="0">
                <a:latin typeface="Tahoma" pitchFamily="34" charset="0"/>
              </a:rPr>
              <a:t> qui </a:t>
            </a:r>
            <a:r>
              <a:rPr lang="en-CA" altLang="en-US" sz="1600" dirty="0" err="1" smtClean="0">
                <a:latin typeface="Tahoma" pitchFamily="34" charset="0"/>
              </a:rPr>
              <a:t>diminue</a:t>
            </a:r>
            <a:r>
              <a:rPr lang="en-CA" altLang="en-US" sz="1600" dirty="0" smtClean="0">
                <a:latin typeface="Tahoma" pitchFamily="34" charset="0"/>
              </a:rPr>
              <a:t> </a:t>
            </a:r>
            <a:r>
              <a:rPr lang="en-CA" altLang="en-US" sz="1600" dirty="0" err="1" smtClean="0">
                <a:latin typeface="Tahoma" pitchFamily="34" charset="0"/>
              </a:rPr>
              <a:t>vers</a:t>
            </a:r>
            <a:r>
              <a:rPr lang="en-CA" altLang="en-US" sz="1600" dirty="0" smtClean="0">
                <a:latin typeface="Tahoma" pitchFamily="34" charset="0"/>
              </a:rPr>
              <a:t> la </a:t>
            </a:r>
            <a:r>
              <a:rPr lang="en-CA" altLang="en-US" sz="1600" dirty="0" err="1" smtClean="0">
                <a:latin typeface="Tahoma" pitchFamily="34" charset="0"/>
              </a:rPr>
              <a:t>périphérie</a:t>
            </a:r>
            <a:r>
              <a:rPr lang="en-CA" altLang="en-US" sz="1600" dirty="0" smtClean="0">
                <a:latin typeface="Tahoma" pitchFamily="34" charset="0"/>
              </a:rPr>
              <a:t>. Figure </a:t>
            </a:r>
            <a:r>
              <a:rPr lang="en-CA" altLang="en-US" sz="1600" dirty="0" err="1" smtClean="0">
                <a:latin typeface="Tahoma" pitchFamily="34" charset="0"/>
              </a:rPr>
              <a:t>tirée</a:t>
            </a:r>
            <a:r>
              <a:rPr lang="en-CA" altLang="en-US" sz="1600" dirty="0" smtClean="0">
                <a:latin typeface="Tahoma" pitchFamily="34" charset="0"/>
              </a:rPr>
              <a:t> de: </a:t>
            </a:r>
            <a:r>
              <a:rPr lang="en-CA" altLang="en-US" sz="1600" dirty="0" err="1" smtClean="0">
                <a:latin typeface="Tahoma" pitchFamily="34" charset="0"/>
              </a:rPr>
              <a:t>Anstis</a:t>
            </a:r>
            <a:r>
              <a:rPr lang="en-CA" altLang="en-US" sz="1600" dirty="0" smtClean="0">
                <a:latin typeface="Tahoma" pitchFamily="34" charset="0"/>
              </a:rPr>
              <a:t>, Stuart M. "A chart demonstrating variations in acuity with retinal position." Vision research 14, no. 7 (1974): 589-592.</a:t>
            </a:r>
            <a:endParaRPr lang="en-CA" altLang="en-US" sz="1600" dirty="0">
              <a:latin typeface="Tahoma" pitchFamily="34" charset="0"/>
            </a:endParaRPr>
          </a:p>
        </p:txBody>
      </p:sp>
      <p:pic>
        <p:nvPicPr>
          <p:cNvPr id="25604" name="Picture 4" descr="eyechar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016889" y="223238"/>
            <a:ext cx="5110223" cy="5398841"/>
          </a:xfr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1" name="Rectangle 3"/>
          <p:cNvSpPr>
            <a:spLocks noGrp="1" noChangeArrowheads="1"/>
          </p:cNvSpPr>
          <p:nvPr>
            <p:ph type="body" idx="1"/>
          </p:nvPr>
        </p:nvSpPr>
        <p:spPr>
          <a:xfrm>
            <a:off x="685800" y="701964"/>
            <a:ext cx="8145684" cy="5394036"/>
          </a:xfrm>
        </p:spPr>
        <p:txBody>
          <a:bodyPr/>
          <a:lstStyle/>
          <a:p>
            <a:r>
              <a:rPr lang="fr-FR" altLang="en-US" sz="2800" dirty="0"/>
              <a:t>La rétine a beaucoup plus de cônes rouges (64%) et très peu de bleus (4%)</a:t>
            </a:r>
          </a:p>
          <a:p>
            <a:pPr lvl="1"/>
            <a:r>
              <a:rPr lang="fr-FR" altLang="en-US" dirty="0"/>
              <a:t>Beaucoup moins sensible aux couleurs bleues</a:t>
            </a:r>
          </a:p>
          <a:p>
            <a:r>
              <a:rPr lang="fr-FR" altLang="en-US" sz="2800" dirty="0" smtClean="0"/>
              <a:t>Au </a:t>
            </a:r>
            <a:r>
              <a:rPr lang="fr-FR" altLang="en-US" sz="2800" dirty="0"/>
              <a:t>centre de la rétine, où l'acuité atteint un maximum, il n'y a pas de cônes bleus du tout !</a:t>
            </a:r>
          </a:p>
          <a:p>
            <a:pPr lvl="1"/>
            <a:r>
              <a:rPr lang="fr-FR" altLang="en-US" dirty="0"/>
              <a:t>Si on fixe un petit objet bleu, ça disparaît !</a:t>
            </a:r>
          </a:p>
          <a:p>
            <a:r>
              <a:rPr lang="en-US" altLang="en-US" sz="2800" dirty="0" smtClean="0"/>
              <a:t>Avec </a:t>
            </a:r>
            <a:r>
              <a:rPr lang="en-US" altLang="en-US" sz="2800" dirty="0" err="1" smtClean="0"/>
              <a:t>l'âge</a:t>
            </a:r>
            <a:r>
              <a:rPr lang="en-US" altLang="en-US" sz="2800" dirty="0" smtClean="0"/>
              <a:t>, </a:t>
            </a:r>
            <a:r>
              <a:rPr lang="en-US" altLang="en-US" sz="2800" dirty="0" err="1" smtClean="0"/>
              <a:t>progressivement</a:t>
            </a:r>
            <a:r>
              <a:rPr lang="en-US" altLang="en-US" sz="2800" dirty="0" smtClean="0"/>
              <a:t>,</a:t>
            </a:r>
          </a:p>
          <a:p>
            <a:pPr lvl="1"/>
            <a:r>
              <a:rPr lang="en-US" altLang="en-US" sz="2400" dirty="0" smtClean="0"/>
              <a:t>la </a:t>
            </a:r>
            <a:r>
              <a:rPr lang="en-US" altLang="en-US" sz="2400" dirty="0" err="1" smtClean="0"/>
              <a:t>lentille</a:t>
            </a:r>
            <a:r>
              <a:rPr lang="en-US" altLang="en-US" sz="2400" dirty="0" smtClean="0"/>
              <a:t> </a:t>
            </a:r>
            <a:r>
              <a:rPr lang="en-US" altLang="en-US" sz="2400" dirty="0" err="1" smtClean="0"/>
              <a:t>devient</a:t>
            </a:r>
            <a:r>
              <a:rPr lang="en-US" altLang="en-US" sz="2400" dirty="0" smtClean="0"/>
              <a:t> </a:t>
            </a:r>
            <a:r>
              <a:rPr lang="en-US" altLang="en-US" sz="2400" dirty="0" err="1" smtClean="0"/>
              <a:t>jaunâtre</a:t>
            </a:r>
            <a:r>
              <a:rPr lang="en-US" altLang="en-US" sz="2400" dirty="0" smtClean="0"/>
              <a:t>, nous </a:t>
            </a:r>
            <a:r>
              <a:rPr lang="en-US" altLang="en-US" sz="2400" dirty="0" err="1" smtClean="0"/>
              <a:t>rendant</a:t>
            </a:r>
            <a:r>
              <a:rPr lang="en-US" altLang="en-US" sz="2400" dirty="0" smtClean="0"/>
              <a:t> encore </a:t>
            </a:r>
            <a:r>
              <a:rPr lang="en-US" altLang="en-US" sz="2400" dirty="0" err="1" smtClean="0"/>
              <a:t>moins</a:t>
            </a:r>
            <a:r>
              <a:rPr lang="en-US" altLang="en-US" sz="2400" dirty="0" smtClean="0"/>
              <a:t> sensible au bleu</a:t>
            </a:r>
          </a:p>
          <a:p>
            <a:pPr lvl="1"/>
            <a:r>
              <a:rPr lang="en-US" altLang="en-US" sz="2400" dirty="0" smtClean="0"/>
              <a:t>le </a:t>
            </a:r>
            <a:r>
              <a:rPr lang="en-US" altLang="en-US" sz="2400" dirty="0" err="1" smtClean="0"/>
              <a:t>fluide</a:t>
            </a:r>
            <a:r>
              <a:rPr lang="en-US" altLang="en-US" sz="2400" dirty="0" smtClean="0"/>
              <a:t> entre la </a:t>
            </a:r>
            <a:r>
              <a:rPr lang="en-US" altLang="en-US" sz="2400" dirty="0" err="1" smtClean="0"/>
              <a:t>lentille</a:t>
            </a:r>
            <a:r>
              <a:rPr lang="en-US" altLang="en-US" sz="2400" dirty="0" smtClean="0"/>
              <a:t> et la </a:t>
            </a:r>
            <a:r>
              <a:rPr lang="en-US" altLang="en-US" sz="2400" dirty="0" err="1" smtClean="0"/>
              <a:t>rétine</a:t>
            </a:r>
            <a:r>
              <a:rPr lang="en-US" altLang="en-US" sz="2400" dirty="0" smtClean="0"/>
              <a:t> </a:t>
            </a:r>
            <a:r>
              <a:rPr lang="en-US" altLang="en-US" sz="2400" dirty="0" err="1" smtClean="0"/>
              <a:t>absorbe</a:t>
            </a:r>
            <a:r>
              <a:rPr lang="en-US" altLang="en-US" sz="2400" dirty="0" smtClean="0"/>
              <a:t> plus de lumière, nous </a:t>
            </a:r>
            <a:r>
              <a:rPr lang="en-US" altLang="en-US" sz="2400" dirty="0" err="1" smtClean="0"/>
              <a:t>rendant</a:t>
            </a:r>
            <a:r>
              <a:rPr lang="en-US" altLang="en-US" sz="2400" dirty="0" smtClean="0"/>
              <a:t> </a:t>
            </a:r>
            <a:r>
              <a:rPr lang="en-US" altLang="en-US" sz="2400" dirty="0" err="1" smtClean="0"/>
              <a:t>moins</a:t>
            </a:r>
            <a:r>
              <a:rPr lang="en-US" altLang="en-US" sz="2400" dirty="0" smtClean="0"/>
              <a:t> sensible à </a:t>
            </a:r>
            <a:r>
              <a:rPr lang="en-US" altLang="en-US" sz="2400" dirty="0" err="1" smtClean="0"/>
              <a:t>toutes</a:t>
            </a:r>
            <a:r>
              <a:rPr lang="en-US" altLang="en-US" sz="2400" dirty="0" smtClean="0"/>
              <a:t> les </a:t>
            </a:r>
            <a:r>
              <a:rPr lang="en-US" altLang="en-US" sz="2400" dirty="0" err="1" smtClean="0"/>
              <a:t>couleurs</a:t>
            </a:r>
            <a:endParaRPr lang="en-US" altLang="en-US" sz="2400" dirty="0" smtClean="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0" y="0"/>
            <a:ext cx="4572000" cy="6858000"/>
          </a:xfrm>
          <a:prstGeom prst="rect">
            <a:avLst/>
          </a:prstGeom>
          <a:solidFill>
            <a:schemeClr val="bg2"/>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smtClean="0">
              <a:ln>
                <a:noFill/>
              </a:ln>
              <a:solidFill>
                <a:schemeClr val="tx1"/>
              </a:solidFill>
              <a:effectLst/>
              <a:latin typeface="Times" pitchFamily="18" charset="0"/>
            </a:endParaRPr>
          </a:p>
        </p:txBody>
      </p:sp>
      <p:sp>
        <p:nvSpPr>
          <p:cNvPr id="5" name="Oval 4"/>
          <p:cNvSpPr/>
          <p:nvPr/>
        </p:nvSpPr>
        <p:spPr bwMode="auto">
          <a:xfrm>
            <a:off x="2212381" y="1867094"/>
            <a:ext cx="36000" cy="36000"/>
          </a:xfrm>
          <a:prstGeom prst="ellipse">
            <a:avLst/>
          </a:prstGeom>
          <a:solidFill>
            <a:srgbClr val="FFFF00"/>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smtClean="0">
              <a:ln>
                <a:noFill/>
              </a:ln>
              <a:solidFill>
                <a:schemeClr val="tx1"/>
              </a:solidFill>
              <a:effectLst/>
              <a:latin typeface="Times" pitchFamily="18" charset="0"/>
            </a:endParaRPr>
          </a:p>
        </p:txBody>
      </p:sp>
      <p:sp>
        <p:nvSpPr>
          <p:cNvPr id="6" name="Oval 5"/>
          <p:cNvSpPr/>
          <p:nvPr/>
        </p:nvSpPr>
        <p:spPr bwMode="auto">
          <a:xfrm>
            <a:off x="2212381" y="4217750"/>
            <a:ext cx="36000" cy="36000"/>
          </a:xfrm>
          <a:prstGeom prst="ellipse">
            <a:avLst/>
          </a:prstGeom>
          <a:solidFill>
            <a:srgbClr val="0000FF"/>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smtClean="0">
              <a:ln>
                <a:noFill/>
              </a:ln>
              <a:solidFill>
                <a:schemeClr val="tx1"/>
              </a:solidFill>
              <a:effectLst/>
              <a:latin typeface="Times" pitchFamily="18" charset="0"/>
            </a:endParaRPr>
          </a:p>
        </p:txBody>
      </p:sp>
      <p:sp>
        <p:nvSpPr>
          <p:cNvPr id="7" name="Oval 6"/>
          <p:cNvSpPr/>
          <p:nvPr/>
        </p:nvSpPr>
        <p:spPr bwMode="auto">
          <a:xfrm>
            <a:off x="6946029" y="1867094"/>
            <a:ext cx="36000" cy="36000"/>
          </a:xfrm>
          <a:prstGeom prst="ellipse">
            <a:avLst/>
          </a:prstGeom>
          <a:solidFill>
            <a:srgbClr val="FFFF00"/>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smtClean="0">
              <a:ln>
                <a:noFill/>
              </a:ln>
              <a:solidFill>
                <a:schemeClr val="tx1"/>
              </a:solidFill>
              <a:effectLst/>
              <a:latin typeface="Times" pitchFamily="18" charset="0"/>
            </a:endParaRPr>
          </a:p>
        </p:txBody>
      </p:sp>
      <p:sp>
        <p:nvSpPr>
          <p:cNvPr id="8" name="Oval 7"/>
          <p:cNvSpPr/>
          <p:nvPr/>
        </p:nvSpPr>
        <p:spPr bwMode="auto">
          <a:xfrm>
            <a:off x="6946029" y="4217750"/>
            <a:ext cx="36000" cy="36000"/>
          </a:xfrm>
          <a:prstGeom prst="ellipse">
            <a:avLst/>
          </a:prstGeom>
          <a:solidFill>
            <a:srgbClr val="0000FF"/>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smtClean="0">
              <a:ln>
                <a:noFill/>
              </a:ln>
              <a:solidFill>
                <a:schemeClr val="tx1"/>
              </a:solidFill>
              <a:effectLst/>
              <a:latin typeface="Times" pitchFamily="18" charset="0"/>
            </a:endParaRPr>
          </a:p>
        </p:txBody>
      </p:sp>
      <p:sp>
        <p:nvSpPr>
          <p:cNvPr id="9" name="TextBox 8"/>
          <p:cNvSpPr txBox="1"/>
          <p:nvPr/>
        </p:nvSpPr>
        <p:spPr>
          <a:xfrm>
            <a:off x="2378364" y="0"/>
            <a:ext cx="4387273" cy="646331"/>
          </a:xfrm>
          <a:prstGeom prst="rect">
            <a:avLst/>
          </a:prstGeom>
          <a:solidFill>
            <a:schemeClr val="bg2">
              <a:alpha val="50000"/>
            </a:schemeClr>
          </a:solidFill>
        </p:spPr>
        <p:txBody>
          <a:bodyPr wrap="square" rtlCol="0">
            <a:spAutoFit/>
          </a:bodyPr>
          <a:lstStyle/>
          <a:p>
            <a:r>
              <a:rPr lang="en-CA" dirty="0" err="1" smtClean="0"/>
              <a:t>Voyez-vous</a:t>
            </a:r>
            <a:r>
              <a:rPr lang="en-CA" dirty="0" smtClean="0"/>
              <a:t> </a:t>
            </a:r>
            <a:r>
              <a:rPr lang="en-CA" dirty="0" err="1" smtClean="0"/>
              <a:t>quatre</a:t>
            </a:r>
            <a:r>
              <a:rPr lang="en-CA" dirty="0" smtClean="0"/>
              <a:t> points ci-</a:t>
            </a:r>
            <a:r>
              <a:rPr lang="en-CA" dirty="0" err="1" smtClean="0"/>
              <a:t>dessous</a:t>
            </a:r>
            <a:r>
              <a:rPr lang="en-CA" dirty="0" smtClean="0"/>
              <a:t>?  </a:t>
            </a:r>
            <a:r>
              <a:rPr lang="en-CA" dirty="0" err="1" smtClean="0"/>
              <a:t>Deux</a:t>
            </a:r>
            <a:r>
              <a:rPr lang="en-CA" dirty="0" smtClean="0"/>
              <a:t> </a:t>
            </a:r>
            <a:r>
              <a:rPr lang="en-CA" dirty="0" err="1" smtClean="0"/>
              <a:t>sont</a:t>
            </a:r>
            <a:r>
              <a:rPr lang="en-CA" dirty="0" smtClean="0"/>
              <a:t> </a:t>
            </a:r>
            <a:r>
              <a:rPr lang="en-CA" dirty="0" err="1" smtClean="0"/>
              <a:t>jaunes</a:t>
            </a:r>
            <a:r>
              <a:rPr lang="en-CA" dirty="0" smtClean="0"/>
              <a:t>, </a:t>
            </a:r>
            <a:r>
              <a:rPr lang="en-CA" dirty="0" err="1" smtClean="0"/>
              <a:t>deux</a:t>
            </a:r>
            <a:r>
              <a:rPr lang="en-CA" dirty="0" smtClean="0"/>
              <a:t> </a:t>
            </a:r>
            <a:r>
              <a:rPr lang="en-CA" dirty="0" err="1" smtClean="0"/>
              <a:t>sont</a:t>
            </a:r>
            <a:r>
              <a:rPr lang="en-CA" dirty="0" smtClean="0"/>
              <a:t> bleus.</a:t>
            </a:r>
            <a:endParaRPr lang="en-CA" dirty="0"/>
          </a:p>
        </p:txBody>
      </p:sp>
    </p:spTree>
    <p:extLst>
      <p:ext uri="{BB962C8B-B14F-4D97-AF65-F5344CB8AC3E}">
        <p14:creationId xmlns:p14="http://schemas.microsoft.com/office/powerpoint/2010/main" val="12090770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0" y="0"/>
            <a:ext cx="4572000" cy="6858000"/>
          </a:xfrm>
          <a:prstGeom prst="rect">
            <a:avLst/>
          </a:prstGeom>
          <a:solidFill>
            <a:schemeClr val="bg2"/>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smtClean="0">
              <a:ln>
                <a:noFill/>
              </a:ln>
              <a:solidFill>
                <a:schemeClr val="tx1"/>
              </a:solidFill>
              <a:effectLst/>
              <a:latin typeface="Times" pitchFamily="18" charset="0"/>
            </a:endParaRPr>
          </a:p>
        </p:txBody>
      </p:sp>
      <p:sp>
        <p:nvSpPr>
          <p:cNvPr id="2" name="TextBox 1"/>
          <p:cNvSpPr txBox="1"/>
          <p:nvPr/>
        </p:nvSpPr>
        <p:spPr>
          <a:xfrm>
            <a:off x="949038" y="4685147"/>
            <a:ext cx="3020290" cy="1569660"/>
          </a:xfrm>
          <a:prstGeom prst="rect">
            <a:avLst/>
          </a:prstGeom>
          <a:noFill/>
        </p:spPr>
        <p:txBody>
          <a:bodyPr wrap="square" rtlCol="0">
            <a:spAutoFit/>
          </a:bodyPr>
          <a:lstStyle/>
          <a:p>
            <a:r>
              <a:rPr lang="en-CA" sz="2400" dirty="0" smtClean="0">
                <a:solidFill>
                  <a:schemeClr val="tx2"/>
                </a:solidFill>
              </a:rPr>
              <a:t>Ne </a:t>
            </a:r>
            <a:r>
              <a:rPr lang="en-CA" sz="2400" dirty="0" err="1" smtClean="0">
                <a:solidFill>
                  <a:schemeClr val="tx2"/>
                </a:solidFill>
              </a:rPr>
              <a:t>mettez</a:t>
            </a:r>
            <a:r>
              <a:rPr lang="en-CA" sz="2400" dirty="0" smtClean="0">
                <a:solidFill>
                  <a:schemeClr val="tx2"/>
                </a:solidFill>
              </a:rPr>
              <a:t> </a:t>
            </a:r>
            <a:r>
              <a:rPr lang="en-CA" sz="2400" dirty="0" err="1" smtClean="0">
                <a:solidFill>
                  <a:schemeClr val="tx2"/>
                </a:solidFill>
              </a:rPr>
              <a:t>jamais</a:t>
            </a:r>
            <a:r>
              <a:rPr lang="en-CA" sz="2400" dirty="0" smtClean="0">
                <a:solidFill>
                  <a:schemeClr val="tx2"/>
                </a:solidFill>
              </a:rPr>
              <a:t> un </a:t>
            </a:r>
            <a:r>
              <a:rPr lang="en-CA" sz="2400" dirty="0" err="1" smtClean="0">
                <a:solidFill>
                  <a:schemeClr val="tx2"/>
                </a:solidFill>
              </a:rPr>
              <a:t>texte</a:t>
            </a:r>
            <a:r>
              <a:rPr lang="en-CA" sz="2400" dirty="0" smtClean="0">
                <a:solidFill>
                  <a:schemeClr val="tx2"/>
                </a:solidFill>
              </a:rPr>
              <a:t> </a:t>
            </a:r>
            <a:r>
              <a:rPr lang="en-CA" sz="2400" dirty="0" err="1" smtClean="0">
                <a:solidFill>
                  <a:schemeClr val="tx2"/>
                </a:solidFill>
              </a:rPr>
              <a:t>jaune</a:t>
            </a:r>
            <a:r>
              <a:rPr lang="en-CA" sz="2400" dirty="0" smtClean="0">
                <a:solidFill>
                  <a:schemeClr val="tx2"/>
                </a:solidFill>
              </a:rPr>
              <a:t> sur un fond blanc ! (</a:t>
            </a:r>
            <a:r>
              <a:rPr lang="en-CA" sz="2400" dirty="0" err="1">
                <a:solidFill>
                  <a:schemeClr val="tx2"/>
                </a:solidFill>
              </a:rPr>
              <a:t>P</a:t>
            </a:r>
            <a:r>
              <a:rPr lang="en-CA" sz="2400" dirty="0" err="1" smtClean="0">
                <a:solidFill>
                  <a:schemeClr val="tx2"/>
                </a:solidFill>
              </a:rPr>
              <a:t>ouquoi</a:t>
            </a:r>
            <a:r>
              <a:rPr lang="en-CA" sz="2400" dirty="0" smtClean="0">
                <a:solidFill>
                  <a:schemeClr val="tx2"/>
                </a:solidFill>
              </a:rPr>
              <a:t> ?)</a:t>
            </a:r>
            <a:endParaRPr lang="en-CA" sz="2400" dirty="0">
              <a:solidFill>
                <a:schemeClr val="tx2"/>
              </a:solidFill>
            </a:endParaRPr>
          </a:p>
        </p:txBody>
      </p:sp>
      <p:sp>
        <p:nvSpPr>
          <p:cNvPr id="9" name="TextBox 8"/>
          <p:cNvSpPr txBox="1"/>
          <p:nvPr/>
        </p:nvSpPr>
        <p:spPr>
          <a:xfrm>
            <a:off x="928256" y="1133765"/>
            <a:ext cx="3061854" cy="1200329"/>
          </a:xfrm>
          <a:prstGeom prst="rect">
            <a:avLst/>
          </a:prstGeom>
          <a:noFill/>
        </p:spPr>
        <p:txBody>
          <a:bodyPr wrap="square" rtlCol="0">
            <a:spAutoFit/>
          </a:bodyPr>
          <a:lstStyle/>
          <a:p>
            <a:r>
              <a:rPr lang="en-CA" sz="2400" dirty="0" smtClean="0">
                <a:solidFill>
                  <a:srgbClr val="0000FF"/>
                </a:solidFill>
              </a:rPr>
              <a:t>Ne </a:t>
            </a:r>
            <a:r>
              <a:rPr lang="en-CA" sz="2400" dirty="0" err="1" smtClean="0">
                <a:solidFill>
                  <a:srgbClr val="0000FF"/>
                </a:solidFill>
              </a:rPr>
              <a:t>mettez</a:t>
            </a:r>
            <a:r>
              <a:rPr lang="en-CA" sz="2400" dirty="0" smtClean="0">
                <a:solidFill>
                  <a:srgbClr val="0000FF"/>
                </a:solidFill>
              </a:rPr>
              <a:t> </a:t>
            </a:r>
            <a:r>
              <a:rPr lang="en-CA" sz="2400" dirty="0" err="1" smtClean="0">
                <a:solidFill>
                  <a:srgbClr val="0000FF"/>
                </a:solidFill>
              </a:rPr>
              <a:t>jamais</a:t>
            </a:r>
            <a:r>
              <a:rPr lang="en-CA" sz="2400" dirty="0" smtClean="0">
                <a:solidFill>
                  <a:srgbClr val="0000FF"/>
                </a:solidFill>
              </a:rPr>
              <a:t> un </a:t>
            </a:r>
            <a:r>
              <a:rPr lang="en-CA" sz="2400" dirty="0" err="1" smtClean="0">
                <a:solidFill>
                  <a:srgbClr val="0000FF"/>
                </a:solidFill>
              </a:rPr>
              <a:t>texte</a:t>
            </a:r>
            <a:r>
              <a:rPr lang="en-CA" sz="2400" dirty="0" smtClean="0">
                <a:solidFill>
                  <a:srgbClr val="0000FF"/>
                </a:solidFill>
              </a:rPr>
              <a:t> bleu sur un fond noir !</a:t>
            </a:r>
            <a:endParaRPr lang="en-CA" sz="2400" dirty="0">
              <a:solidFill>
                <a:srgbClr val="0000FF"/>
              </a:solidFill>
            </a:endParaRPr>
          </a:p>
        </p:txBody>
      </p:sp>
      <p:sp>
        <p:nvSpPr>
          <p:cNvPr id="10" name="TextBox 9"/>
          <p:cNvSpPr txBox="1"/>
          <p:nvPr/>
        </p:nvSpPr>
        <p:spPr>
          <a:xfrm>
            <a:off x="5193147" y="4685147"/>
            <a:ext cx="3020290" cy="1569660"/>
          </a:xfrm>
          <a:prstGeom prst="rect">
            <a:avLst/>
          </a:prstGeom>
          <a:noFill/>
        </p:spPr>
        <p:txBody>
          <a:bodyPr wrap="square" rtlCol="0">
            <a:spAutoFit/>
          </a:bodyPr>
          <a:lstStyle/>
          <a:p>
            <a:r>
              <a:rPr lang="en-CA" sz="2400" dirty="0" smtClean="0">
                <a:solidFill>
                  <a:schemeClr val="tx2"/>
                </a:solidFill>
              </a:rPr>
              <a:t>Ne </a:t>
            </a:r>
            <a:r>
              <a:rPr lang="en-CA" sz="2400" dirty="0" err="1" smtClean="0">
                <a:solidFill>
                  <a:schemeClr val="tx2"/>
                </a:solidFill>
              </a:rPr>
              <a:t>mettez</a:t>
            </a:r>
            <a:r>
              <a:rPr lang="en-CA" sz="2400" dirty="0" smtClean="0">
                <a:solidFill>
                  <a:schemeClr val="tx2"/>
                </a:solidFill>
              </a:rPr>
              <a:t> </a:t>
            </a:r>
            <a:r>
              <a:rPr lang="en-CA" sz="2400" dirty="0" err="1" smtClean="0">
                <a:solidFill>
                  <a:schemeClr val="tx2"/>
                </a:solidFill>
              </a:rPr>
              <a:t>jamais</a:t>
            </a:r>
            <a:r>
              <a:rPr lang="en-CA" sz="2400" dirty="0" smtClean="0">
                <a:solidFill>
                  <a:schemeClr val="tx2"/>
                </a:solidFill>
              </a:rPr>
              <a:t> un </a:t>
            </a:r>
            <a:r>
              <a:rPr lang="en-CA" sz="2400" dirty="0" err="1" smtClean="0">
                <a:solidFill>
                  <a:schemeClr val="tx2"/>
                </a:solidFill>
              </a:rPr>
              <a:t>texte</a:t>
            </a:r>
            <a:r>
              <a:rPr lang="en-CA" sz="2400" dirty="0" smtClean="0">
                <a:solidFill>
                  <a:schemeClr val="tx2"/>
                </a:solidFill>
              </a:rPr>
              <a:t> </a:t>
            </a:r>
            <a:r>
              <a:rPr lang="en-CA" sz="2400" dirty="0" err="1" smtClean="0">
                <a:solidFill>
                  <a:schemeClr val="tx2"/>
                </a:solidFill>
              </a:rPr>
              <a:t>jaune</a:t>
            </a:r>
            <a:r>
              <a:rPr lang="en-CA" sz="2400" dirty="0" smtClean="0">
                <a:solidFill>
                  <a:schemeClr val="tx2"/>
                </a:solidFill>
              </a:rPr>
              <a:t> sur un fond blanc ! (</a:t>
            </a:r>
            <a:r>
              <a:rPr lang="en-CA" sz="2400" dirty="0" err="1">
                <a:solidFill>
                  <a:schemeClr val="tx2"/>
                </a:solidFill>
              </a:rPr>
              <a:t>P</a:t>
            </a:r>
            <a:r>
              <a:rPr lang="en-CA" sz="2400" dirty="0" err="1" smtClean="0">
                <a:solidFill>
                  <a:schemeClr val="tx2"/>
                </a:solidFill>
              </a:rPr>
              <a:t>ouquoi</a:t>
            </a:r>
            <a:r>
              <a:rPr lang="en-CA" sz="2400" dirty="0" smtClean="0">
                <a:solidFill>
                  <a:schemeClr val="tx2"/>
                </a:solidFill>
              </a:rPr>
              <a:t> ?)</a:t>
            </a:r>
            <a:endParaRPr lang="en-CA" sz="2400" dirty="0">
              <a:solidFill>
                <a:schemeClr val="tx2"/>
              </a:solidFill>
            </a:endParaRPr>
          </a:p>
        </p:txBody>
      </p:sp>
      <p:sp>
        <p:nvSpPr>
          <p:cNvPr id="11" name="TextBox 10"/>
          <p:cNvSpPr txBox="1"/>
          <p:nvPr/>
        </p:nvSpPr>
        <p:spPr>
          <a:xfrm>
            <a:off x="5172365" y="1133765"/>
            <a:ext cx="3061854" cy="1200329"/>
          </a:xfrm>
          <a:prstGeom prst="rect">
            <a:avLst/>
          </a:prstGeom>
          <a:noFill/>
        </p:spPr>
        <p:txBody>
          <a:bodyPr wrap="square" rtlCol="0">
            <a:spAutoFit/>
          </a:bodyPr>
          <a:lstStyle/>
          <a:p>
            <a:r>
              <a:rPr lang="en-CA" sz="2400" dirty="0" smtClean="0">
                <a:solidFill>
                  <a:srgbClr val="0000FF"/>
                </a:solidFill>
              </a:rPr>
              <a:t>Ne </a:t>
            </a:r>
            <a:r>
              <a:rPr lang="en-CA" sz="2400" dirty="0" err="1" smtClean="0">
                <a:solidFill>
                  <a:srgbClr val="0000FF"/>
                </a:solidFill>
              </a:rPr>
              <a:t>mettez</a:t>
            </a:r>
            <a:r>
              <a:rPr lang="en-CA" sz="2400" dirty="0" smtClean="0">
                <a:solidFill>
                  <a:srgbClr val="0000FF"/>
                </a:solidFill>
              </a:rPr>
              <a:t> </a:t>
            </a:r>
            <a:r>
              <a:rPr lang="en-CA" sz="2400" dirty="0" err="1" smtClean="0">
                <a:solidFill>
                  <a:srgbClr val="0000FF"/>
                </a:solidFill>
              </a:rPr>
              <a:t>jamais</a:t>
            </a:r>
            <a:r>
              <a:rPr lang="en-CA" sz="2400" dirty="0" smtClean="0">
                <a:solidFill>
                  <a:srgbClr val="0000FF"/>
                </a:solidFill>
              </a:rPr>
              <a:t> un </a:t>
            </a:r>
            <a:r>
              <a:rPr lang="en-CA" sz="2400" dirty="0" err="1" smtClean="0">
                <a:solidFill>
                  <a:srgbClr val="0000FF"/>
                </a:solidFill>
              </a:rPr>
              <a:t>texte</a:t>
            </a:r>
            <a:r>
              <a:rPr lang="en-CA" sz="2400" dirty="0" smtClean="0">
                <a:solidFill>
                  <a:srgbClr val="0000FF"/>
                </a:solidFill>
              </a:rPr>
              <a:t> bleu sur un fond noir !</a:t>
            </a:r>
            <a:endParaRPr lang="en-CA" sz="2400" dirty="0">
              <a:solidFill>
                <a:srgbClr val="0000FF"/>
              </a:solidFill>
            </a:endParaRPr>
          </a:p>
        </p:txBody>
      </p:sp>
    </p:spTree>
    <p:extLst>
      <p:ext uri="{BB962C8B-B14F-4D97-AF65-F5344CB8AC3E}">
        <p14:creationId xmlns:p14="http://schemas.microsoft.com/office/powerpoint/2010/main" val="21954352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7"/>
            <a:ext cx="8229600" cy="1669197"/>
          </a:xfrm>
        </p:spPr>
        <p:txBody>
          <a:bodyPr/>
          <a:lstStyle/>
          <a:p>
            <a:r>
              <a:rPr lang="en-US" dirty="0" err="1" smtClean="0"/>
              <a:t>Icône</a:t>
            </a:r>
            <a:r>
              <a:rPr lang="en-US" dirty="0" smtClean="0"/>
              <a:t> de </a:t>
            </a:r>
            <a:r>
              <a:rPr lang="en-US" dirty="0" err="1" smtClean="0"/>
              <a:t>réseau</a:t>
            </a:r>
            <a:r>
              <a:rPr lang="en-US" dirty="0" smtClean="0"/>
              <a:t> sans-</a:t>
            </a:r>
            <a:r>
              <a:rPr lang="en-US" dirty="0" err="1" smtClean="0"/>
              <a:t>fil</a:t>
            </a:r>
            <a:r>
              <a:rPr lang="en-US" dirty="0" smtClean="0"/>
              <a:t> </a:t>
            </a:r>
            <a:r>
              <a:rPr lang="en-US" dirty="0" err="1" smtClean="0"/>
              <a:t>sur</a:t>
            </a:r>
            <a:r>
              <a:rPr lang="en-US" dirty="0" smtClean="0"/>
              <a:t> Ubuntu</a:t>
            </a:r>
            <a:br>
              <a:rPr lang="en-US" dirty="0" smtClean="0"/>
            </a:br>
            <a:r>
              <a:rPr lang="en-US" dirty="0" smtClean="0"/>
              <a:t>30×25 pixels</a:t>
            </a:r>
            <a:endParaRPr lang="en-US" dirty="0"/>
          </a:p>
        </p:txBody>
      </p:sp>
      <p:grpSp>
        <p:nvGrpSpPr>
          <p:cNvPr id="5" name="Groupe 4"/>
          <p:cNvGrpSpPr/>
          <p:nvPr/>
        </p:nvGrpSpPr>
        <p:grpSpPr>
          <a:xfrm>
            <a:off x="3069149" y="3203975"/>
            <a:ext cx="3005702" cy="771534"/>
            <a:chOff x="926595" y="3203975"/>
            <a:chExt cx="3005702" cy="771534"/>
          </a:xfrm>
        </p:grpSpPr>
        <p:pic>
          <p:nvPicPr>
            <p:cNvPr id="171010" name="Picture 2" descr="\\VBOXSVR\win\recovered\myOldDesktop\S_win\ets\courses\lecture09.perceptionAndGraphicDesign\wifiIcon-trying.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26595" y="3203975"/>
              <a:ext cx="925841" cy="771534"/>
            </a:xfrm>
            <a:prstGeom prst="rect">
              <a:avLst/>
            </a:prstGeom>
            <a:noFill/>
            <a:extLst>
              <a:ext uri="{909E8E84-426E-40DD-AFC4-6F175D3DCCD1}">
                <a14:hiddenFill xmlns:a14="http://schemas.microsoft.com/office/drawing/2010/main">
                  <a:solidFill>
                    <a:srgbClr val="FFFFFF"/>
                  </a:solidFill>
                </a14:hiddenFill>
              </a:ext>
            </a:extLst>
          </p:spPr>
        </p:pic>
        <p:pic>
          <p:nvPicPr>
            <p:cNvPr id="171011" name="Picture 3" descr="\\VBOXSVR\win\recovered\myOldDesktop\S_win\ets\courses\lecture09.perceptionAndGraphicDesign\wifiIcon-connect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6457" y="3203975"/>
              <a:ext cx="925840" cy="771533"/>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ZoneTexte 5"/>
          <p:cNvSpPr txBox="1"/>
          <p:nvPr/>
        </p:nvSpPr>
        <p:spPr>
          <a:xfrm>
            <a:off x="5157066" y="4509120"/>
            <a:ext cx="2520280" cy="461665"/>
          </a:xfrm>
          <a:prstGeom prst="rect">
            <a:avLst/>
          </a:prstGeom>
          <a:noFill/>
        </p:spPr>
        <p:txBody>
          <a:bodyPr wrap="square" rtlCol="0">
            <a:spAutoFit/>
          </a:bodyPr>
          <a:lstStyle/>
          <a:p>
            <a:r>
              <a:rPr lang="en-US" sz="2400" dirty="0" err="1" smtClean="0"/>
              <a:t>Connecté</a:t>
            </a:r>
            <a:endParaRPr lang="en-US" sz="2400" dirty="0"/>
          </a:p>
        </p:txBody>
      </p:sp>
      <p:sp>
        <p:nvSpPr>
          <p:cNvPr id="7" name="ZoneTexte 6"/>
          <p:cNvSpPr txBox="1"/>
          <p:nvPr/>
        </p:nvSpPr>
        <p:spPr>
          <a:xfrm>
            <a:off x="1016605" y="4509120"/>
            <a:ext cx="2951529" cy="830997"/>
          </a:xfrm>
          <a:prstGeom prst="rect">
            <a:avLst/>
          </a:prstGeom>
          <a:noFill/>
        </p:spPr>
        <p:txBody>
          <a:bodyPr wrap="square" rtlCol="0">
            <a:spAutoFit/>
          </a:bodyPr>
          <a:lstStyle/>
          <a:p>
            <a:pPr algn="r"/>
            <a:r>
              <a:rPr lang="en-US" sz="2400" dirty="0" err="1" smtClean="0"/>
              <a:t>Essaye</a:t>
            </a:r>
            <a:r>
              <a:rPr lang="en-US" sz="2400" dirty="0" smtClean="0"/>
              <a:t> de</a:t>
            </a:r>
            <a:br>
              <a:rPr lang="en-US" sz="2400" dirty="0" smtClean="0"/>
            </a:br>
            <a:r>
              <a:rPr lang="en-US" sz="2400" dirty="0" smtClean="0"/>
              <a:t>connecter</a:t>
            </a:r>
            <a:endParaRPr lang="en-US" sz="2400" dirty="0"/>
          </a:p>
        </p:txBody>
      </p:sp>
      <p:sp>
        <p:nvSpPr>
          <p:cNvPr id="3" name="TextBox 2"/>
          <p:cNvSpPr txBox="1"/>
          <p:nvPr/>
        </p:nvSpPr>
        <p:spPr>
          <a:xfrm>
            <a:off x="1095306" y="5900840"/>
            <a:ext cx="6953388" cy="461665"/>
          </a:xfrm>
          <a:prstGeom prst="rect">
            <a:avLst/>
          </a:prstGeom>
          <a:noFill/>
        </p:spPr>
        <p:txBody>
          <a:bodyPr wrap="square" rtlCol="0">
            <a:spAutoFit/>
          </a:bodyPr>
          <a:lstStyle/>
          <a:p>
            <a:r>
              <a:rPr lang="en-CA" sz="2400" dirty="0" smtClean="0"/>
              <a:t>Il </a:t>
            </a:r>
            <a:r>
              <a:rPr lang="en-CA" sz="2400" dirty="0" err="1" smtClean="0"/>
              <a:t>est</a:t>
            </a:r>
            <a:r>
              <a:rPr lang="en-CA" sz="2400" dirty="0" smtClean="0"/>
              <a:t> difficile de </a:t>
            </a:r>
            <a:r>
              <a:rPr lang="en-CA" sz="2400" dirty="0" err="1" smtClean="0"/>
              <a:t>distinguer</a:t>
            </a:r>
            <a:r>
              <a:rPr lang="en-CA" sz="2400" dirty="0" smtClean="0"/>
              <a:t> entre les </a:t>
            </a:r>
            <a:r>
              <a:rPr lang="en-CA" sz="2400" dirty="0" err="1" smtClean="0"/>
              <a:t>deux</a:t>
            </a:r>
            <a:r>
              <a:rPr lang="en-CA" sz="2400" dirty="0"/>
              <a:t> </a:t>
            </a:r>
            <a:r>
              <a:rPr lang="en-CA" sz="2400" dirty="0" err="1" smtClean="0"/>
              <a:t>icônes</a:t>
            </a:r>
            <a:r>
              <a:rPr lang="en-CA" sz="2400" dirty="0" smtClean="0"/>
              <a:t>!</a:t>
            </a:r>
            <a:endParaRPr lang="en-CA" sz="2400" dirty="0"/>
          </a:p>
        </p:txBody>
      </p:sp>
    </p:spTree>
    <p:extLst>
      <p:ext uri="{BB962C8B-B14F-4D97-AF65-F5344CB8AC3E}">
        <p14:creationId xmlns:p14="http://schemas.microsoft.com/office/powerpoint/2010/main" val="58461297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685800" y="0"/>
            <a:ext cx="7772400" cy="794327"/>
          </a:xfrm>
        </p:spPr>
        <p:txBody>
          <a:bodyPr/>
          <a:lstStyle/>
          <a:p>
            <a:r>
              <a:rPr lang="en-US" altLang="en-US" sz="2800" dirty="0" err="1" smtClean="0"/>
              <a:t>Couleurs</a:t>
            </a:r>
            <a:r>
              <a:rPr lang="en-US" altLang="en-US" sz="2800" dirty="0" smtClean="0"/>
              <a:t> </a:t>
            </a:r>
            <a:r>
              <a:rPr lang="en-US" altLang="en-US" sz="2800" dirty="0" err="1" smtClean="0"/>
              <a:t>saturées</a:t>
            </a:r>
            <a:endParaRPr lang="en-CA" altLang="en-US" sz="2800" dirty="0" smtClean="0"/>
          </a:p>
        </p:txBody>
      </p:sp>
      <p:sp>
        <p:nvSpPr>
          <p:cNvPr id="29699" name="Rectangle 3"/>
          <p:cNvSpPr>
            <a:spLocks noGrp="1" noChangeArrowheads="1"/>
          </p:cNvSpPr>
          <p:nvPr>
            <p:ph type="body" idx="1"/>
          </p:nvPr>
        </p:nvSpPr>
        <p:spPr>
          <a:xfrm>
            <a:off x="138546" y="858982"/>
            <a:ext cx="8756072" cy="4325794"/>
          </a:xfrm>
        </p:spPr>
        <p:txBody>
          <a:bodyPr/>
          <a:lstStyle/>
          <a:p>
            <a:r>
              <a:rPr lang="en-US" altLang="en-US" dirty="0" err="1" smtClean="0"/>
              <a:t>L'angle</a:t>
            </a:r>
            <a:r>
              <a:rPr lang="en-US" altLang="en-US" dirty="0" smtClean="0"/>
              <a:t> de </a:t>
            </a:r>
            <a:r>
              <a:rPr lang="en-US" altLang="en-US" dirty="0" err="1" smtClean="0"/>
              <a:t>réfraction</a:t>
            </a:r>
            <a:r>
              <a:rPr lang="en-US" altLang="en-US" dirty="0" smtClean="0"/>
              <a:t> de la </a:t>
            </a:r>
            <a:r>
              <a:rPr lang="en-US" altLang="en-US" dirty="0" err="1" smtClean="0"/>
              <a:t>lentille</a:t>
            </a:r>
            <a:r>
              <a:rPr lang="en-US" altLang="en-US" dirty="0" smtClean="0"/>
              <a:t> </a:t>
            </a:r>
            <a:r>
              <a:rPr lang="en-US" altLang="en-US" dirty="0" err="1" smtClean="0"/>
              <a:t>dépend</a:t>
            </a:r>
            <a:r>
              <a:rPr lang="en-US" altLang="en-US" dirty="0" smtClean="0"/>
              <a:t> </a:t>
            </a:r>
            <a:r>
              <a:rPr lang="en-US" altLang="en-US" dirty="0" err="1" smtClean="0"/>
              <a:t>légèrement</a:t>
            </a:r>
            <a:r>
              <a:rPr lang="en-US" altLang="en-US" dirty="0" smtClean="0"/>
              <a:t> sur la </a:t>
            </a:r>
            <a:r>
              <a:rPr lang="en-US" altLang="en-US" dirty="0" err="1" smtClean="0"/>
              <a:t>fréquence</a:t>
            </a:r>
            <a:r>
              <a:rPr lang="en-US" altLang="en-US" dirty="0" smtClean="0"/>
              <a:t> de la lumière</a:t>
            </a:r>
          </a:p>
          <a:p>
            <a:r>
              <a:rPr lang="en-US" altLang="en-US" dirty="0" err="1" smtClean="0"/>
              <a:t>Certaines</a:t>
            </a:r>
            <a:r>
              <a:rPr lang="en-US" altLang="en-US" dirty="0" smtClean="0"/>
              <a:t> </a:t>
            </a:r>
            <a:r>
              <a:rPr lang="en-US" altLang="en-US" dirty="0" err="1" smtClean="0"/>
              <a:t>combinaisons</a:t>
            </a:r>
            <a:r>
              <a:rPr lang="en-US" altLang="en-US" dirty="0" smtClean="0"/>
              <a:t> de </a:t>
            </a:r>
            <a:r>
              <a:rPr lang="en-US" altLang="en-US" dirty="0" err="1" smtClean="0"/>
              <a:t>couleurs</a:t>
            </a:r>
            <a:r>
              <a:rPr lang="en-US" altLang="en-US" dirty="0" smtClean="0"/>
              <a:t>, surtout des </a:t>
            </a:r>
            <a:r>
              <a:rPr lang="en-US" altLang="en-US" dirty="0" err="1" smtClean="0"/>
              <a:t>combinaisons</a:t>
            </a:r>
            <a:r>
              <a:rPr lang="en-US" altLang="en-US" dirty="0" smtClean="0"/>
              <a:t> de </a:t>
            </a:r>
            <a:r>
              <a:rPr lang="en-US" altLang="en-US" dirty="0" err="1" smtClean="0"/>
              <a:t>deux</a:t>
            </a:r>
            <a:r>
              <a:rPr lang="en-US" altLang="en-US" dirty="0" smtClean="0"/>
              <a:t> </a:t>
            </a:r>
            <a:r>
              <a:rPr lang="en-US" altLang="en-US" dirty="0" err="1" smtClean="0"/>
              <a:t>couleurs</a:t>
            </a:r>
            <a:r>
              <a:rPr lang="en-US" altLang="en-US" dirty="0" smtClean="0"/>
              <a:t> </a:t>
            </a:r>
            <a:r>
              <a:rPr lang="en-US" altLang="en-US" dirty="0" err="1" smtClean="0"/>
              <a:t>saturées</a:t>
            </a:r>
            <a:r>
              <a:rPr lang="en-US" altLang="en-US" dirty="0" smtClean="0"/>
              <a:t>, font </a:t>
            </a:r>
            <a:r>
              <a:rPr lang="en-US" altLang="en-US" dirty="0" err="1" smtClean="0"/>
              <a:t>en</a:t>
            </a:r>
            <a:r>
              <a:rPr lang="en-US" altLang="en-US" dirty="0" smtClean="0"/>
              <a:t> </a:t>
            </a:r>
            <a:r>
              <a:rPr lang="en-US" altLang="en-US" dirty="0" err="1" smtClean="0"/>
              <a:t>sorte</a:t>
            </a:r>
            <a:r>
              <a:rPr lang="en-US" altLang="en-US" dirty="0" smtClean="0"/>
              <a:t> que la </a:t>
            </a:r>
            <a:r>
              <a:rPr lang="en-US" altLang="en-US" dirty="0" err="1" smtClean="0"/>
              <a:t>lentille</a:t>
            </a:r>
            <a:r>
              <a:rPr lang="en-US" altLang="en-US" dirty="0" smtClean="0"/>
              <a:t> </a:t>
            </a:r>
            <a:r>
              <a:rPr lang="en-US" altLang="en-US" dirty="0" err="1" smtClean="0"/>
              <a:t>doit</a:t>
            </a:r>
            <a:r>
              <a:rPr lang="en-US" altLang="en-US" dirty="0" smtClean="0"/>
              <a:t> </a:t>
            </a:r>
            <a:r>
              <a:rPr lang="en-US" altLang="en-US" dirty="0" err="1" smtClean="0"/>
              <a:t>refocuser</a:t>
            </a:r>
            <a:r>
              <a:rPr lang="en-US" altLang="en-US" dirty="0" smtClean="0"/>
              <a:t> </a:t>
            </a:r>
            <a:r>
              <a:rPr lang="en-US" altLang="en-US" dirty="0" err="1" smtClean="0"/>
              <a:t>constamment</a:t>
            </a:r>
            <a:r>
              <a:rPr lang="en-US" altLang="en-US" dirty="0" smtClean="0"/>
              <a:t>, </a:t>
            </a:r>
            <a:r>
              <a:rPr lang="en-US" altLang="en-US" dirty="0" err="1" smtClean="0"/>
              <a:t>créant</a:t>
            </a:r>
            <a:r>
              <a:rPr lang="en-US" altLang="en-US" dirty="0" smtClean="0"/>
              <a:t> un </a:t>
            </a:r>
            <a:r>
              <a:rPr lang="en-US" altLang="en-US" dirty="0" err="1" smtClean="0"/>
              <a:t>effet</a:t>
            </a:r>
            <a:r>
              <a:rPr lang="en-US" altLang="en-US" dirty="0" smtClean="0"/>
              <a:t> de "vibration" </a:t>
            </a:r>
            <a:r>
              <a:rPr lang="en-US" altLang="en-US" dirty="0" err="1" smtClean="0"/>
              <a:t>fatiguant</a:t>
            </a:r>
            <a:endParaRPr lang="en-US" altLang="en-US" dirty="0" smtClean="0"/>
          </a:p>
          <a:p>
            <a:endParaRPr lang="en-US" altLang="en-US" dirty="0" smtClean="0"/>
          </a:p>
          <a:p>
            <a:endParaRPr lang="en-US" altLang="en-US" dirty="0"/>
          </a:p>
          <a:p>
            <a:endParaRPr lang="en-US" altLang="en-US" dirty="0" smtClean="0"/>
          </a:p>
          <a:p>
            <a:endParaRPr lang="en-US" altLang="en-US" dirty="0" smtClean="0"/>
          </a:p>
          <a:p>
            <a:r>
              <a:rPr lang="en-US" altLang="en-US" dirty="0" smtClean="0"/>
              <a:t>De </a:t>
            </a:r>
            <a:r>
              <a:rPr lang="en-US" altLang="en-US" dirty="0" err="1" smtClean="0"/>
              <a:t>façon</a:t>
            </a:r>
            <a:r>
              <a:rPr lang="en-US" altLang="en-US" dirty="0" smtClean="0"/>
              <a:t> </a:t>
            </a:r>
            <a:r>
              <a:rPr lang="en-US" altLang="en-US" dirty="0" err="1" smtClean="0"/>
              <a:t>générale</a:t>
            </a:r>
            <a:r>
              <a:rPr lang="en-US" altLang="en-US" dirty="0" smtClean="0"/>
              <a:t>, on </a:t>
            </a:r>
            <a:r>
              <a:rPr lang="en-US" altLang="en-US" dirty="0" err="1" smtClean="0"/>
              <a:t>réserve</a:t>
            </a:r>
            <a:r>
              <a:rPr lang="en-US" altLang="en-US" dirty="0" smtClean="0"/>
              <a:t> les </a:t>
            </a:r>
            <a:r>
              <a:rPr lang="en-US" altLang="en-US" dirty="0" err="1" smtClean="0"/>
              <a:t>couleurs</a:t>
            </a:r>
            <a:r>
              <a:rPr lang="en-US" altLang="en-US" dirty="0" smtClean="0"/>
              <a:t> </a:t>
            </a:r>
            <a:r>
              <a:rPr lang="en-US" altLang="en-US" dirty="0" err="1" smtClean="0"/>
              <a:t>saturées</a:t>
            </a:r>
            <a:r>
              <a:rPr lang="en-US" altLang="en-US" dirty="0" smtClean="0"/>
              <a:t>, et surtout le rouge, pour des </a:t>
            </a:r>
            <a:r>
              <a:rPr lang="en-US" altLang="en-US" dirty="0" err="1" smtClean="0"/>
              <a:t>éléments</a:t>
            </a:r>
            <a:r>
              <a:rPr lang="en-US" altLang="en-US" dirty="0" smtClean="0"/>
              <a:t> plus </a:t>
            </a:r>
            <a:r>
              <a:rPr lang="en-US" altLang="en-US" dirty="0" err="1" smtClean="0"/>
              <a:t>importants</a:t>
            </a:r>
            <a:r>
              <a:rPr lang="en-US" altLang="en-US" dirty="0" smtClean="0"/>
              <a:t> </a:t>
            </a:r>
            <a:r>
              <a:rPr lang="en-US" altLang="en-US" dirty="0" err="1" smtClean="0"/>
              <a:t>auxquels</a:t>
            </a:r>
            <a:r>
              <a:rPr lang="en-US" altLang="en-US" dirty="0" smtClean="0"/>
              <a:t> </a:t>
            </a:r>
            <a:r>
              <a:rPr lang="en-US" altLang="en-US" dirty="0" err="1" smtClean="0"/>
              <a:t>ont</a:t>
            </a:r>
            <a:r>
              <a:rPr lang="en-US" altLang="en-US" dirty="0" smtClean="0"/>
              <a:t> </a:t>
            </a:r>
            <a:r>
              <a:rPr lang="en-US" altLang="en-US" dirty="0" err="1" smtClean="0"/>
              <a:t>veut</a:t>
            </a:r>
            <a:r>
              <a:rPr lang="en-US" altLang="en-US" dirty="0" smtClean="0"/>
              <a:t> </a:t>
            </a:r>
            <a:r>
              <a:rPr lang="en-US" altLang="en-US" dirty="0" err="1" smtClean="0"/>
              <a:t>attirer</a:t>
            </a:r>
            <a:r>
              <a:rPr lang="en-US" altLang="en-US" dirty="0" smtClean="0"/>
              <a:t> </a:t>
            </a:r>
            <a:r>
              <a:rPr lang="en-US" altLang="en-US" dirty="0" err="1" smtClean="0"/>
              <a:t>l'attention</a:t>
            </a:r>
            <a:endParaRPr lang="en-US" altLang="en-US" dirty="0"/>
          </a:p>
          <a:p>
            <a:endParaRPr lang="en-US" altLang="en-US" dirty="0"/>
          </a:p>
        </p:txBody>
      </p:sp>
      <p:sp>
        <p:nvSpPr>
          <p:cNvPr id="4" name="Flèche droite 3"/>
          <p:cNvSpPr/>
          <p:nvPr/>
        </p:nvSpPr>
        <p:spPr>
          <a:xfrm rot="10800000">
            <a:off x="8610600" y="4973822"/>
            <a:ext cx="533400" cy="4572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pic>
        <p:nvPicPr>
          <p:cNvPr id="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6850" y="3301710"/>
            <a:ext cx="3670300" cy="1431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6"/>
          <p:cNvSpPr txBox="1">
            <a:spLocks noChangeArrowheads="1"/>
          </p:cNvSpPr>
          <p:nvPr/>
        </p:nvSpPr>
        <p:spPr bwMode="auto">
          <a:xfrm>
            <a:off x="2576945" y="6465021"/>
            <a:ext cx="656705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400" dirty="0">
                <a:solidFill>
                  <a:schemeClr val="bg2"/>
                </a:solidFill>
              </a:rPr>
              <a:t>http://www.realfreewebsites.com/blog/wp-content/uploads/2008/09/vibration.png</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2109" y="996306"/>
            <a:ext cx="7259783" cy="5058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723" name="ZoneTexte 5"/>
          <p:cNvSpPr txBox="1">
            <a:spLocks noChangeArrowheads="1"/>
          </p:cNvSpPr>
          <p:nvPr/>
        </p:nvSpPr>
        <p:spPr bwMode="auto">
          <a:xfrm>
            <a:off x="4091419" y="6550223"/>
            <a:ext cx="431367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400" dirty="0">
                <a:solidFill>
                  <a:schemeClr val="bg2"/>
                </a:solidFill>
              </a:rPr>
              <a:t>http://onlinebusiness.volusion.com/assets/color3.jpg</a:t>
            </a:r>
          </a:p>
        </p:txBody>
      </p:sp>
      <p:sp>
        <p:nvSpPr>
          <p:cNvPr id="2" name="TextBox 1"/>
          <p:cNvSpPr txBox="1"/>
          <p:nvPr/>
        </p:nvSpPr>
        <p:spPr>
          <a:xfrm>
            <a:off x="1094509" y="157019"/>
            <a:ext cx="6954982" cy="707886"/>
          </a:xfrm>
          <a:prstGeom prst="rect">
            <a:avLst/>
          </a:prstGeom>
          <a:noFill/>
        </p:spPr>
        <p:txBody>
          <a:bodyPr wrap="square" rtlCol="0">
            <a:spAutoFit/>
          </a:bodyPr>
          <a:lstStyle/>
          <a:p>
            <a:r>
              <a:rPr lang="en-CA" sz="2000" dirty="0" smtClean="0">
                <a:solidFill>
                  <a:schemeClr val="bg2"/>
                </a:solidFill>
              </a:rPr>
              <a:t>Ci-</a:t>
            </a:r>
            <a:r>
              <a:rPr lang="en-CA" sz="2000" dirty="0" err="1" smtClean="0">
                <a:solidFill>
                  <a:schemeClr val="bg2"/>
                </a:solidFill>
              </a:rPr>
              <a:t>dessous</a:t>
            </a:r>
            <a:r>
              <a:rPr lang="en-CA" sz="2000" dirty="0" smtClean="0">
                <a:solidFill>
                  <a:schemeClr val="bg2"/>
                </a:solidFill>
              </a:rPr>
              <a:t>, le </a:t>
            </a:r>
            <a:r>
              <a:rPr lang="en-CA" sz="2000" dirty="0" err="1" smtClean="0">
                <a:solidFill>
                  <a:schemeClr val="bg2"/>
                </a:solidFill>
              </a:rPr>
              <a:t>texte</a:t>
            </a:r>
            <a:r>
              <a:rPr lang="en-CA" sz="2000" dirty="0" smtClean="0">
                <a:solidFill>
                  <a:schemeClr val="bg2"/>
                </a:solidFill>
              </a:rPr>
              <a:t> et le fond </a:t>
            </a:r>
            <a:r>
              <a:rPr lang="en-CA" sz="2000" dirty="0" err="1" smtClean="0">
                <a:solidFill>
                  <a:schemeClr val="bg2"/>
                </a:solidFill>
              </a:rPr>
              <a:t>ont</a:t>
            </a:r>
            <a:r>
              <a:rPr lang="en-CA" sz="2000" dirty="0" smtClean="0">
                <a:solidFill>
                  <a:schemeClr val="bg2"/>
                </a:solidFill>
              </a:rPr>
              <a:t> la </a:t>
            </a:r>
            <a:r>
              <a:rPr lang="en-CA" sz="2000" dirty="0" err="1" smtClean="0">
                <a:solidFill>
                  <a:schemeClr val="bg2"/>
                </a:solidFill>
              </a:rPr>
              <a:t>même</a:t>
            </a:r>
            <a:r>
              <a:rPr lang="en-CA" sz="2000" dirty="0" smtClean="0">
                <a:solidFill>
                  <a:schemeClr val="bg2"/>
                </a:solidFill>
              </a:rPr>
              <a:t> </a:t>
            </a:r>
            <a:r>
              <a:rPr lang="en-CA" sz="2000" dirty="0" err="1" smtClean="0">
                <a:solidFill>
                  <a:schemeClr val="bg2"/>
                </a:solidFill>
              </a:rPr>
              <a:t>valeur</a:t>
            </a:r>
            <a:r>
              <a:rPr lang="en-CA" sz="2000" dirty="0" smtClean="0">
                <a:solidFill>
                  <a:schemeClr val="bg2"/>
                </a:solidFill>
              </a:rPr>
              <a:t> (</a:t>
            </a:r>
            <a:r>
              <a:rPr lang="en-CA" sz="2000" dirty="0" err="1" smtClean="0">
                <a:solidFill>
                  <a:schemeClr val="bg2"/>
                </a:solidFill>
              </a:rPr>
              <a:t>même</a:t>
            </a:r>
            <a:r>
              <a:rPr lang="en-CA" sz="2000" dirty="0" smtClean="0">
                <a:solidFill>
                  <a:schemeClr val="bg2"/>
                </a:solidFill>
              </a:rPr>
              <a:t> </a:t>
            </a:r>
            <a:r>
              <a:rPr lang="en-CA" sz="2000" dirty="0" err="1" smtClean="0">
                <a:solidFill>
                  <a:schemeClr val="bg2"/>
                </a:solidFill>
              </a:rPr>
              <a:t>niveau</a:t>
            </a:r>
            <a:r>
              <a:rPr lang="en-CA" sz="2000" dirty="0" smtClean="0">
                <a:solidFill>
                  <a:schemeClr val="bg2"/>
                </a:solidFill>
              </a:rPr>
              <a:t> de </a:t>
            </a:r>
            <a:r>
              <a:rPr lang="en-CA" sz="2000" dirty="0" err="1" smtClean="0">
                <a:solidFill>
                  <a:schemeClr val="bg2"/>
                </a:solidFill>
              </a:rPr>
              <a:t>gris</a:t>
            </a:r>
            <a:r>
              <a:rPr lang="en-CA" sz="2000" dirty="0" smtClean="0">
                <a:solidFill>
                  <a:schemeClr val="bg2"/>
                </a:solidFill>
              </a:rPr>
              <a:t>), </a:t>
            </a:r>
            <a:r>
              <a:rPr lang="en-CA" sz="2000" dirty="0" err="1" smtClean="0">
                <a:solidFill>
                  <a:schemeClr val="bg2"/>
                </a:solidFill>
              </a:rPr>
              <a:t>ce</a:t>
            </a:r>
            <a:r>
              <a:rPr lang="en-CA" sz="2000" dirty="0" smtClean="0">
                <a:solidFill>
                  <a:schemeClr val="bg2"/>
                </a:solidFill>
              </a:rPr>
              <a:t> qui rend le </a:t>
            </a:r>
            <a:r>
              <a:rPr lang="en-CA" sz="2000" dirty="0" err="1" smtClean="0">
                <a:solidFill>
                  <a:schemeClr val="bg2"/>
                </a:solidFill>
              </a:rPr>
              <a:t>texte</a:t>
            </a:r>
            <a:r>
              <a:rPr lang="en-CA" sz="2000" dirty="0" smtClean="0">
                <a:solidFill>
                  <a:schemeClr val="bg2"/>
                </a:solidFill>
              </a:rPr>
              <a:t> difficile à </a:t>
            </a:r>
            <a:r>
              <a:rPr lang="en-CA" sz="2000" dirty="0" err="1" smtClean="0">
                <a:solidFill>
                  <a:schemeClr val="bg2"/>
                </a:solidFill>
              </a:rPr>
              <a:t>voir</a:t>
            </a:r>
            <a:r>
              <a:rPr lang="en-CA" sz="2000" dirty="0" smtClean="0">
                <a:solidFill>
                  <a:schemeClr val="bg2"/>
                </a:solidFill>
              </a:rPr>
              <a:t>.</a:t>
            </a:r>
            <a:endParaRPr lang="en-CA" sz="2000" dirty="0">
              <a:solidFill>
                <a:schemeClr val="bg2"/>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en-US" dirty="0" err="1" smtClean="0"/>
              <a:t>Théorie</a:t>
            </a:r>
            <a:r>
              <a:rPr lang="en-US" dirty="0" smtClean="0"/>
              <a:t> </a:t>
            </a:r>
            <a:r>
              <a:rPr lang="en-US" dirty="0"/>
              <a:t>des </a:t>
            </a:r>
            <a:r>
              <a:rPr lang="en-US" dirty="0" err="1"/>
              <a:t>couleurs</a:t>
            </a:r>
            <a:r>
              <a:rPr lang="en-US" dirty="0"/>
              <a:t> </a:t>
            </a:r>
            <a:r>
              <a:rPr lang="en-US" dirty="0" err="1" smtClean="0"/>
              <a:t>opposées</a:t>
            </a:r>
            <a:r>
              <a:rPr lang="en-US" dirty="0" smtClean="0"/>
              <a:t> (“opponent process”)</a:t>
            </a:r>
            <a:endParaRPr lang="en-US" dirty="0"/>
          </a:p>
        </p:txBody>
      </p:sp>
      <p:sp>
        <p:nvSpPr>
          <p:cNvPr id="3" name="Espace réservé du contenu 2"/>
          <p:cNvSpPr>
            <a:spLocks noGrp="1"/>
          </p:cNvSpPr>
          <p:nvPr>
            <p:ph idx="1"/>
          </p:nvPr>
        </p:nvSpPr>
        <p:spPr/>
        <p:txBody>
          <a:bodyPr/>
          <a:lstStyle/>
          <a:p>
            <a:r>
              <a:rPr lang="en-US" dirty="0" smtClean="0"/>
              <a:t>Signal </a:t>
            </a:r>
            <a:r>
              <a:rPr lang="en-US" dirty="0" err="1" smtClean="0"/>
              <a:t>rouge_vert</a:t>
            </a:r>
            <a:r>
              <a:rPr lang="en-US" dirty="0" smtClean="0"/>
              <a:t> = rouge – </a:t>
            </a:r>
            <a:r>
              <a:rPr lang="en-US" dirty="0" err="1" smtClean="0"/>
              <a:t>vert</a:t>
            </a:r>
            <a:endParaRPr lang="en-US" dirty="0" smtClean="0"/>
          </a:p>
          <a:p>
            <a:r>
              <a:rPr lang="en-US" dirty="0" smtClean="0"/>
              <a:t>Signal </a:t>
            </a:r>
            <a:r>
              <a:rPr lang="en-US" dirty="0" err="1" smtClean="0"/>
              <a:t>bleu_jaune</a:t>
            </a:r>
            <a:r>
              <a:rPr lang="en-US" dirty="0" smtClean="0"/>
              <a:t> = bleu – (rouge + </a:t>
            </a:r>
            <a:r>
              <a:rPr lang="en-US" dirty="0" err="1" smtClean="0"/>
              <a:t>vert</a:t>
            </a:r>
            <a:r>
              <a:rPr lang="en-US" dirty="0" smtClean="0"/>
              <a:t>)</a:t>
            </a:r>
            <a:endParaRPr lang="en-US"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1100" y="2806384"/>
            <a:ext cx="6781800" cy="36610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1524000" y="6488668"/>
            <a:ext cx="6096000" cy="369332"/>
          </a:xfrm>
          <a:prstGeom prst="rect">
            <a:avLst/>
          </a:prstGeom>
        </p:spPr>
        <p:txBody>
          <a:bodyPr wrap="square">
            <a:spAutoFit/>
          </a:bodyPr>
          <a:lstStyle/>
          <a:p>
            <a:pPr fontAlgn="auto">
              <a:spcBef>
                <a:spcPts val="0"/>
              </a:spcBef>
              <a:spcAft>
                <a:spcPts val="0"/>
              </a:spcAft>
            </a:pPr>
            <a:r>
              <a:rPr lang="en-US" dirty="0">
                <a:solidFill>
                  <a:prstClr val="black"/>
                </a:solidFill>
                <a:latin typeface="Calibri"/>
              </a:rPr>
              <a:t>http://www.visualexpert.com/sbfaqimages/RGBOpponent.gif</a:t>
            </a:r>
          </a:p>
        </p:txBody>
      </p:sp>
    </p:spTree>
    <p:extLst>
      <p:ext uri="{BB962C8B-B14F-4D97-AF65-F5344CB8AC3E}">
        <p14:creationId xmlns:p14="http://schemas.microsoft.com/office/powerpoint/2010/main" val="334665843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0"/>
            <a:ext cx="8229600" cy="914400"/>
          </a:xfrm>
        </p:spPr>
        <p:txBody>
          <a:bodyPr/>
          <a:lstStyle/>
          <a:p>
            <a:r>
              <a:rPr lang="en-US" dirty="0" smtClean="0"/>
              <a:t>Le </a:t>
            </a:r>
            <a:r>
              <a:rPr lang="en-US" dirty="0" err="1" smtClean="0"/>
              <a:t>daltonisme</a:t>
            </a:r>
            <a:endParaRPr lang="en-US" dirty="0"/>
          </a:p>
        </p:txBody>
      </p:sp>
      <p:sp>
        <p:nvSpPr>
          <p:cNvPr id="3" name="Espace réservé du contenu 2"/>
          <p:cNvSpPr>
            <a:spLocks noGrp="1"/>
          </p:cNvSpPr>
          <p:nvPr>
            <p:ph idx="1"/>
          </p:nvPr>
        </p:nvSpPr>
        <p:spPr>
          <a:xfrm>
            <a:off x="296029" y="914400"/>
            <a:ext cx="8604570" cy="5211763"/>
          </a:xfrm>
        </p:spPr>
        <p:txBody>
          <a:bodyPr>
            <a:normAutofit fontScale="85000" lnSpcReduction="20000"/>
          </a:bodyPr>
          <a:lstStyle/>
          <a:p>
            <a:pPr marL="0" indent="0">
              <a:buNone/>
            </a:pPr>
            <a:r>
              <a:rPr lang="en-US" dirty="0" smtClean="0"/>
              <a:t>Le </a:t>
            </a:r>
            <a:r>
              <a:rPr lang="en-US" dirty="0" err="1" smtClean="0"/>
              <a:t>daltonisme</a:t>
            </a:r>
            <a:r>
              <a:rPr lang="en-US" dirty="0" smtClean="0"/>
              <a:t> (“color blindness”) </a:t>
            </a:r>
            <a:r>
              <a:rPr lang="en-US" dirty="0" err="1" smtClean="0"/>
              <a:t>touche</a:t>
            </a:r>
            <a:r>
              <a:rPr lang="en-US" dirty="0" smtClean="0"/>
              <a:t> environ 9% des hommes et 1% des femmes.</a:t>
            </a:r>
          </a:p>
          <a:p>
            <a:pPr marL="0" indent="0">
              <a:buNone/>
            </a:pPr>
            <a:endParaRPr lang="en-US" dirty="0" smtClean="0"/>
          </a:p>
          <a:p>
            <a:pPr marL="0" indent="0">
              <a:buNone/>
            </a:pPr>
            <a:r>
              <a:rPr lang="en-US" dirty="0" err="1" smtClean="0"/>
              <a:t>En</a:t>
            </a:r>
            <a:r>
              <a:rPr lang="en-US" dirty="0" smtClean="0"/>
              <a:t> </a:t>
            </a:r>
            <a:r>
              <a:rPr lang="en-US" dirty="0" err="1" smtClean="0"/>
              <a:t>gros</a:t>
            </a:r>
            <a:r>
              <a:rPr lang="en-US" dirty="0" smtClean="0"/>
              <a:t>, </a:t>
            </a:r>
            <a:r>
              <a:rPr lang="en-US" dirty="0" err="1" smtClean="0"/>
              <a:t>il</a:t>
            </a:r>
            <a:r>
              <a:rPr lang="en-US" dirty="0" smtClean="0"/>
              <a:t> y a </a:t>
            </a:r>
            <a:r>
              <a:rPr lang="en-US" dirty="0" err="1" smtClean="0"/>
              <a:t>deux</a:t>
            </a:r>
            <a:r>
              <a:rPr lang="en-US" dirty="0" smtClean="0"/>
              <a:t> grosses </a:t>
            </a:r>
            <a:r>
              <a:rPr lang="en-US" dirty="0" err="1" smtClean="0"/>
              <a:t>sortes</a:t>
            </a:r>
            <a:r>
              <a:rPr lang="en-US" dirty="0" smtClean="0"/>
              <a:t> de </a:t>
            </a:r>
            <a:r>
              <a:rPr lang="en-US" dirty="0" err="1" smtClean="0"/>
              <a:t>daltonisme</a:t>
            </a:r>
            <a:r>
              <a:rPr lang="en-US" dirty="0" smtClean="0"/>
              <a:t> :</a:t>
            </a:r>
          </a:p>
          <a:p>
            <a:r>
              <a:rPr lang="en-US" dirty="0" smtClean="0"/>
              <a:t>Rouge-</a:t>
            </a:r>
            <a:r>
              <a:rPr lang="en-US" dirty="0" err="1" smtClean="0"/>
              <a:t>vert</a:t>
            </a:r>
            <a:r>
              <a:rPr lang="en-US" dirty="0" smtClean="0"/>
              <a:t> (plus courant)</a:t>
            </a:r>
          </a:p>
          <a:p>
            <a:r>
              <a:rPr lang="en-US" dirty="0" smtClean="0"/>
              <a:t>Bleu-</a:t>
            </a:r>
            <a:r>
              <a:rPr lang="en-US" dirty="0" err="1" smtClean="0"/>
              <a:t>jaune</a:t>
            </a:r>
            <a:endParaRPr lang="en-US" dirty="0" smtClean="0"/>
          </a:p>
          <a:p>
            <a:pPr marL="0" indent="0">
              <a:buNone/>
            </a:pPr>
            <a:r>
              <a:rPr lang="en-US" dirty="0" smtClean="0"/>
              <a:t>(Il y a </a:t>
            </a:r>
            <a:r>
              <a:rPr lang="en-US" dirty="0" err="1" smtClean="0"/>
              <a:t>aussi</a:t>
            </a:r>
            <a:r>
              <a:rPr lang="en-US" dirty="0" smtClean="0"/>
              <a:t> </a:t>
            </a:r>
            <a:r>
              <a:rPr lang="en-US" dirty="0" err="1" smtClean="0"/>
              <a:t>d’autres</a:t>
            </a:r>
            <a:r>
              <a:rPr lang="en-US" dirty="0" smtClean="0"/>
              <a:t> </a:t>
            </a:r>
            <a:r>
              <a:rPr lang="en-US" dirty="0" err="1" smtClean="0"/>
              <a:t>sortes</a:t>
            </a:r>
            <a:r>
              <a:rPr lang="en-US" dirty="0"/>
              <a:t> </a:t>
            </a:r>
            <a:r>
              <a:rPr lang="en-US" dirty="0" err="1" smtClean="0"/>
              <a:t>très</a:t>
            </a:r>
            <a:r>
              <a:rPr lang="en-US" dirty="0" smtClean="0"/>
              <a:t> </a:t>
            </a:r>
            <a:r>
              <a:rPr lang="en-US" dirty="0" err="1" smtClean="0"/>
              <a:t>rares</a:t>
            </a:r>
            <a:r>
              <a:rPr lang="en-US" dirty="0" smtClean="0"/>
              <a:t>.)</a:t>
            </a:r>
          </a:p>
          <a:p>
            <a:pPr marL="0" indent="0">
              <a:buNone/>
            </a:pPr>
            <a:endParaRPr lang="en-US" dirty="0"/>
          </a:p>
          <a:p>
            <a:pPr marL="0" indent="0">
              <a:buNone/>
            </a:pPr>
            <a:r>
              <a:rPr lang="en-US" dirty="0" smtClean="0"/>
              <a:t>Si </a:t>
            </a:r>
            <a:r>
              <a:rPr lang="en-US" dirty="0" err="1" smtClean="0"/>
              <a:t>votre</a:t>
            </a:r>
            <a:r>
              <a:rPr lang="en-US" dirty="0" smtClean="0"/>
              <a:t> interface </a:t>
            </a:r>
            <a:r>
              <a:rPr lang="en-US" dirty="0" err="1" smtClean="0"/>
              <a:t>utilisateur</a:t>
            </a:r>
            <a:r>
              <a:rPr lang="en-US" dirty="0" smtClean="0"/>
              <a:t> se </a:t>
            </a:r>
            <a:r>
              <a:rPr lang="en-US" dirty="0" err="1" smtClean="0"/>
              <a:t>sert</a:t>
            </a:r>
            <a:r>
              <a:rPr lang="en-US" dirty="0" smtClean="0"/>
              <a:t> </a:t>
            </a:r>
            <a:r>
              <a:rPr lang="en-US" dirty="0" err="1" smtClean="0"/>
              <a:t>d’une</a:t>
            </a:r>
            <a:r>
              <a:rPr lang="en-US" dirty="0" smtClean="0"/>
              <a:t> distinction rouge-</a:t>
            </a:r>
            <a:r>
              <a:rPr lang="en-US" dirty="0" err="1" smtClean="0"/>
              <a:t>vert</a:t>
            </a:r>
            <a:r>
              <a:rPr lang="en-US" dirty="0" smtClean="0"/>
              <a:t>, </a:t>
            </a:r>
            <a:r>
              <a:rPr lang="en-US" dirty="0" err="1" smtClean="0"/>
              <a:t>offrez</a:t>
            </a:r>
            <a:r>
              <a:rPr lang="en-US" dirty="0" smtClean="0"/>
              <a:t> </a:t>
            </a:r>
            <a:r>
              <a:rPr lang="en-US" dirty="0" err="1" smtClean="0"/>
              <a:t>une</a:t>
            </a:r>
            <a:r>
              <a:rPr lang="en-US" dirty="0" smtClean="0"/>
              <a:t> option bleu-</a:t>
            </a:r>
            <a:r>
              <a:rPr lang="en-US" dirty="0" err="1" smtClean="0"/>
              <a:t>jaune</a:t>
            </a:r>
            <a:r>
              <a:rPr lang="en-US" dirty="0" smtClean="0"/>
              <a:t> pour </a:t>
            </a:r>
            <a:r>
              <a:rPr lang="en-US" dirty="0" err="1" smtClean="0"/>
              <a:t>rendre</a:t>
            </a:r>
            <a:r>
              <a:rPr lang="en-US" dirty="0" smtClean="0"/>
              <a:t> </a:t>
            </a:r>
            <a:r>
              <a:rPr lang="en-US" dirty="0" err="1" smtClean="0"/>
              <a:t>votre</a:t>
            </a:r>
            <a:r>
              <a:rPr lang="en-US" dirty="0" smtClean="0"/>
              <a:t> interface plus accessible.  </a:t>
            </a:r>
            <a:r>
              <a:rPr lang="en-US" dirty="0" err="1" smtClean="0"/>
              <a:t>Chargez</a:t>
            </a:r>
            <a:r>
              <a:rPr lang="en-US" dirty="0" smtClean="0"/>
              <a:t> </a:t>
            </a:r>
            <a:r>
              <a:rPr lang="en-US" dirty="0" err="1" smtClean="0"/>
              <a:t>aussi</a:t>
            </a:r>
            <a:r>
              <a:rPr lang="en-US" dirty="0"/>
              <a:t> des captures </a:t>
            </a:r>
            <a:r>
              <a:rPr lang="en-US" dirty="0" err="1" smtClean="0"/>
              <a:t>d’écran</a:t>
            </a:r>
            <a:r>
              <a:rPr lang="en-US" dirty="0" smtClean="0"/>
              <a:t> de </a:t>
            </a:r>
            <a:r>
              <a:rPr lang="en-US" dirty="0" err="1" smtClean="0"/>
              <a:t>votre</a:t>
            </a:r>
            <a:r>
              <a:rPr lang="en-US" dirty="0" smtClean="0"/>
              <a:t> interface </a:t>
            </a:r>
            <a:r>
              <a:rPr lang="en-US" dirty="0" err="1" smtClean="0"/>
              <a:t>dans</a:t>
            </a:r>
            <a:r>
              <a:rPr lang="en-US" dirty="0" smtClean="0"/>
              <a:t> un </a:t>
            </a:r>
            <a:r>
              <a:rPr lang="en-US" dirty="0" err="1" smtClean="0"/>
              <a:t>simulateur</a:t>
            </a:r>
            <a:r>
              <a:rPr lang="en-US" dirty="0" smtClean="0"/>
              <a:t> de </a:t>
            </a:r>
            <a:r>
              <a:rPr lang="en-US" dirty="0" err="1" smtClean="0"/>
              <a:t>daltonisme</a:t>
            </a:r>
            <a:r>
              <a:rPr lang="en-US" dirty="0"/>
              <a:t> pour </a:t>
            </a:r>
            <a:r>
              <a:rPr lang="en-US" dirty="0" err="1" smtClean="0"/>
              <a:t>vérifier</a:t>
            </a:r>
            <a:r>
              <a:rPr lang="en-US" dirty="0" smtClean="0"/>
              <a:t> le </a:t>
            </a:r>
            <a:r>
              <a:rPr lang="en-US" dirty="0" err="1" smtClean="0"/>
              <a:t>contraste</a:t>
            </a:r>
            <a:r>
              <a:rPr lang="en-US" dirty="0" smtClean="0"/>
              <a:t>.</a:t>
            </a:r>
            <a:endParaRPr lang="en-US" dirty="0"/>
          </a:p>
        </p:txBody>
      </p:sp>
      <p:sp>
        <p:nvSpPr>
          <p:cNvPr id="4" name="Flèche droite 5"/>
          <p:cNvSpPr/>
          <p:nvPr/>
        </p:nvSpPr>
        <p:spPr>
          <a:xfrm rot="10800000">
            <a:off x="8458200" y="2176531"/>
            <a:ext cx="533400" cy="4572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5" name="ZoneTexte 6"/>
          <p:cNvSpPr txBox="1"/>
          <p:nvPr/>
        </p:nvSpPr>
        <p:spPr>
          <a:xfrm>
            <a:off x="7924800" y="2633731"/>
            <a:ext cx="1143000" cy="369332"/>
          </a:xfrm>
          <a:prstGeom prst="rect">
            <a:avLst/>
          </a:prstGeom>
          <a:noFill/>
        </p:spPr>
        <p:txBody>
          <a:bodyPr wrap="square" rtlCol="0">
            <a:spAutoFit/>
          </a:bodyPr>
          <a:lstStyle/>
          <a:p>
            <a:pPr fontAlgn="auto">
              <a:spcBef>
                <a:spcPts val="0"/>
              </a:spcBef>
              <a:spcAft>
                <a:spcPts val="0"/>
              </a:spcAft>
            </a:pPr>
            <a:r>
              <a:rPr lang="en-US" dirty="0" smtClean="0">
                <a:solidFill>
                  <a:prstClr val="black"/>
                </a:solidFill>
                <a:latin typeface="Calibri"/>
              </a:rPr>
              <a:t>À </a:t>
            </a:r>
            <a:r>
              <a:rPr lang="en-US" dirty="0" err="1" smtClean="0">
                <a:solidFill>
                  <a:prstClr val="black"/>
                </a:solidFill>
                <a:latin typeface="Calibri"/>
              </a:rPr>
              <a:t>retenir</a:t>
            </a:r>
            <a:r>
              <a:rPr lang="en-US" dirty="0" smtClean="0">
                <a:solidFill>
                  <a:prstClr val="black"/>
                </a:solidFill>
                <a:latin typeface="Calibri"/>
              </a:rPr>
              <a:t>!</a:t>
            </a:r>
            <a:endParaRPr lang="en-US" dirty="0">
              <a:solidFill>
                <a:prstClr val="black"/>
              </a:solidFill>
              <a:latin typeface="Calibri"/>
            </a:endParaRPr>
          </a:p>
        </p:txBody>
      </p:sp>
    </p:spTree>
    <p:extLst>
      <p:ext uri="{BB962C8B-B14F-4D97-AF65-F5344CB8AC3E}">
        <p14:creationId xmlns:p14="http://schemas.microsoft.com/office/powerpoint/2010/main" val="135382322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p:cNvSpPr>
          <p:nvPr>
            <p:ph type="title"/>
          </p:nvPr>
        </p:nvSpPr>
        <p:spPr>
          <a:xfrm>
            <a:off x="431800" y="0"/>
            <a:ext cx="8229600" cy="1143000"/>
          </a:xfrm>
        </p:spPr>
        <p:txBody>
          <a:bodyPr/>
          <a:lstStyle/>
          <a:p>
            <a:r>
              <a:rPr lang="en-US" altLang="en-US" sz="4000" smtClean="0"/>
              <a:t>SmartMoney's "Map of the Market"</a:t>
            </a:r>
          </a:p>
        </p:txBody>
      </p:sp>
      <p:sp>
        <p:nvSpPr>
          <p:cNvPr id="32771" name="Text Box 4"/>
          <p:cNvSpPr txBox="1">
            <a:spLocks noChangeArrowheads="1"/>
          </p:cNvSpPr>
          <p:nvPr/>
        </p:nvSpPr>
        <p:spPr bwMode="auto">
          <a:xfrm>
            <a:off x="1871663" y="6038850"/>
            <a:ext cx="6661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en-US" altLang="en-US" sz="2000">
                <a:latin typeface="Arial" charset="0"/>
              </a:rPr>
              <a:t>http://www.smartmoney.com/map-of-the-market/</a:t>
            </a:r>
          </a:p>
        </p:txBody>
      </p:sp>
      <p:pic>
        <p:nvPicPr>
          <p:cNvPr id="32772" name="Picture 5" descr="figure-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863" y="1042988"/>
            <a:ext cx="8551862" cy="48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AutoShape 6"/>
          <p:cNvSpPr>
            <a:spLocks noChangeArrowheads="1"/>
          </p:cNvSpPr>
          <p:nvPr/>
        </p:nvSpPr>
        <p:spPr bwMode="auto">
          <a:xfrm rot="-7020973">
            <a:off x="7677151" y="5903912"/>
            <a:ext cx="944562" cy="493713"/>
          </a:xfrm>
          <a:prstGeom prst="rightArrow">
            <a:avLst>
              <a:gd name="adj1" fmla="val 50000"/>
              <a:gd name="adj2" fmla="val 47830"/>
            </a:avLst>
          </a:prstGeom>
          <a:solidFill>
            <a:srgbClr val="FFFF00"/>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CA" altLang="en-US" sz="1800">
              <a:latin typeface="Arial" charset="0"/>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1924"/>
            <a:ext cx="9144000" cy="1143000"/>
          </a:xfrm>
        </p:spPr>
        <p:txBody>
          <a:bodyPr/>
          <a:lstStyle/>
          <a:p>
            <a:r>
              <a:rPr lang="en-US" sz="3600" dirty="0" err="1" smtClean="0"/>
              <a:t>Une</a:t>
            </a:r>
            <a:r>
              <a:rPr lang="en-US" sz="3600" dirty="0" smtClean="0"/>
              <a:t> </a:t>
            </a:r>
            <a:r>
              <a:rPr lang="en-US" sz="3600" dirty="0" err="1" smtClean="0"/>
              <a:t>autre</a:t>
            </a:r>
            <a:r>
              <a:rPr lang="en-US" sz="3600" dirty="0" smtClean="0"/>
              <a:t> </a:t>
            </a:r>
            <a:r>
              <a:rPr lang="en-US" sz="3600" dirty="0" err="1" smtClean="0"/>
              <a:t>stratégie</a:t>
            </a:r>
            <a:r>
              <a:rPr lang="en-US" sz="3600" dirty="0" smtClean="0"/>
              <a:t> pour les </a:t>
            </a:r>
            <a:r>
              <a:rPr lang="en-US" sz="3600" dirty="0" err="1" smtClean="0"/>
              <a:t>daltoniens</a:t>
            </a:r>
            <a:r>
              <a:rPr lang="en-US" sz="3600" dirty="0"/>
              <a:t/>
            </a:r>
            <a:br>
              <a:rPr lang="en-US" sz="3600" dirty="0"/>
            </a:br>
            <a:r>
              <a:rPr lang="en-US" sz="2800" dirty="0" smtClean="0"/>
              <a:t>(</a:t>
            </a:r>
            <a:r>
              <a:rPr lang="en-US" sz="2800" dirty="0" err="1" smtClean="0"/>
              <a:t>exemple</a:t>
            </a:r>
            <a:r>
              <a:rPr lang="en-US" sz="2800" dirty="0" smtClean="0"/>
              <a:t> </a:t>
            </a:r>
            <a:r>
              <a:rPr lang="en-US" sz="2800" dirty="0" err="1" smtClean="0"/>
              <a:t>pris</a:t>
            </a:r>
            <a:r>
              <a:rPr lang="en-US" sz="2800" dirty="0" smtClean="0"/>
              <a:t> de </a:t>
            </a:r>
            <a:r>
              <a:rPr lang="en-US" sz="2800" dirty="0" err="1" smtClean="0"/>
              <a:t>Trello</a:t>
            </a:r>
            <a:r>
              <a:rPr lang="en-US" sz="2800" dirty="0" smtClean="0"/>
              <a:t>, </a:t>
            </a:r>
            <a:r>
              <a:rPr lang="en-US" sz="2800" dirty="0" err="1" smtClean="0"/>
              <a:t>contribué</a:t>
            </a:r>
            <a:r>
              <a:rPr lang="en-US" sz="2800" dirty="0" smtClean="0"/>
              <a:t> par Vincent Fournier)</a:t>
            </a:r>
            <a:endParaRPr lang="en-US" sz="2800" dirty="0"/>
          </a:p>
        </p:txBody>
      </p:sp>
      <p:pic>
        <p:nvPicPr>
          <p:cNvPr id="1026" name="Picture 2" descr="C:\Users\mjm\AppData\Local\Microsoft\Windows\Temporary Internet Files\Content.IE5\YLUYS0VR\optionsDaltonism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661" y="1268760"/>
            <a:ext cx="8068678" cy="540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071818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err="1" smtClean="0"/>
              <a:t>Simulateurs</a:t>
            </a:r>
            <a:r>
              <a:rPr lang="en-US" dirty="0" smtClean="0"/>
              <a:t> de </a:t>
            </a:r>
            <a:r>
              <a:rPr lang="en-US" dirty="0" err="1" smtClean="0"/>
              <a:t>daltonisme</a:t>
            </a:r>
            <a:endParaRPr lang="en-US" dirty="0"/>
          </a:p>
        </p:txBody>
      </p:sp>
      <p:sp>
        <p:nvSpPr>
          <p:cNvPr id="3" name="Espace réservé du contenu 2"/>
          <p:cNvSpPr>
            <a:spLocks noGrp="1"/>
          </p:cNvSpPr>
          <p:nvPr>
            <p:ph idx="1"/>
          </p:nvPr>
        </p:nvSpPr>
        <p:spPr/>
        <p:txBody>
          <a:bodyPr/>
          <a:lstStyle/>
          <a:p>
            <a:r>
              <a:rPr lang="en-US" dirty="0" smtClean="0">
                <a:hlinkClick r:id="rId2"/>
              </a:rPr>
              <a:t>http://colorfilter.wickline.org/</a:t>
            </a:r>
            <a:r>
              <a:rPr lang="en-US" dirty="0" smtClean="0"/>
              <a:t> </a:t>
            </a:r>
          </a:p>
          <a:p>
            <a:r>
              <a:rPr lang="en-US" dirty="0" smtClean="0">
                <a:hlinkClick r:id="rId3"/>
              </a:rPr>
              <a:t>http://www.vischeck.com/</a:t>
            </a:r>
            <a:r>
              <a:rPr lang="en-US" dirty="0" smtClean="0"/>
              <a:t> </a:t>
            </a:r>
          </a:p>
          <a:p>
            <a:endParaRPr lang="en-US" dirty="0"/>
          </a:p>
        </p:txBody>
      </p:sp>
    </p:spTree>
    <p:extLst>
      <p:ext uri="{BB962C8B-B14F-4D97-AF65-F5344CB8AC3E}">
        <p14:creationId xmlns:p14="http://schemas.microsoft.com/office/powerpoint/2010/main" val="66202459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colorvisiontesting.com/images/Demo%20no.%201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0517" y="392495"/>
            <a:ext cx="6004830" cy="594690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0932" y="6478589"/>
            <a:ext cx="4416594" cy="369332"/>
          </a:xfrm>
          <a:prstGeom prst="rect">
            <a:avLst/>
          </a:prstGeom>
        </p:spPr>
        <p:txBody>
          <a:bodyPr wrap="none">
            <a:spAutoFit/>
          </a:bodyPr>
          <a:lstStyle/>
          <a:p>
            <a:r>
              <a:rPr lang="en-US" dirty="0">
                <a:hlinkClick r:id="rId3"/>
              </a:rPr>
              <a:t>http://</a:t>
            </a:r>
            <a:r>
              <a:rPr lang="en-US" dirty="0" smtClean="0">
                <a:hlinkClick r:id="rId3"/>
              </a:rPr>
              <a:t>colorvisiontesting.com/ishihara.htm</a:t>
            </a:r>
            <a:r>
              <a:rPr lang="en-US" dirty="0" smtClean="0"/>
              <a:t> </a:t>
            </a:r>
            <a:endParaRPr lang="en-US" dirty="0"/>
          </a:p>
        </p:txBody>
      </p:sp>
    </p:spTree>
    <p:extLst>
      <p:ext uri="{BB962C8B-B14F-4D97-AF65-F5344CB8AC3E}">
        <p14:creationId xmlns:p14="http://schemas.microsoft.com/office/powerpoint/2010/main" val="373638663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colorvisiontesting.com/images/plate%20with%2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2593" y="382841"/>
            <a:ext cx="6120679" cy="596621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0932" y="6478589"/>
            <a:ext cx="4416594" cy="369332"/>
          </a:xfrm>
          <a:prstGeom prst="rect">
            <a:avLst/>
          </a:prstGeom>
        </p:spPr>
        <p:txBody>
          <a:bodyPr wrap="none">
            <a:spAutoFit/>
          </a:bodyPr>
          <a:lstStyle/>
          <a:p>
            <a:r>
              <a:rPr lang="en-US" dirty="0">
                <a:hlinkClick r:id="rId3"/>
              </a:rPr>
              <a:t>http://</a:t>
            </a:r>
            <a:r>
              <a:rPr lang="en-US" dirty="0" smtClean="0">
                <a:hlinkClick r:id="rId3"/>
              </a:rPr>
              <a:t>colorvisiontesting.com/ishihara.htm</a:t>
            </a:r>
            <a:r>
              <a:rPr lang="en-US" dirty="0" smtClean="0"/>
              <a:t> </a:t>
            </a:r>
            <a:endParaRPr lang="en-US" dirty="0"/>
          </a:p>
        </p:txBody>
      </p:sp>
    </p:spTree>
    <p:extLst>
      <p:ext uri="{BB962C8B-B14F-4D97-AF65-F5344CB8AC3E}">
        <p14:creationId xmlns:p14="http://schemas.microsoft.com/office/powerpoint/2010/main" val="330005847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colorvisiontesting.com/images/plate%20with%20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1901" y="382842"/>
            <a:ext cx="6082062" cy="596621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0932" y="6478589"/>
            <a:ext cx="4416594" cy="369332"/>
          </a:xfrm>
          <a:prstGeom prst="rect">
            <a:avLst/>
          </a:prstGeom>
        </p:spPr>
        <p:txBody>
          <a:bodyPr wrap="none">
            <a:spAutoFit/>
          </a:bodyPr>
          <a:lstStyle/>
          <a:p>
            <a:r>
              <a:rPr lang="en-US" dirty="0">
                <a:hlinkClick r:id="rId3"/>
              </a:rPr>
              <a:t>http://</a:t>
            </a:r>
            <a:r>
              <a:rPr lang="en-US" dirty="0" smtClean="0">
                <a:hlinkClick r:id="rId3"/>
              </a:rPr>
              <a:t>colorvisiontesting.com/ishihara.htm</a:t>
            </a:r>
            <a:r>
              <a:rPr lang="en-US" dirty="0" smtClean="0"/>
              <a:t> </a:t>
            </a:r>
            <a:endParaRPr lang="en-US" dirty="0"/>
          </a:p>
        </p:txBody>
      </p:sp>
    </p:spTree>
    <p:extLst>
      <p:ext uri="{BB962C8B-B14F-4D97-AF65-F5344CB8AC3E}">
        <p14:creationId xmlns:p14="http://schemas.microsoft.com/office/powerpoint/2010/main" val="5660742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re 1"/>
          <p:cNvSpPr>
            <a:spLocks noGrp="1"/>
          </p:cNvSpPr>
          <p:nvPr>
            <p:ph type="title"/>
          </p:nvPr>
        </p:nvSpPr>
        <p:spPr>
          <a:xfrm>
            <a:off x="428625" y="0"/>
            <a:ext cx="8229600" cy="1143000"/>
          </a:xfrm>
        </p:spPr>
        <p:txBody>
          <a:bodyPr/>
          <a:lstStyle/>
          <a:p>
            <a:pPr eaLnBrk="1" hangingPunct="1"/>
            <a:r>
              <a:rPr lang="fr-CA" altLang="en-US" dirty="0"/>
              <a:t>La </a:t>
            </a:r>
            <a:r>
              <a:rPr lang="fr-CA" altLang="en-US" dirty="0" smtClean="0"/>
              <a:t>lumière visible est une sorte de radiation électromagnétique</a:t>
            </a:r>
          </a:p>
        </p:txBody>
      </p:sp>
      <p:pic>
        <p:nvPicPr>
          <p:cNvPr id="7171" name="Picture 3" descr="visible-spectrum"/>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93671" y="5020360"/>
            <a:ext cx="4857750" cy="1443038"/>
          </a:xfrm>
        </p:spPr>
      </p:pic>
      <p:pic>
        <p:nvPicPr>
          <p:cNvPr id="7172" name="Picture 2" descr="http://upload.wikimedia.org/wikipedia/en/8/8a/Electromagnetic-Spectrum.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14500" y="1285875"/>
            <a:ext cx="5365750" cy="337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http://colorvisiontesting.com/images/plate%202%204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6398" y="344225"/>
            <a:ext cx="6333069" cy="604344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0932" y="6478589"/>
            <a:ext cx="4416594" cy="369332"/>
          </a:xfrm>
          <a:prstGeom prst="rect">
            <a:avLst/>
          </a:prstGeom>
        </p:spPr>
        <p:txBody>
          <a:bodyPr wrap="none">
            <a:spAutoFit/>
          </a:bodyPr>
          <a:lstStyle/>
          <a:p>
            <a:r>
              <a:rPr lang="en-US" dirty="0">
                <a:hlinkClick r:id="rId3"/>
              </a:rPr>
              <a:t>http://</a:t>
            </a:r>
            <a:r>
              <a:rPr lang="en-US" dirty="0" smtClean="0">
                <a:hlinkClick r:id="rId3"/>
              </a:rPr>
              <a:t>colorvisiontesting.com/ishihara.htm</a:t>
            </a:r>
            <a:r>
              <a:rPr lang="en-US" dirty="0" smtClean="0"/>
              <a:t> </a:t>
            </a:r>
            <a:endParaRPr lang="en-US" dirty="0"/>
          </a:p>
        </p:txBody>
      </p:sp>
    </p:spTree>
    <p:extLst>
      <p:ext uri="{BB962C8B-B14F-4D97-AF65-F5344CB8AC3E}">
        <p14:creationId xmlns:p14="http://schemas.microsoft.com/office/powerpoint/2010/main" val="51988882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http://colorvisiontesting.com/images/plate%2014%20%20%20%20%2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2939" y="421457"/>
            <a:ext cx="6139987" cy="588898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0932" y="6478589"/>
            <a:ext cx="4416594" cy="369332"/>
          </a:xfrm>
          <a:prstGeom prst="rect">
            <a:avLst/>
          </a:prstGeom>
        </p:spPr>
        <p:txBody>
          <a:bodyPr wrap="none">
            <a:spAutoFit/>
          </a:bodyPr>
          <a:lstStyle/>
          <a:p>
            <a:r>
              <a:rPr lang="en-US" dirty="0">
                <a:hlinkClick r:id="rId3"/>
              </a:rPr>
              <a:t>http://</a:t>
            </a:r>
            <a:r>
              <a:rPr lang="en-US" dirty="0" smtClean="0">
                <a:hlinkClick r:id="rId3"/>
              </a:rPr>
              <a:t>colorvisiontesting.com/ishihara.htm</a:t>
            </a:r>
            <a:r>
              <a:rPr lang="en-US" dirty="0" smtClean="0"/>
              <a:t> </a:t>
            </a:r>
            <a:endParaRPr lang="en-US" dirty="0"/>
          </a:p>
        </p:txBody>
      </p:sp>
    </p:spTree>
    <p:extLst>
      <p:ext uri="{BB962C8B-B14F-4D97-AF65-F5344CB8AC3E}">
        <p14:creationId xmlns:p14="http://schemas.microsoft.com/office/powerpoint/2010/main" val="248415555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2" descr="http://colorvisiontesting.com/images/plate%208%20%20%20%20%202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3976" y="324917"/>
            <a:ext cx="6197912" cy="608206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0932" y="6478589"/>
            <a:ext cx="4416594" cy="369332"/>
          </a:xfrm>
          <a:prstGeom prst="rect">
            <a:avLst/>
          </a:prstGeom>
        </p:spPr>
        <p:txBody>
          <a:bodyPr wrap="none">
            <a:spAutoFit/>
          </a:bodyPr>
          <a:lstStyle/>
          <a:p>
            <a:r>
              <a:rPr lang="en-US" dirty="0">
                <a:hlinkClick r:id="rId3"/>
              </a:rPr>
              <a:t>http://</a:t>
            </a:r>
            <a:r>
              <a:rPr lang="en-US" dirty="0" smtClean="0">
                <a:hlinkClick r:id="rId3"/>
              </a:rPr>
              <a:t>colorvisiontesting.com/ishihara.htm</a:t>
            </a:r>
            <a:r>
              <a:rPr lang="en-US" dirty="0" smtClean="0"/>
              <a:t> </a:t>
            </a:r>
            <a:endParaRPr lang="en-US" dirty="0"/>
          </a:p>
        </p:txBody>
      </p:sp>
    </p:spTree>
    <p:extLst>
      <p:ext uri="{BB962C8B-B14F-4D97-AF65-F5344CB8AC3E}">
        <p14:creationId xmlns:p14="http://schemas.microsoft.com/office/powerpoint/2010/main" val="347939042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4" descr="http://colorvisiontesting.com/images/plate%2013%20%20%20%20%20%2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6398" y="363533"/>
            <a:ext cx="6333069" cy="600483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0932" y="6478589"/>
            <a:ext cx="4416594" cy="369332"/>
          </a:xfrm>
          <a:prstGeom prst="rect">
            <a:avLst/>
          </a:prstGeom>
        </p:spPr>
        <p:txBody>
          <a:bodyPr wrap="none">
            <a:spAutoFit/>
          </a:bodyPr>
          <a:lstStyle/>
          <a:p>
            <a:r>
              <a:rPr lang="en-US" dirty="0">
                <a:hlinkClick r:id="rId3"/>
              </a:rPr>
              <a:t>http://</a:t>
            </a:r>
            <a:r>
              <a:rPr lang="en-US" dirty="0" smtClean="0">
                <a:hlinkClick r:id="rId3"/>
              </a:rPr>
              <a:t>colorvisiontesting.com/ishihara.htm</a:t>
            </a:r>
            <a:r>
              <a:rPr lang="en-US" dirty="0" smtClean="0"/>
              <a:t> </a:t>
            </a:r>
            <a:endParaRPr lang="en-US" dirty="0"/>
          </a:p>
        </p:txBody>
      </p:sp>
    </p:spTree>
    <p:extLst>
      <p:ext uri="{BB962C8B-B14F-4D97-AF65-F5344CB8AC3E}">
        <p14:creationId xmlns:p14="http://schemas.microsoft.com/office/powerpoint/2010/main" val="393531484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6" descr="http://colorvisiontesting.com/images/plate%209%20%20%20%20%205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5014" y="315263"/>
            <a:ext cx="6255836" cy="610137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0932" y="6478589"/>
            <a:ext cx="4416594" cy="369332"/>
          </a:xfrm>
          <a:prstGeom prst="rect">
            <a:avLst/>
          </a:prstGeom>
        </p:spPr>
        <p:txBody>
          <a:bodyPr wrap="none">
            <a:spAutoFit/>
          </a:bodyPr>
          <a:lstStyle/>
          <a:p>
            <a:r>
              <a:rPr lang="en-US" dirty="0">
                <a:hlinkClick r:id="rId3"/>
              </a:rPr>
              <a:t>http://</a:t>
            </a:r>
            <a:r>
              <a:rPr lang="en-US" dirty="0" smtClean="0">
                <a:hlinkClick r:id="rId3"/>
              </a:rPr>
              <a:t>colorvisiontesting.com/ishihara.htm</a:t>
            </a:r>
            <a:r>
              <a:rPr lang="en-US" dirty="0" smtClean="0"/>
              <a:t> </a:t>
            </a:r>
            <a:endParaRPr lang="en-US" dirty="0"/>
          </a:p>
        </p:txBody>
      </p:sp>
    </p:spTree>
    <p:extLst>
      <p:ext uri="{BB962C8B-B14F-4D97-AF65-F5344CB8AC3E}">
        <p14:creationId xmlns:p14="http://schemas.microsoft.com/office/powerpoint/2010/main" val="20310980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8" descr="http://colorvisiontesting.com/images/plate%2012%20%20%20%20%20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2593" y="373187"/>
            <a:ext cx="6120679" cy="598552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0932" y="6478589"/>
            <a:ext cx="4416594" cy="369332"/>
          </a:xfrm>
          <a:prstGeom prst="rect">
            <a:avLst/>
          </a:prstGeom>
        </p:spPr>
        <p:txBody>
          <a:bodyPr wrap="none">
            <a:spAutoFit/>
          </a:bodyPr>
          <a:lstStyle/>
          <a:p>
            <a:r>
              <a:rPr lang="en-US" dirty="0">
                <a:hlinkClick r:id="rId3"/>
              </a:rPr>
              <a:t>http://</a:t>
            </a:r>
            <a:r>
              <a:rPr lang="en-US" dirty="0" smtClean="0">
                <a:hlinkClick r:id="rId3"/>
              </a:rPr>
              <a:t>colorvisiontesting.com/ishihara.htm</a:t>
            </a:r>
            <a:r>
              <a:rPr lang="en-US" dirty="0" smtClean="0"/>
              <a:t> </a:t>
            </a:r>
            <a:endParaRPr lang="en-US" dirty="0"/>
          </a:p>
        </p:txBody>
      </p:sp>
    </p:spTree>
    <p:extLst>
      <p:ext uri="{BB962C8B-B14F-4D97-AF65-F5344CB8AC3E}">
        <p14:creationId xmlns:p14="http://schemas.microsoft.com/office/powerpoint/2010/main" val="410173391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0"/>
            <a:ext cx="8229600" cy="685800"/>
          </a:xfrm>
        </p:spPr>
        <p:txBody>
          <a:bodyPr>
            <a:normAutofit fontScale="90000"/>
          </a:bodyPr>
          <a:lstStyle/>
          <a:p>
            <a:r>
              <a:rPr lang="en-US" dirty="0" smtClean="0"/>
              <a:t>Types de </a:t>
            </a:r>
            <a:r>
              <a:rPr lang="en-US" dirty="0" err="1" smtClean="0"/>
              <a:t>daltonisme</a:t>
            </a:r>
            <a:r>
              <a:rPr lang="en-US" dirty="0" smtClean="0"/>
              <a:t> (en </a:t>
            </a:r>
            <a:r>
              <a:rPr lang="en-US" dirty="0" err="1" smtClean="0"/>
              <a:t>détail</a:t>
            </a:r>
            <a:r>
              <a:rPr lang="en-US" dirty="0" smtClean="0"/>
              <a:t>)</a:t>
            </a:r>
            <a:endParaRPr lang="en-US" dirty="0"/>
          </a:p>
        </p:txBody>
      </p:sp>
      <p:sp>
        <p:nvSpPr>
          <p:cNvPr id="3" name="Espace réservé du contenu 2"/>
          <p:cNvSpPr>
            <a:spLocks noGrp="1"/>
          </p:cNvSpPr>
          <p:nvPr>
            <p:ph idx="1"/>
          </p:nvPr>
        </p:nvSpPr>
        <p:spPr>
          <a:xfrm>
            <a:off x="304800" y="685800"/>
            <a:ext cx="8610600" cy="5867400"/>
          </a:xfrm>
        </p:spPr>
        <p:txBody>
          <a:bodyPr>
            <a:normAutofit fontScale="77500" lnSpcReduction="20000"/>
          </a:bodyPr>
          <a:lstStyle/>
          <a:p>
            <a:r>
              <a:rPr lang="fr-FR" dirty="0" err="1"/>
              <a:t>Trichromatie</a:t>
            </a:r>
            <a:r>
              <a:rPr lang="fr-FR" dirty="0"/>
              <a:t> </a:t>
            </a:r>
            <a:r>
              <a:rPr lang="fr-FR" dirty="0" smtClean="0"/>
              <a:t>réduite :</a:t>
            </a:r>
            <a:endParaRPr lang="fr-FR" dirty="0"/>
          </a:p>
          <a:p>
            <a:pPr lvl="1"/>
            <a:r>
              <a:rPr lang="fr-FR" dirty="0" smtClean="0"/>
              <a:t>* </a:t>
            </a:r>
            <a:r>
              <a:rPr lang="fr-FR" dirty="0" err="1" smtClean="0"/>
              <a:t>Protanomalie</a:t>
            </a:r>
            <a:r>
              <a:rPr lang="fr-FR" dirty="0" smtClean="0"/>
              <a:t> </a:t>
            </a:r>
            <a:r>
              <a:rPr lang="fr-FR" dirty="0"/>
              <a:t>: mutation du "gène rouge", rapprochant sa fréquence vers le vert.</a:t>
            </a:r>
          </a:p>
          <a:p>
            <a:pPr lvl="1"/>
            <a:r>
              <a:rPr lang="fr-FR" dirty="0" smtClean="0"/>
              <a:t>* </a:t>
            </a:r>
            <a:r>
              <a:rPr lang="fr-FR" dirty="0" err="1" smtClean="0"/>
              <a:t>Deutéranomalie</a:t>
            </a:r>
            <a:r>
              <a:rPr lang="fr-FR" dirty="0" smtClean="0"/>
              <a:t> </a:t>
            </a:r>
            <a:r>
              <a:rPr lang="fr-FR" dirty="0"/>
              <a:t>: mutation du "gène vert", rapprochant sa fréquence vers le rouge. </a:t>
            </a:r>
            <a:r>
              <a:rPr lang="fr-FR" b="1" dirty="0"/>
              <a:t>Le daltonisme le plus courant</a:t>
            </a:r>
            <a:r>
              <a:rPr lang="fr-FR" dirty="0"/>
              <a:t> </a:t>
            </a:r>
            <a:r>
              <a:rPr lang="fr-FR" dirty="0" smtClean="0"/>
              <a:t/>
            </a:r>
            <a:br>
              <a:rPr lang="fr-FR" dirty="0" smtClean="0"/>
            </a:br>
            <a:r>
              <a:rPr lang="fr-FR" dirty="0" smtClean="0"/>
              <a:t>(</a:t>
            </a:r>
            <a:r>
              <a:rPr lang="fr-FR" dirty="0"/>
              <a:t>6-8% des hommes).</a:t>
            </a:r>
          </a:p>
          <a:p>
            <a:pPr lvl="1"/>
            <a:r>
              <a:rPr lang="fr-FR" dirty="0" err="1"/>
              <a:t>Tritanomalie</a:t>
            </a:r>
            <a:r>
              <a:rPr lang="fr-FR" dirty="0"/>
              <a:t> : mutation du "gène bleu".</a:t>
            </a:r>
          </a:p>
          <a:p>
            <a:r>
              <a:rPr lang="fr-FR" dirty="0" err="1" smtClean="0"/>
              <a:t>Dichromatie</a:t>
            </a:r>
            <a:r>
              <a:rPr lang="fr-FR" dirty="0" smtClean="0"/>
              <a:t> véritable :</a:t>
            </a:r>
            <a:endParaRPr lang="fr-FR" dirty="0"/>
          </a:p>
          <a:p>
            <a:pPr lvl="1"/>
            <a:r>
              <a:rPr lang="fr-FR" dirty="0" smtClean="0"/>
              <a:t>* Protanopie </a:t>
            </a:r>
            <a:r>
              <a:rPr lang="fr-FR" dirty="0"/>
              <a:t>: absence des cônes rouges.</a:t>
            </a:r>
          </a:p>
          <a:p>
            <a:pPr lvl="1"/>
            <a:r>
              <a:rPr lang="fr-FR" dirty="0" smtClean="0"/>
              <a:t>* Deutéranopie </a:t>
            </a:r>
            <a:r>
              <a:rPr lang="fr-FR" dirty="0"/>
              <a:t>: absence de cônes </a:t>
            </a:r>
            <a:r>
              <a:rPr lang="fr-FR" dirty="0" smtClean="0"/>
              <a:t>verts.</a:t>
            </a:r>
            <a:br>
              <a:rPr lang="fr-FR" dirty="0" smtClean="0"/>
            </a:br>
            <a:r>
              <a:rPr lang="fr-FR" dirty="0" smtClean="0"/>
              <a:t>John </a:t>
            </a:r>
            <a:r>
              <a:rPr lang="fr-FR" dirty="0"/>
              <a:t>Dalton (1766-1844</a:t>
            </a:r>
            <a:r>
              <a:rPr lang="fr-FR" dirty="0" smtClean="0"/>
              <a:t>) en </a:t>
            </a:r>
            <a:r>
              <a:rPr lang="fr-FR" dirty="0"/>
              <a:t>était atteint.</a:t>
            </a:r>
          </a:p>
          <a:p>
            <a:pPr lvl="1"/>
            <a:r>
              <a:rPr lang="fr-FR" dirty="0"/>
              <a:t>Tritanopie : absence des cônes bleus.</a:t>
            </a:r>
          </a:p>
          <a:p>
            <a:r>
              <a:rPr lang="fr-FR" dirty="0" smtClean="0"/>
              <a:t>Achromatopsie </a:t>
            </a:r>
            <a:r>
              <a:rPr lang="fr-FR" dirty="0"/>
              <a:t>ou </a:t>
            </a:r>
            <a:r>
              <a:rPr lang="fr-FR" dirty="0" err="1" smtClean="0"/>
              <a:t>monochromatie</a:t>
            </a:r>
            <a:r>
              <a:rPr lang="fr-FR" dirty="0" smtClean="0"/>
              <a:t> : </a:t>
            </a:r>
            <a:r>
              <a:rPr lang="fr-FR" dirty="0"/>
              <a:t>absence de 2 ou </a:t>
            </a:r>
            <a:r>
              <a:rPr lang="fr-FR" dirty="0" smtClean="0"/>
              <a:t>3</a:t>
            </a:r>
            <a:br>
              <a:rPr lang="fr-FR" dirty="0" smtClean="0"/>
            </a:br>
            <a:r>
              <a:rPr lang="fr-FR" dirty="0" smtClean="0"/>
              <a:t>sortes </a:t>
            </a:r>
            <a:r>
              <a:rPr lang="fr-FR" dirty="0"/>
              <a:t>de </a:t>
            </a:r>
            <a:r>
              <a:rPr lang="fr-FR" dirty="0" smtClean="0"/>
              <a:t>cônes (très rare, sauf sur l’île </a:t>
            </a:r>
            <a:r>
              <a:rPr lang="fr-FR" dirty="0"/>
              <a:t>de </a:t>
            </a:r>
            <a:r>
              <a:rPr lang="fr-FR" dirty="0" smtClean="0"/>
              <a:t>Pingelap dans l’océan Pacifique)</a:t>
            </a:r>
          </a:p>
          <a:p>
            <a:endParaRPr lang="fr-FR" dirty="0" smtClean="0"/>
          </a:p>
          <a:p>
            <a:pPr marL="0" indent="0">
              <a:buNone/>
            </a:pPr>
            <a:r>
              <a:rPr lang="fr-FR" dirty="0" smtClean="0"/>
              <a:t>* : ces conditions rendent difficile la distinction rouge/vert</a:t>
            </a:r>
            <a:endParaRPr lang="fr-FR" dirty="0"/>
          </a:p>
        </p:txBody>
      </p:sp>
      <p:sp>
        <p:nvSpPr>
          <p:cNvPr id="4" name="Étoile à 5 branches 3"/>
          <p:cNvSpPr/>
          <p:nvPr/>
        </p:nvSpPr>
        <p:spPr>
          <a:xfrm>
            <a:off x="8610600" y="4876800"/>
            <a:ext cx="274320" cy="274320"/>
          </a:xfrm>
          <a:prstGeom prst="star5">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5" name="Étoile à 5 branches 4"/>
          <p:cNvSpPr/>
          <p:nvPr/>
        </p:nvSpPr>
        <p:spPr>
          <a:xfrm>
            <a:off x="8610600" y="3886200"/>
            <a:ext cx="274320" cy="274320"/>
          </a:xfrm>
          <a:prstGeom prst="star5">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6" name="Flèche droite 5"/>
          <p:cNvSpPr/>
          <p:nvPr/>
        </p:nvSpPr>
        <p:spPr>
          <a:xfrm rot="10800000">
            <a:off x="8458200" y="1828800"/>
            <a:ext cx="533400" cy="4572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7" name="ZoneTexte 6"/>
          <p:cNvSpPr txBox="1"/>
          <p:nvPr/>
        </p:nvSpPr>
        <p:spPr>
          <a:xfrm>
            <a:off x="7924800" y="2286000"/>
            <a:ext cx="1143000" cy="369332"/>
          </a:xfrm>
          <a:prstGeom prst="rect">
            <a:avLst/>
          </a:prstGeom>
          <a:noFill/>
        </p:spPr>
        <p:txBody>
          <a:bodyPr wrap="square" rtlCol="0">
            <a:spAutoFit/>
          </a:bodyPr>
          <a:lstStyle/>
          <a:p>
            <a:pPr fontAlgn="auto">
              <a:spcBef>
                <a:spcPts val="0"/>
              </a:spcBef>
              <a:spcAft>
                <a:spcPts val="0"/>
              </a:spcAft>
            </a:pPr>
            <a:r>
              <a:rPr lang="en-US" dirty="0" smtClean="0">
                <a:solidFill>
                  <a:prstClr val="black"/>
                </a:solidFill>
                <a:latin typeface="Calibri"/>
              </a:rPr>
              <a:t>À </a:t>
            </a:r>
            <a:r>
              <a:rPr lang="en-US" dirty="0" err="1" smtClean="0">
                <a:solidFill>
                  <a:prstClr val="black"/>
                </a:solidFill>
                <a:latin typeface="Calibri"/>
              </a:rPr>
              <a:t>retenir</a:t>
            </a:r>
            <a:r>
              <a:rPr lang="en-US" dirty="0" smtClean="0">
                <a:solidFill>
                  <a:prstClr val="black"/>
                </a:solidFill>
                <a:latin typeface="Calibri"/>
              </a:rPr>
              <a:t>!</a:t>
            </a:r>
            <a:endParaRPr lang="en-US" dirty="0">
              <a:solidFill>
                <a:prstClr val="black"/>
              </a:solidFill>
              <a:latin typeface="Calibri"/>
            </a:endParaRPr>
          </a:p>
        </p:txBody>
      </p:sp>
      <p:sp>
        <p:nvSpPr>
          <p:cNvPr id="8" name="Flèche droite 7"/>
          <p:cNvSpPr/>
          <p:nvPr/>
        </p:nvSpPr>
        <p:spPr>
          <a:xfrm rot="10800000">
            <a:off x="8581697" y="5867400"/>
            <a:ext cx="533400" cy="4572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9" name="ZoneTexte 8"/>
          <p:cNvSpPr txBox="1"/>
          <p:nvPr/>
        </p:nvSpPr>
        <p:spPr>
          <a:xfrm>
            <a:off x="8077200" y="4191000"/>
            <a:ext cx="1066800" cy="523220"/>
          </a:xfrm>
          <a:prstGeom prst="rect">
            <a:avLst/>
          </a:prstGeom>
          <a:noFill/>
        </p:spPr>
        <p:txBody>
          <a:bodyPr wrap="square" rtlCol="0">
            <a:spAutoFit/>
          </a:bodyPr>
          <a:lstStyle/>
          <a:p>
            <a:pPr algn="r" fontAlgn="auto">
              <a:spcBef>
                <a:spcPts val="0"/>
              </a:spcBef>
              <a:spcAft>
                <a:spcPts val="0"/>
              </a:spcAft>
            </a:pPr>
            <a:r>
              <a:rPr lang="en-US" sz="1400" dirty="0" smtClean="0">
                <a:solidFill>
                  <a:prstClr val="black"/>
                </a:solidFill>
                <a:latin typeface="Calibri"/>
              </a:rPr>
              <a:t>Un fait </a:t>
            </a:r>
            <a:r>
              <a:rPr lang="en-US" sz="1400" dirty="0" err="1" smtClean="0">
                <a:solidFill>
                  <a:prstClr val="black"/>
                </a:solidFill>
                <a:latin typeface="Calibri"/>
              </a:rPr>
              <a:t>intéressant</a:t>
            </a:r>
            <a:r>
              <a:rPr lang="en-US" sz="1400" dirty="0" smtClean="0">
                <a:solidFill>
                  <a:prstClr val="black"/>
                </a:solidFill>
                <a:latin typeface="Calibri"/>
              </a:rPr>
              <a:t>!</a:t>
            </a:r>
            <a:endParaRPr lang="en-US" sz="1400" dirty="0">
              <a:solidFill>
                <a:prstClr val="black"/>
              </a:solidFill>
              <a:latin typeface="Calibri"/>
            </a:endParaRPr>
          </a:p>
        </p:txBody>
      </p:sp>
    </p:spTree>
    <p:extLst>
      <p:ext uri="{BB962C8B-B14F-4D97-AF65-F5344CB8AC3E}">
        <p14:creationId xmlns:p14="http://schemas.microsoft.com/office/powerpoint/2010/main" val="260896790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tn.hms.harvard.edu/wp-content/uploads/2015/03/Foster_Fig_3_draft_3-995x102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1620" y="197260"/>
            <a:ext cx="6472105" cy="666074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16200000">
            <a:off x="5778715" y="3122385"/>
            <a:ext cx="5940660" cy="523220"/>
          </a:xfrm>
          <a:prstGeom prst="rect">
            <a:avLst/>
          </a:prstGeom>
          <a:noFill/>
        </p:spPr>
        <p:txBody>
          <a:bodyPr wrap="square" rtlCol="0">
            <a:spAutoFit/>
          </a:bodyPr>
          <a:lstStyle/>
          <a:p>
            <a:r>
              <a:rPr lang="en-CA" sz="1400" smtClean="0">
                <a:hlinkClick r:id="rId3"/>
              </a:rPr>
              <a:t>http</a:t>
            </a:r>
            <a:r>
              <a:rPr lang="en-CA" sz="1400">
                <a:hlinkClick r:id="rId3"/>
              </a:rPr>
              <a:t>://sitn.hms.harvard.edu/flash/2015/from-kansas-to-oz-how-new-glasses-could-change-the-way-the-colorblind-see-the-world</a:t>
            </a:r>
            <a:r>
              <a:rPr lang="en-CA" sz="1400" smtClean="0">
                <a:hlinkClick r:id="rId3"/>
              </a:rPr>
              <a:t>/</a:t>
            </a:r>
            <a:r>
              <a:rPr lang="en-CA" sz="1400" smtClean="0"/>
              <a:t> </a:t>
            </a:r>
            <a:endParaRPr lang="en-CA" sz="1400"/>
          </a:p>
        </p:txBody>
      </p:sp>
    </p:spTree>
    <p:extLst>
      <p:ext uri="{BB962C8B-B14F-4D97-AF65-F5344CB8AC3E}">
        <p14:creationId xmlns:p14="http://schemas.microsoft.com/office/powerpoint/2010/main" val="121403838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2" y="16322"/>
            <a:ext cx="9137747" cy="1162428"/>
          </a:xfrm>
        </p:spPr>
        <p:txBody>
          <a:bodyPr>
            <a:noAutofit/>
          </a:bodyPr>
          <a:lstStyle/>
          <a:p>
            <a:r>
              <a:rPr lang="en-CA" sz="3600" smtClean="0"/>
              <a:t>Les lunettes EnChroma peuvent aider les gens ayant la </a:t>
            </a:r>
            <a:r>
              <a:rPr lang="fr-FR" sz="3600" smtClean="0"/>
              <a:t>protanomalie ou deutéranomalie</a:t>
            </a:r>
            <a:endParaRPr lang="en-CA" sz="3600"/>
          </a:p>
        </p:txBody>
      </p:sp>
      <p:pic>
        <p:nvPicPr>
          <p:cNvPr id="2050" name="Picture 2" descr="http://sitn.hms.harvard.edu/wp-content/uploads/2015/03/Foster_Fig_4_draft_2-1024x46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119" y="2258870"/>
            <a:ext cx="4334712" cy="198109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8427" y="5229200"/>
            <a:ext cx="4572000" cy="1200329"/>
          </a:xfrm>
          <a:prstGeom prst="rect">
            <a:avLst/>
          </a:prstGeom>
        </p:spPr>
        <p:txBody>
          <a:bodyPr>
            <a:spAutoFit/>
          </a:bodyPr>
          <a:lstStyle/>
          <a:p>
            <a:r>
              <a:rPr lang="en-CA">
                <a:hlinkClick r:id="rId3"/>
              </a:rPr>
              <a:t>http://sitn.hms.harvard.edu/flash/2015/from-kansas-to-oz-how-new-glasses-could-change-the-way-the-colorblind-see-the-world</a:t>
            </a:r>
            <a:r>
              <a:rPr lang="en-CA" smtClean="0">
                <a:hlinkClick r:id="rId3"/>
              </a:rPr>
              <a:t>/</a:t>
            </a:r>
            <a:r>
              <a:rPr lang="en-CA" smtClean="0"/>
              <a:t> </a:t>
            </a:r>
            <a:endParaRPr lang="en-CA"/>
          </a:p>
        </p:txBody>
      </p:sp>
      <p:pic>
        <p:nvPicPr>
          <p:cNvPr id="2052" name="Picture 4" descr="enchromacx"/>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6955" y="1313765"/>
            <a:ext cx="5085565" cy="381417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022050" y="5364215"/>
            <a:ext cx="3595856" cy="369332"/>
          </a:xfrm>
          <a:prstGeom prst="rect">
            <a:avLst/>
          </a:prstGeom>
        </p:spPr>
        <p:txBody>
          <a:bodyPr wrap="none">
            <a:spAutoFit/>
          </a:bodyPr>
          <a:lstStyle/>
          <a:p>
            <a:r>
              <a:rPr lang="en-CA">
                <a:hlinkClick r:id="rId5"/>
              </a:rPr>
              <a:t>http://enchroma.com/technology</a:t>
            </a:r>
            <a:r>
              <a:rPr lang="en-CA" smtClean="0">
                <a:hlinkClick r:id="rId5"/>
              </a:rPr>
              <a:t>/</a:t>
            </a:r>
            <a:r>
              <a:rPr lang="en-CA" smtClean="0"/>
              <a:t> </a:t>
            </a:r>
            <a:endParaRPr lang="en-CA"/>
          </a:p>
        </p:txBody>
      </p:sp>
    </p:spTree>
    <p:extLst>
      <p:ext uri="{BB962C8B-B14F-4D97-AF65-F5344CB8AC3E}">
        <p14:creationId xmlns:p14="http://schemas.microsoft.com/office/powerpoint/2010/main" val="294308366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n-US" altLang="en-US" sz="2800" dirty="0" smtClean="0"/>
              <a:t>Directives pour le </a:t>
            </a:r>
            <a:r>
              <a:rPr lang="en-US" altLang="en-US" sz="2800" dirty="0" err="1" smtClean="0"/>
              <a:t>choix</a:t>
            </a:r>
            <a:r>
              <a:rPr lang="en-US" altLang="en-US" sz="2800" dirty="0" smtClean="0"/>
              <a:t> des </a:t>
            </a:r>
            <a:r>
              <a:rPr lang="en-US" altLang="en-US" sz="2800" dirty="0" err="1" smtClean="0"/>
              <a:t>couleurs</a:t>
            </a:r>
            <a:endParaRPr lang="en-CA" altLang="en-US" sz="2800" dirty="0" smtClean="0"/>
          </a:p>
        </p:txBody>
      </p:sp>
      <p:sp>
        <p:nvSpPr>
          <p:cNvPr id="40963" name="Rectangle 3"/>
          <p:cNvSpPr>
            <a:spLocks noGrp="1" noChangeArrowheads="1"/>
          </p:cNvSpPr>
          <p:nvPr>
            <p:ph type="body" idx="1"/>
          </p:nvPr>
        </p:nvSpPr>
        <p:spPr/>
        <p:txBody>
          <a:bodyPr/>
          <a:lstStyle/>
          <a:p>
            <a:pPr>
              <a:lnSpc>
                <a:spcPct val="90000"/>
              </a:lnSpc>
            </a:pPr>
            <a:r>
              <a:rPr lang="en-US" altLang="en-US" sz="2800" dirty="0" err="1" smtClean="0"/>
              <a:t>Évitez</a:t>
            </a:r>
            <a:r>
              <a:rPr lang="en-US" altLang="en-US" sz="2800" dirty="0" smtClean="0"/>
              <a:t> le bleu </a:t>
            </a:r>
            <a:r>
              <a:rPr lang="en-US" altLang="en-US" sz="2800" dirty="0" err="1" smtClean="0"/>
              <a:t>pur</a:t>
            </a:r>
            <a:r>
              <a:rPr lang="en-US" altLang="en-US" sz="2800" dirty="0" smtClean="0"/>
              <a:t> pour des </a:t>
            </a:r>
            <a:r>
              <a:rPr lang="en-US" altLang="en-US" sz="2800" dirty="0" err="1" smtClean="0"/>
              <a:t>petits</a:t>
            </a:r>
            <a:r>
              <a:rPr lang="en-US" altLang="en-US" sz="2800" dirty="0" smtClean="0"/>
              <a:t> </a:t>
            </a:r>
            <a:r>
              <a:rPr lang="en-US" altLang="en-US" sz="2800" dirty="0" err="1" smtClean="0"/>
              <a:t>objets</a:t>
            </a:r>
            <a:r>
              <a:rPr lang="en-US" altLang="en-US" sz="2800" dirty="0" smtClean="0"/>
              <a:t> (</a:t>
            </a:r>
            <a:r>
              <a:rPr lang="en-US" altLang="en-US" sz="2800" dirty="0" err="1" smtClean="0"/>
              <a:t>texte</a:t>
            </a:r>
            <a:r>
              <a:rPr lang="en-US" altLang="en-US" sz="2800" dirty="0" smtClean="0"/>
              <a:t>, </a:t>
            </a:r>
            <a:r>
              <a:rPr lang="en-US" altLang="en-US" sz="2800" dirty="0" err="1" smtClean="0"/>
              <a:t>lignes</a:t>
            </a:r>
            <a:r>
              <a:rPr lang="en-US" altLang="en-US" sz="2800" dirty="0" smtClean="0"/>
              <a:t>, petites </a:t>
            </a:r>
            <a:r>
              <a:rPr lang="en-US" altLang="en-US" sz="2800" dirty="0" err="1" smtClean="0"/>
              <a:t>formes</a:t>
            </a:r>
            <a:r>
              <a:rPr lang="en-US" altLang="en-US" sz="2800" dirty="0" smtClean="0"/>
              <a:t>) car </a:t>
            </a:r>
            <a:r>
              <a:rPr lang="en-US" altLang="en-US" sz="2800" dirty="0" err="1" smtClean="0"/>
              <a:t>ça</a:t>
            </a:r>
            <a:r>
              <a:rPr lang="en-US" altLang="en-US" sz="2800" dirty="0" smtClean="0"/>
              <a:t> </a:t>
            </a:r>
            <a:r>
              <a:rPr lang="en-US" altLang="en-US" sz="2800" dirty="0" err="1" smtClean="0"/>
              <a:t>risque</a:t>
            </a:r>
            <a:r>
              <a:rPr lang="en-US" altLang="en-US" sz="2800" dirty="0" smtClean="0"/>
              <a:t> de </a:t>
            </a:r>
            <a:r>
              <a:rPr lang="en-US" altLang="en-US" sz="2800" dirty="0" err="1" smtClean="0"/>
              <a:t>ressembler</a:t>
            </a:r>
            <a:r>
              <a:rPr lang="en-US" altLang="en-US" sz="2800" dirty="0" smtClean="0"/>
              <a:t> beaucoup au noir</a:t>
            </a:r>
          </a:p>
          <a:p>
            <a:pPr>
              <a:lnSpc>
                <a:spcPct val="90000"/>
              </a:lnSpc>
            </a:pPr>
            <a:r>
              <a:rPr lang="en-US" altLang="en-US" sz="2800" dirty="0" err="1" smtClean="0"/>
              <a:t>Évitez</a:t>
            </a:r>
            <a:r>
              <a:rPr lang="en-US" altLang="en-US" sz="2800" dirty="0" smtClean="0"/>
              <a:t> des </a:t>
            </a:r>
            <a:r>
              <a:rPr lang="en-US" altLang="en-US" sz="2800" dirty="0" err="1" smtClean="0"/>
              <a:t>combinaisons</a:t>
            </a:r>
            <a:r>
              <a:rPr lang="en-US" altLang="en-US" sz="2800" dirty="0" smtClean="0"/>
              <a:t> de </a:t>
            </a:r>
            <a:r>
              <a:rPr lang="en-US" altLang="en-US" sz="2800" dirty="0" err="1" smtClean="0"/>
              <a:t>couleurs</a:t>
            </a:r>
            <a:r>
              <a:rPr lang="en-US" altLang="en-US" sz="2800" dirty="0" smtClean="0"/>
              <a:t> qui </a:t>
            </a:r>
            <a:r>
              <a:rPr lang="en-US" altLang="en-US" sz="2800" dirty="0" err="1" smtClean="0"/>
              <a:t>sont</a:t>
            </a:r>
            <a:r>
              <a:rPr lang="en-US" altLang="en-US" sz="2800" dirty="0" smtClean="0"/>
              <a:t> </a:t>
            </a:r>
            <a:r>
              <a:rPr lang="en-US" altLang="en-US" sz="2800" dirty="0" err="1" smtClean="0"/>
              <a:t>seulement</a:t>
            </a:r>
            <a:r>
              <a:rPr lang="en-US" altLang="en-US" sz="2800" dirty="0" smtClean="0"/>
              <a:t> </a:t>
            </a:r>
            <a:r>
              <a:rPr lang="en-US" altLang="en-US" sz="2800" dirty="0" err="1" smtClean="0"/>
              <a:t>différentes</a:t>
            </a:r>
            <a:r>
              <a:rPr lang="en-US" altLang="en-US" sz="2800" dirty="0" smtClean="0"/>
              <a:t> </a:t>
            </a:r>
            <a:r>
              <a:rPr lang="en-US" altLang="en-US" sz="2800" dirty="0" err="1" smtClean="0"/>
              <a:t>dans</a:t>
            </a:r>
            <a:r>
              <a:rPr lang="en-US" altLang="en-US" sz="2800" dirty="0" smtClean="0"/>
              <a:t> </a:t>
            </a:r>
            <a:r>
              <a:rPr lang="en-US" altLang="en-US" sz="2800" dirty="0" err="1" smtClean="0"/>
              <a:t>leur</a:t>
            </a:r>
            <a:r>
              <a:rPr lang="en-US" altLang="en-US" sz="2800" dirty="0" smtClean="0"/>
              <a:t> </a:t>
            </a:r>
            <a:r>
              <a:rPr lang="en-US" altLang="en-US" sz="2800" dirty="0" err="1" smtClean="0"/>
              <a:t>composante</a:t>
            </a:r>
            <a:r>
              <a:rPr lang="en-US" altLang="en-US" sz="2800" dirty="0" smtClean="0"/>
              <a:t> </a:t>
            </a:r>
            <a:r>
              <a:rPr lang="en-US" altLang="en-US" sz="2800" dirty="0" err="1" smtClean="0"/>
              <a:t>bleue</a:t>
            </a:r>
            <a:r>
              <a:rPr lang="en-US" altLang="en-US" sz="2800" dirty="0" smtClean="0"/>
              <a:t> (</a:t>
            </a:r>
            <a:r>
              <a:rPr lang="en-US" altLang="en-US" sz="2800" dirty="0" err="1" smtClean="0"/>
              <a:t>exemple</a:t>
            </a:r>
            <a:r>
              <a:rPr lang="en-US" altLang="en-US" sz="2800" dirty="0" smtClean="0"/>
              <a:t>: </a:t>
            </a:r>
            <a:r>
              <a:rPr lang="en-US" altLang="en-US" sz="2800" dirty="0" err="1" smtClean="0"/>
              <a:t>jaune</a:t>
            </a:r>
            <a:r>
              <a:rPr lang="en-US" altLang="en-US" sz="2800" dirty="0" smtClean="0"/>
              <a:t> et blanc)</a:t>
            </a:r>
          </a:p>
          <a:p>
            <a:pPr>
              <a:lnSpc>
                <a:spcPct val="90000"/>
              </a:lnSpc>
            </a:pPr>
            <a:r>
              <a:rPr lang="en-US" altLang="en-US" sz="2800" dirty="0" err="1"/>
              <a:t>Évitez</a:t>
            </a:r>
            <a:r>
              <a:rPr lang="en-US" altLang="en-US" sz="2800" dirty="0"/>
              <a:t> des </a:t>
            </a:r>
            <a:r>
              <a:rPr lang="en-US" altLang="en-US" sz="2800" dirty="0" err="1"/>
              <a:t>combinaisons</a:t>
            </a:r>
            <a:r>
              <a:rPr lang="en-US" altLang="en-US" sz="2800" dirty="0"/>
              <a:t> de </a:t>
            </a:r>
            <a:r>
              <a:rPr lang="en-US" altLang="en-US" sz="2800" dirty="0" err="1"/>
              <a:t>couleurs</a:t>
            </a:r>
            <a:r>
              <a:rPr lang="en-US" altLang="en-US" sz="2800" dirty="0"/>
              <a:t> qui </a:t>
            </a:r>
            <a:r>
              <a:rPr lang="en-US" altLang="en-US" sz="2800" dirty="0" err="1"/>
              <a:t>sont</a:t>
            </a:r>
            <a:r>
              <a:rPr lang="en-US" altLang="en-US" sz="2800" dirty="0"/>
              <a:t> </a:t>
            </a:r>
            <a:r>
              <a:rPr lang="en-US" altLang="en-US" sz="2800" dirty="0" err="1"/>
              <a:t>seulement</a:t>
            </a:r>
            <a:r>
              <a:rPr lang="en-US" altLang="en-US" sz="2800" dirty="0"/>
              <a:t> </a:t>
            </a:r>
            <a:r>
              <a:rPr lang="en-US" altLang="en-US" sz="2800" dirty="0" err="1"/>
              <a:t>différentes</a:t>
            </a:r>
            <a:r>
              <a:rPr lang="en-US" altLang="en-US" sz="2800" dirty="0"/>
              <a:t> </a:t>
            </a:r>
            <a:r>
              <a:rPr lang="en-US" altLang="en-US" sz="2800" dirty="0" err="1"/>
              <a:t>dans</a:t>
            </a:r>
            <a:r>
              <a:rPr lang="en-US" altLang="en-US" sz="2800" dirty="0"/>
              <a:t> </a:t>
            </a:r>
            <a:r>
              <a:rPr lang="en-US" altLang="en-US" sz="2800" dirty="0" err="1" smtClean="0"/>
              <a:t>une</a:t>
            </a:r>
            <a:r>
              <a:rPr lang="en-US" altLang="en-US" sz="2800" dirty="0" smtClean="0"/>
              <a:t> </a:t>
            </a:r>
            <a:r>
              <a:rPr lang="en-US" altLang="en-US" sz="2800" dirty="0" err="1" smtClean="0"/>
              <a:t>composante</a:t>
            </a:r>
            <a:r>
              <a:rPr lang="en-US" altLang="en-US" sz="2800" dirty="0" smtClean="0"/>
              <a:t>, car </a:t>
            </a:r>
            <a:r>
              <a:rPr lang="en-US" altLang="en-US" sz="2800" dirty="0" err="1" smtClean="0"/>
              <a:t>elles</a:t>
            </a:r>
            <a:r>
              <a:rPr lang="en-US" altLang="en-US" sz="2800" dirty="0" smtClean="0"/>
              <a:t> </a:t>
            </a:r>
            <a:r>
              <a:rPr lang="en-US" altLang="en-US" sz="2800" dirty="0" err="1" smtClean="0"/>
              <a:t>risquent</a:t>
            </a:r>
            <a:r>
              <a:rPr lang="en-US" altLang="en-US" sz="2800" dirty="0" smtClean="0"/>
              <a:t> d'être </a:t>
            </a:r>
            <a:r>
              <a:rPr lang="en-US" altLang="en-US" sz="2800" dirty="0" err="1" smtClean="0"/>
              <a:t>difficiles</a:t>
            </a:r>
            <a:r>
              <a:rPr lang="en-US" altLang="en-US" sz="2800" dirty="0" smtClean="0"/>
              <a:t> à </a:t>
            </a:r>
            <a:r>
              <a:rPr lang="en-US" altLang="en-US" sz="2800" dirty="0" err="1" smtClean="0"/>
              <a:t>distinguer</a:t>
            </a:r>
            <a:r>
              <a:rPr lang="en-US" altLang="en-US" sz="2800" dirty="0" smtClean="0"/>
              <a:t> pour un </a:t>
            </a:r>
            <a:r>
              <a:rPr lang="en-US" altLang="en-US" sz="2800" dirty="0" err="1" smtClean="0"/>
              <a:t>daltonien</a:t>
            </a:r>
            <a:endParaRPr lang="en-US" altLang="en-US" dirty="0" smtClean="0"/>
          </a:p>
          <a:p>
            <a:pPr>
              <a:lnSpc>
                <a:spcPct val="90000"/>
              </a:lnSpc>
            </a:pPr>
            <a:endParaRPr lang="en-CA" altLang="en-US" sz="2800" dirty="0" smtClean="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Questions</a:t>
            </a:r>
            <a:endParaRPr lang="en-CA" dirty="0"/>
          </a:p>
        </p:txBody>
      </p:sp>
      <p:sp>
        <p:nvSpPr>
          <p:cNvPr id="3" name="Content Placeholder 2"/>
          <p:cNvSpPr>
            <a:spLocks noGrp="1"/>
          </p:cNvSpPr>
          <p:nvPr>
            <p:ph idx="1"/>
          </p:nvPr>
        </p:nvSpPr>
        <p:spPr/>
        <p:txBody>
          <a:bodyPr/>
          <a:lstStyle/>
          <a:p>
            <a:r>
              <a:rPr lang="en-CA" dirty="0" err="1" smtClean="0"/>
              <a:t>Pouvez-vous</a:t>
            </a:r>
            <a:r>
              <a:rPr lang="en-CA" dirty="0" smtClean="0"/>
              <a:t> </a:t>
            </a:r>
            <a:r>
              <a:rPr lang="en-CA" dirty="0" err="1" smtClean="0"/>
              <a:t>nommer</a:t>
            </a:r>
            <a:r>
              <a:rPr lang="en-CA" dirty="0" smtClean="0"/>
              <a:t> les 3 </a:t>
            </a:r>
            <a:r>
              <a:rPr lang="en-CA" dirty="0" err="1" smtClean="0"/>
              <a:t>couleurs</a:t>
            </a:r>
            <a:r>
              <a:rPr lang="en-CA" dirty="0" smtClean="0"/>
              <a:t> </a:t>
            </a:r>
            <a:r>
              <a:rPr lang="en-CA" dirty="0" err="1" smtClean="0"/>
              <a:t>primaires</a:t>
            </a:r>
            <a:r>
              <a:rPr lang="en-CA" dirty="0" smtClean="0"/>
              <a:t>?</a:t>
            </a:r>
          </a:p>
          <a:p>
            <a:r>
              <a:rPr lang="en-CA" dirty="0" err="1" smtClean="0"/>
              <a:t>Pourquoi</a:t>
            </a:r>
            <a:r>
              <a:rPr lang="en-CA" dirty="0" smtClean="0"/>
              <a:t> y a-t-</a:t>
            </a:r>
            <a:r>
              <a:rPr lang="en-CA" dirty="0" err="1" smtClean="0"/>
              <a:t>il</a:t>
            </a:r>
            <a:r>
              <a:rPr lang="en-CA" dirty="0" smtClean="0"/>
              <a:t> 3 </a:t>
            </a:r>
            <a:r>
              <a:rPr lang="en-CA" dirty="0" err="1" smtClean="0"/>
              <a:t>couleurs</a:t>
            </a:r>
            <a:r>
              <a:rPr lang="en-CA" dirty="0" smtClean="0"/>
              <a:t> </a:t>
            </a:r>
            <a:r>
              <a:rPr lang="en-CA" dirty="0" err="1" smtClean="0"/>
              <a:t>primaires</a:t>
            </a:r>
            <a:r>
              <a:rPr lang="en-CA" dirty="0" smtClean="0"/>
              <a:t>? </a:t>
            </a:r>
            <a:r>
              <a:rPr lang="en-CA" dirty="0" err="1" smtClean="0"/>
              <a:t>Qu’est-ce</a:t>
            </a:r>
            <a:r>
              <a:rPr lang="en-CA" dirty="0" smtClean="0"/>
              <a:t> qui fait que </a:t>
            </a:r>
            <a:r>
              <a:rPr lang="en-CA" dirty="0" err="1" smtClean="0"/>
              <a:t>leurs</a:t>
            </a:r>
            <a:r>
              <a:rPr lang="en-CA" dirty="0" smtClean="0"/>
              <a:t> </a:t>
            </a:r>
            <a:r>
              <a:rPr lang="en-CA" dirty="0" err="1" smtClean="0"/>
              <a:t>trois</a:t>
            </a:r>
            <a:r>
              <a:rPr lang="en-CA" dirty="0"/>
              <a:t> </a:t>
            </a:r>
            <a:r>
              <a:rPr lang="en-CA" dirty="0" err="1" smtClean="0"/>
              <a:t>fréquences</a:t>
            </a:r>
            <a:r>
              <a:rPr lang="en-CA" dirty="0" smtClean="0"/>
              <a:t> </a:t>
            </a:r>
            <a:r>
              <a:rPr lang="en-CA" dirty="0" err="1" smtClean="0"/>
              <a:t>sont</a:t>
            </a:r>
            <a:r>
              <a:rPr lang="en-CA" dirty="0"/>
              <a:t> </a:t>
            </a:r>
            <a:r>
              <a:rPr lang="en-CA" dirty="0" err="1" smtClean="0"/>
              <a:t>spéciales</a:t>
            </a:r>
            <a:r>
              <a:rPr lang="en-CA" dirty="0" smtClean="0"/>
              <a:t>?</a:t>
            </a:r>
            <a:endParaRPr lang="en-CA" dirty="0"/>
          </a:p>
        </p:txBody>
      </p:sp>
      <p:pic>
        <p:nvPicPr>
          <p:cNvPr id="4" name="Picture 3" descr="visible-spectr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3671" y="5020360"/>
            <a:ext cx="4857750" cy="144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746522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re 1"/>
          <p:cNvSpPr>
            <a:spLocks noGrp="1"/>
          </p:cNvSpPr>
          <p:nvPr>
            <p:ph type="title"/>
          </p:nvPr>
        </p:nvSpPr>
        <p:spPr>
          <a:xfrm>
            <a:off x="428625" y="0"/>
            <a:ext cx="8229600" cy="928688"/>
          </a:xfrm>
        </p:spPr>
        <p:txBody>
          <a:bodyPr/>
          <a:lstStyle/>
          <a:p>
            <a:r>
              <a:rPr lang="fr-CA" altLang="en-US" smtClean="0"/>
              <a:t>Couleurs recommendées</a:t>
            </a:r>
          </a:p>
        </p:txBody>
      </p:sp>
      <p:sp>
        <p:nvSpPr>
          <p:cNvPr id="41987" name="Espace réservé du contenu 2"/>
          <p:cNvSpPr>
            <a:spLocks noGrp="1"/>
          </p:cNvSpPr>
          <p:nvPr>
            <p:ph idx="1"/>
          </p:nvPr>
        </p:nvSpPr>
        <p:spPr>
          <a:xfrm>
            <a:off x="214313" y="857250"/>
            <a:ext cx="8572500" cy="5643563"/>
          </a:xfrm>
        </p:spPr>
        <p:txBody>
          <a:bodyPr/>
          <a:lstStyle/>
          <a:p>
            <a:r>
              <a:rPr lang="fr-CA" altLang="en-US" sz="2400" smtClean="0"/>
              <a:t>Grandes superficies: couleurs peu saturées.</a:t>
            </a:r>
            <a:br>
              <a:rPr lang="fr-CA" altLang="en-US" sz="2400" smtClean="0"/>
            </a:br>
            <a:r>
              <a:rPr lang="fr-CA" altLang="en-US" sz="2400" smtClean="0"/>
              <a:t>Petites regions et détails: couleurs saturées.</a:t>
            </a:r>
          </a:p>
          <a:p>
            <a:endParaRPr lang="fr-CA" altLang="en-US" sz="2400" smtClean="0"/>
          </a:p>
          <a:p>
            <a:endParaRPr lang="fr-CA" altLang="en-US" sz="2400" smtClean="0"/>
          </a:p>
          <a:p>
            <a:endParaRPr lang="fr-CA" altLang="en-US" sz="2400" smtClean="0"/>
          </a:p>
          <a:p>
            <a:r>
              <a:rPr lang="fr-CA" altLang="en-US" sz="2400" smtClean="0"/>
              <a:t>Pour encoder des catégories,</a:t>
            </a:r>
            <a:br>
              <a:rPr lang="fr-CA" altLang="en-US" sz="2400" smtClean="0"/>
            </a:br>
            <a:r>
              <a:rPr lang="fr-CA" altLang="en-US" sz="2400" smtClean="0"/>
              <a:t>par exemple dans une légende, utilisez:</a:t>
            </a:r>
            <a:br>
              <a:rPr lang="fr-CA" altLang="en-US" sz="2400" smtClean="0"/>
            </a:br>
            <a:r>
              <a:rPr lang="fr-CA" altLang="en-US" sz="2400" smtClean="0"/>
              <a:t/>
            </a:r>
            <a:br>
              <a:rPr lang="fr-CA" altLang="en-US" sz="2400" smtClean="0"/>
            </a:br>
            <a:r>
              <a:rPr lang="fr-CA" altLang="en-US" sz="2400" smtClean="0"/>
              <a:t/>
            </a:r>
            <a:br>
              <a:rPr lang="fr-CA" altLang="en-US" sz="2400" smtClean="0"/>
            </a:br>
            <a:r>
              <a:rPr lang="fr-CA" altLang="en-US" sz="2400" smtClean="0"/>
              <a:t/>
            </a:r>
            <a:br>
              <a:rPr lang="fr-CA" altLang="en-US" sz="2400" smtClean="0"/>
            </a:br>
            <a:r>
              <a:rPr lang="fr-CA" altLang="en-US" sz="2400" smtClean="0"/>
              <a:t/>
            </a:r>
            <a:br>
              <a:rPr lang="fr-CA" altLang="en-US" sz="2400" smtClean="0"/>
            </a:br>
            <a:r>
              <a:rPr lang="fr-CA" altLang="en-US" sz="2400" smtClean="0"/>
              <a:t>Ces couleurs sont facilement distinguées, même d’une culture à une autre. Utiliser d’abord les 6 premières (</a:t>
            </a:r>
            <a:r>
              <a:rPr lang="fr-CA" altLang="en-US" sz="1800" smtClean="0"/>
              <a:t>rouge, vert, bleu, jaune, noir, blanc</a:t>
            </a:r>
            <a:r>
              <a:rPr lang="fr-CA" altLang="en-US" sz="2400" smtClean="0"/>
              <a:t>), ensuite les 6 autres (</a:t>
            </a:r>
            <a:r>
              <a:rPr lang="fr-CA" altLang="en-US" sz="1800" smtClean="0"/>
              <a:t>gris, orange, brun, rose, magenta/mauve, cyan/turquoise</a:t>
            </a:r>
            <a:r>
              <a:rPr lang="fr-CA" altLang="en-US" sz="2400" smtClean="0"/>
              <a:t>).</a:t>
            </a:r>
          </a:p>
        </p:txBody>
      </p:sp>
      <p:pic>
        <p:nvPicPr>
          <p:cNvPr id="4198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00625" y="1771650"/>
            <a:ext cx="3998913" cy="158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9000" y="4000500"/>
            <a:ext cx="482758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0" name="ZoneTexte 5"/>
          <p:cNvSpPr txBox="1">
            <a:spLocks noChangeArrowheads="1"/>
          </p:cNvSpPr>
          <p:nvPr/>
        </p:nvSpPr>
        <p:spPr bwMode="auto">
          <a:xfrm>
            <a:off x="6072188" y="1571625"/>
            <a:ext cx="6429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CA" altLang="en-US" sz="1800">
                <a:latin typeface="Arial" charset="0"/>
              </a:rPr>
              <a:t>oui</a:t>
            </a:r>
          </a:p>
        </p:txBody>
      </p:sp>
      <p:sp>
        <p:nvSpPr>
          <p:cNvPr id="41991" name="ZoneTexte 6"/>
          <p:cNvSpPr txBox="1">
            <a:spLocks noChangeArrowheads="1"/>
          </p:cNvSpPr>
          <p:nvPr/>
        </p:nvSpPr>
        <p:spPr bwMode="auto">
          <a:xfrm>
            <a:off x="8001000" y="1571625"/>
            <a:ext cx="6429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CA" altLang="en-US" sz="1800">
                <a:latin typeface="Arial" charset="0"/>
              </a:rPr>
              <a:t>non</a:t>
            </a:r>
          </a:p>
        </p:txBody>
      </p:sp>
      <p:sp>
        <p:nvSpPr>
          <p:cNvPr id="8" name="Flèche droite 7"/>
          <p:cNvSpPr/>
          <p:nvPr/>
        </p:nvSpPr>
        <p:spPr>
          <a:xfrm rot="8384795">
            <a:off x="8256958" y="846900"/>
            <a:ext cx="533400" cy="4572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8914" name="Picture 4" descr="colorTe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88975"/>
            <a:ext cx="9144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9938" name="Picture 4" descr="colorTest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00088"/>
            <a:ext cx="9144000" cy="545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3999" cy="1358770"/>
          </a:xfrm>
        </p:spPr>
        <p:txBody>
          <a:bodyPr/>
          <a:lstStyle/>
          <a:p>
            <a:r>
              <a:rPr lang="en-US" dirty="0" smtClean="0"/>
              <a:t>Palette de </a:t>
            </a:r>
            <a:r>
              <a:rPr lang="en-US" dirty="0" err="1" smtClean="0"/>
              <a:t>couleurs</a:t>
            </a:r>
            <a:r>
              <a:rPr lang="en-US" dirty="0" smtClean="0"/>
              <a:t> </a:t>
            </a:r>
            <a:r>
              <a:rPr lang="en-US" dirty="0" err="1" smtClean="0"/>
              <a:t>acceptables</a:t>
            </a:r>
            <a:r>
              <a:rPr lang="en-US" dirty="0"/>
              <a:t/>
            </a:r>
            <a:br>
              <a:rPr lang="en-US" dirty="0"/>
            </a:br>
            <a:r>
              <a:rPr lang="en-US" dirty="0" smtClean="0"/>
              <a:t>pour les </a:t>
            </a:r>
            <a:r>
              <a:rPr lang="en-US" dirty="0" err="1" smtClean="0"/>
              <a:t>daltoniens</a:t>
            </a:r>
            <a:endParaRPr lang="en-US" dirty="0"/>
          </a:p>
        </p:txBody>
      </p:sp>
      <p:pic>
        <p:nvPicPr>
          <p:cNvPr id="1026" name="Picture 2" descr="https://pbs.twimg.com/media/BtZKR5kCYAAE5ID.png:lar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238" y="1376713"/>
            <a:ext cx="8821524" cy="410457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5657671"/>
            <a:ext cx="9144000" cy="1200329"/>
          </a:xfrm>
          <a:prstGeom prst="rect">
            <a:avLst/>
          </a:prstGeom>
        </p:spPr>
        <p:txBody>
          <a:bodyPr wrap="square">
            <a:spAutoFit/>
          </a:bodyPr>
          <a:lstStyle/>
          <a:p>
            <a:r>
              <a:rPr lang="en-US" dirty="0"/>
              <a:t>Bang Wong, "Points of view: Color blindness", Nature Methods 8, 441 (2011) </a:t>
            </a:r>
            <a:r>
              <a:rPr lang="en-US" dirty="0" smtClean="0"/>
              <a:t>doi:10.1038/nmeth.1618 </a:t>
            </a:r>
            <a:r>
              <a:rPr lang="en-US" dirty="0" smtClean="0">
                <a:hlinkClick r:id="rId3"/>
              </a:rPr>
              <a:t>http</a:t>
            </a:r>
            <a:r>
              <a:rPr lang="en-US" dirty="0">
                <a:hlinkClick r:id="rId3"/>
              </a:rPr>
              <a:t>://scholar.google.ca/scholar?q=%22bang+wong%22+%</a:t>
            </a:r>
            <a:r>
              <a:rPr lang="en-US" dirty="0" smtClean="0">
                <a:hlinkClick r:id="rId3"/>
              </a:rPr>
              <a:t>22points+of+view%3A+color+blindness%22</a:t>
            </a:r>
            <a:r>
              <a:rPr lang="en-US" dirty="0" smtClean="0"/>
              <a:t> </a:t>
            </a:r>
            <a:endParaRPr lang="en-US" dirty="0"/>
          </a:p>
        </p:txBody>
      </p:sp>
    </p:spTree>
    <p:extLst>
      <p:ext uri="{BB962C8B-B14F-4D97-AF65-F5344CB8AC3E}">
        <p14:creationId xmlns:p14="http://schemas.microsoft.com/office/powerpoint/2010/main" val="8634878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re 1"/>
          <p:cNvSpPr>
            <a:spLocks noGrp="1"/>
          </p:cNvSpPr>
          <p:nvPr>
            <p:ph type="title"/>
          </p:nvPr>
        </p:nvSpPr>
        <p:spPr/>
        <p:txBody>
          <a:bodyPr/>
          <a:lstStyle/>
          <a:p>
            <a:r>
              <a:rPr lang="fr-CA" altLang="en-US" smtClean="0"/>
              <a:t>La signification (culturelle,</a:t>
            </a:r>
            <a:br>
              <a:rPr lang="fr-CA" altLang="en-US" smtClean="0"/>
            </a:br>
            <a:r>
              <a:rPr lang="fr-CA" altLang="en-US" smtClean="0"/>
              <a:t>émotionelle) des couleurs</a:t>
            </a:r>
          </a:p>
        </p:txBody>
      </p:sp>
      <p:sp>
        <p:nvSpPr>
          <p:cNvPr id="43011" name="Espace réservé du contenu 2"/>
          <p:cNvSpPr>
            <a:spLocks noGrp="1"/>
          </p:cNvSpPr>
          <p:nvPr>
            <p:ph idx="1"/>
          </p:nvPr>
        </p:nvSpPr>
        <p:spPr>
          <a:xfrm>
            <a:off x="457200" y="1714500"/>
            <a:ext cx="8229600" cy="4411663"/>
          </a:xfrm>
        </p:spPr>
        <p:txBody>
          <a:bodyPr/>
          <a:lstStyle/>
          <a:p>
            <a:r>
              <a:rPr lang="fr-CA" altLang="en-US" smtClean="0"/>
              <a:t>Rouge = excité, bleu = calme, vert = nature, orange = (?), etc.</a:t>
            </a:r>
          </a:p>
          <a:p>
            <a:pPr lvl="1"/>
            <a:r>
              <a:rPr lang="fr-CA" altLang="en-US" smtClean="0"/>
              <a:t>Vrai dans toutes les cultures?</a:t>
            </a:r>
          </a:p>
          <a:p>
            <a:r>
              <a:rPr lang="fr-CA" altLang="en-US" smtClean="0"/>
              <a:t>Blanc aux mariages, noir aux funérailles?</a:t>
            </a:r>
          </a:p>
          <a:p>
            <a:pPr lvl="1"/>
            <a:r>
              <a:rPr lang="fr-CA" altLang="en-US" smtClean="0"/>
              <a:t>Au Japon, noir porte bonheur aux mariages,</a:t>
            </a:r>
            <a:br>
              <a:rPr lang="fr-CA" altLang="en-US" smtClean="0"/>
            </a:br>
            <a:r>
              <a:rPr lang="fr-CA" altLang="en-US" smtClean="0"/>
              <a:t>et blanc est porté aux funérailles!</a:t>
            </a:r>
          </a:p>
          <a:p>
            <a:r>
              <a:rPr lang="fr-CA" altLang="en-US" smtClean="0"/>
              <a:t>Rouge = arrêter, vert = aller, jaune = prudence</a:t>
            </a:r>
          </a:p>
          <a:p>
            <a:pPr lvl="1"/>
            <a:r>
              <a:rPr lang="fr-CA" altLang="en-US" smtClean="0"/>
              <a:t>Une norme internationale</a:t>
            </a:r>
          </a:p>
          <a:p>
            <a:pPr lvl="1"/>
            <a:endParaRPr lang="fr-CA" altLang="en-US" smtClean="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re 1"/>
          <p:cNvSpPr>
            <a:spLocks noGrp="1"/>
          </p:cNvSpPr>
          <p:nvPr>
            <p:ph type="title"/>
          </p:nvPr>
        </p:nvSpPr>
        <p:spPr/>
        <p:txBody>
          <a:bodyPr/>
          <a:lstStyle/>
          <a:p>
            <a:r>
              <a:rPr lang="en-CA" altLang="en-US" sz="2800" smtClean="0"/>
              <a:t>The Psychology of Color in Marketing and Branding</a:t>
            </a:r>
            <a:r>
              <a:rPr lang="en-CA" altLang="en-US" sz="2400" smtClean="0"/>
              <a:t/>
            </a:r>
            <a:br>
              <a:rPr lang="en-CA" altLang="en-US" sz="2400" smtClean="0"/>
            </a:br>
            <a:r>
              <a:rPr lang="en-CA" altLang="en-US" sz="2400" smtClean="0"/>
              <a:t>Gregory Ciotti, July 17, 2013</a:t>
            </a:r>
            <a:br>
              <a:rPr lang="en-CA" altLang="en-US" sz="2400" smtClean="0"/>
            </a:br>
            <a:r>
              <a:rPr lang="en-CA" altLang="en-US" sz="2000" smtClean="0">
                <a:hlinkClick r:id="rId2"/>
              </a:rPr>
              <a:t>https://www.helpscout.net/blog/psychology-of-color/</a:t>
            </a:r>
            <a:r>
              <a:rPr lang="en-CA" altLang="en-US" sz="2000" smtClean="0"/>
              <a:t> </a:t>
            </a:r>
            <a:endParaRPr lang="en-CA" altLang="en-US" sz="2400" smtClean="0"/>
          </a:p>
        </p:txBody>
      </p:sp>
      <p:pic>
        <p:nvPicPr>
          <p:cNvPr id="4403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138" y="2157413"/>
            <a:ext cx="4414837" cy="3867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03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7550" y="4554538"/>
            <a:ext cx="4565650" cy="2303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03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27550" y="1900238"/>
            <a:ext cx="4565650" cy="2305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4038" name="ZoneTexte 3"/>
          <p:cNvSpPr txBox="1">
            <a:spLocks noChangeArrowheads="1"/>
          </p:cNvSpPr>
          <p:nvPr/>
        </p:nvSpPr>
        <p:spPr bwMode="auto">
          <a:xfrm>
            <a:off x="5010150" y="4194175"/>
            <a:ext cx="36004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CA" altLang="en-US" sz="1800">
                <a:latin typeface="Arial" charset="0"/>
              </a:rPr>
              <a:t>Couleurs préférées des hommes:</a:t>
            </a:r>
          </a:p>
        </p:txBody>
      </p:sp>
      <p:sp>
        <p:nvSpPr>
          <p:cNvPr id="44039" name="ZoneTexte 7"/>
          <p:cNvSpPr txBox="1">
            <a:spLocks noChangeArrowheads="1"/>
          </p:cNvSpPr>
          <p:nvPr/>
        </p:nvSpPr>
        <p:spPr bwMode="auto">
          <a:xfrm>
            <a:off x="5010150" y="1541463"/>
            <a:ext cx="36004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CA" altLang="en-US" sz="1800">
                <a:latin typeface="Arial" charset="0"/>
              </a:rPr>
              <a:t>Couleurs préférées des femmes:</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r>
              <a:rPr lang="en-US" altLang="en-US" sz="2800" dirty="0" err="1" smtClean="0"/>
              <a:t>Contraste</a:t>
            </a:r>
            <a:endParaRPr lang="en-CA" altLang="en-US" sz="2800" dirty="0" smtClean="0"/>
          </a:p>
        </p:txBody>
      </p:sp>
      <p:sp>
        <p:nvSpPr>
          <p:cNvPr id="643075" name="Rectangle 3"/>
          <p:cNvSpPr>
            <a:spLocks noChangeArrowheads="1"/>
          </p:cNvSpPr>
          <p:nvPr/>
        </p:nvSpPr>
        <p:spPr bwMode="auto">
          <a:xfrm>
            <a:off x="1600200" y="1295400"/>
            <a:ext cx="6019800" cy="3886200"/>
          </a:xfrm>
          <a:prstGeom prst="rect">
            <a:avLst/>
          </a:prstGeom>
          <a:gradFill rotWithShape="1">
            <a:gsLst>
              <a:gs pos="0">
                <a:schemeClr val="tx1"/>
              </a:gs>
              <a:gs pos="100000">
                <a:schemeClr val="tx1">
                  <a:gamma/>
                  <a:shade val="0"/>
                  <a:invGamma/>
                </a:schemeClr>
              </a:gs>
            </a:gsLst>
            <a:lin ang="0" scaled="1"/>
          </a:gradFill>
          <a:ln w="9525" algn="ctr">
            <a:noFill/>
            <a:miter lim="800000"/>
            <a:headEnd/>
            <a:tailEnd/>
          </a:ln>
          <a:effectLst/>
        </p:spPr>
        <p:txBody>
          <a:bodyPr wrap="none" anchor="ctr"/>
          <a:lstStyle/>
          <a:p>
            <a:pPr fontAlgn="auto">
              <a:spcBef>
                <a:spcPts val="0"/>
              </a:spcBef>
              <a:spcAft>
                <a:spcPts val="0"/>
              </a:spcAft>
              <a:defRPr/>
            </a:pPr>
            <a:endParaRPr lang="fr-CA">
              <a:latin typeface="+mn-lt"/>
              <a:cs typeface="+mn-cs"/>
            </a:endParaRPr>
          </a:p>
        </p:txBody>
      </p:sp>
      <p:sp>
        <p:nvSpPr>
          <p:cNvPr id="26628" name="Rectangle 4"/>
          <p:cNvSpPr>
            <a:spLocks noChangeArrowheads="1"/>
          </p:cNvSpPr>
          <p:nvPr/>
        </p:nvSpPr>
        <p:spPr bwMode="auto">
          <a:xfrm>
            <a:off x="2667000" y="2057400"/>
            <a:ext cx="228600" cy="990600"/>
          </a:xfrm>
          <a:prstGeom prst="rect">
            <a:avLst/>
          </a:prstGeom>
          <a:solidFill>
            <a:srgbClr val="C0C0C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spcBef>
                <a:spcPct val="20000"/>
              </a:spcBef>
              <a:buChar char="•"/>
              <a:defRPr sz="2400">
                <a:solidFill>
                  <a:schemeClr val="bg2"/>
                </a:solidFill>
                <a:latin typeface="Arial" charset="0"/>
              </a:defRPr>
            </a:lvl1pPr>
            <a:lvl2pPr marL="742950" indent="-285750" eaLnBrk="0" hangingPunct="0">
              <a:spcBef>
                <a:spcPct val="20000"/>
              </a:spcBef>
              <a:buChar char="–"/>
              <a:defRPr sz="2000">
                <a:solidFill>
                  <a:schemeClr val="bg2"/>
                </a:solidFill>
                <a:latin typeface="Arial" charset="0"/>
              </a:defRPr>
            </a:lvl2pPr>
            <a:lvl3pPr marL="1143000" indent="-228600" eaLnBrk="0" hangingPunct="0">
              <a:spcBef>
                <a:spcPct val="20000"/>
              </a:spcBef>
              <a:buChar char="•"/>
              <a:defRPr sz="2400">
                <a:solidFill>
                  <a:schemeClr val="bg2"/>
                </a:solidFill>
                <a:latin typeface="Arial" charset="0"/>
              </a:defRPr>
            </a:lvl3pPr>
            <a:lvl4pPr marL="1600200" indent="-228600" eaLnBrk="0" hangingPunct="0">
              <a:spcBef>
                <a:spcPct val="20000"/>
              </a:spcBef>
              <a:buChar char="–"/>
              <a:defRPr sz="2000">
                <a:solidFill>
                  <a:schemeClr val="bg2"/>
                </a:solidFill>
                <a:latin typeface="Times" pitchFamily="18" charset="0"/>
              </a:defRPr>
            </a:lvl4pPr>
            <a:lvl5pPr marL="2057400" indent="-228600" eaLnBrk="0" hangingPunct="0">
              <a:spcBef>
                <a:spcPct val="20000"/>
              </a:spcBef>
              <a:buChar char="»"/>
              <a:defRPr sz="2000">
                <a:solidFill>
                  <a:schemeClr val="bg2"/>
                </a:solidFill>
                <a:latin typeface="Times" pitchFamily="18" charset="0"/>
              </a:defRPr>
            </a:lvl5pPr>
            <a:lvl6pPr marL="2514600" indent="-228600" eaLnBrk="0" fontAlgn="base" hangingPunct="0">
              <a:spcBef>
                <a:spcPct val="20000"/>
              </a:spcBef>
              <a:spcAft>
                <a:spcPct val="0"/>
              </a:spcAft>
              <a:buChar char="»"/>
              <a:defRPr sz="2000">
                <a:solidFill>
                  <a:schemeClr val="bg2"/>
                </a:solidFill>
                <a:latin typeface="Times" pitchFamily="18" charset="0"/>
              </a:defRPr>
            </a:lvl6pPr>
            <a:lvl7pPr marL="2971800" indent="-228600" eaLnBrk="0" fontAlgn="base" hangingPunct="0">
              <a:spcBef>
                <a:spcPct val="20000"/>
              </a:spcBef>
              <a:spcAft>
                <a:spcPct val="0"/>
              </a:spcAft>
              <a:buChar char="»"/>
              <a:defRPr sz="2000">
                <a:solidFill>
                  <a:schemeClr val="bg2"/>
                </a:solidFill>
                <a:latin typeface="Times" pitchFamily="18" charset="0"/>
              </a:defRPr>
            </a:lvl7pPr>
            <a:lvl8pPr marL="3429000" indent="-228600" eaLnBrk="0" fontAlgn="base" hangingPunct="0">
              <a:spcBef>
                <a:spcPct val="20000"/>
              </a:spcBef>
              <a:spcAft>
                <a:spcPct val="0"/>
              </a:spcAft>
              <a:buChar char="»"/>
              <a:defRPr sz="2000">
                <a:solidFill>
                  <a:schemeClr val="bg2"/>
                </a:solidFill>
                <a:latin typeface="Times" pitchFamily="18" charset="0"/>
              </a:defRPr>
            </a:lvl8pPr>
            <a:lvl9pPr marL="3886200" indent="-228600" eaLnBrk="0" fontAlgn="base" hangingPunct="0">
              <a:spcBef>
                <a:spcPct val="20000"/>
              </a:spcBef>
              <a:spcAft>
                <a:spcPct val="0"/>
              </a:spcAft>
              <a:buChar char="»"/>
              <a:defRPr sz="2000">
                <a:solidFill>
                  <a:schemeClr val="bg2"/>
                </a:solidFill>
                <a:latin typeface="Times" pitchFamily="18" charset="0"/>
              </a:defRPr>
            </a:lvl9pPr>
          </a:lstStyle>
          <a:p>
            <a:pPr eaLnBrk="1" hangingPunct="1">
              <a:spcBef>
                <a:spcPct val="0"/>
              </a:spcBef>
              <a:buFontTx/>
              <a:buNone/>
            </a:pPr>
            <a:endParaRPr lang="fr-CA" altLang="en-US" sz="1800">
              <a:solidFill>
                <a:schemeClr val="tx1"/>
              </a:solidFill>
            </a:endParaRPr>
          </a:p>
        </p:txBody>
      </p:sp>
      <p:sp>
        <p:nvSpPr>
          <p:cNvPr id="26629" name="Rectangle 5"/>
          <p:cNvSpPr>
            <a:spLocks noChangeArrowheads="1"/>
          </p:cNvSpPr>
          <p:nvPr/>
        </p:nvSpPr>
        <p:spPr bwMode="auto">
          <a:xfrm>
            <a:off x="3352800" y="2057400"/>
            <a:ext cx="228600" cy="990600"/>
          </a:xfrm>
          <a:prstGeom prst="rect">
            <a:avLst/>
          </a:prstGeom>
          <a:solidFill>
            <a:srgbClr val="C0C0C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spcBef>
                <a:spcPct val="20000"/>
              </a:spcBef>
              <a:buChar char="•"/>
              <a:defRPr sz="2400">
                <a:solidFill>
                  <a:schemeClr val="bg2"/>
                </a:solidFill>
                <a:latin typeface="Arial" charset="0"/>
              </a:defRPr>
            </a:lvl1pPr>
            <a:lvl2pPr marL="742950" indent="-285750" eaLnBrk="0" hangingPunct="0">
              <a:spcBef>
                <a:spcPct val="20000"/>
              </a:spcBef>
              <a:buChar char="–"/>
              <a:defRPr sz="2000">
                <a:solidFill>
                  <a:schemeClr val="bg2"/>
                </a:solidFill>
                <a:latin typeface="Arial" charset="0"/>
              </a:defRPr>
            </a:lvl2pPr>
            <a:lvl3pPr marL="1143000" indent="-228600" eaLnBrk="0" hangingPunct="0">
              <a:spcBef>
                <a:spcPct val="20000"/>
              </a:spcBef>
              <a:buChar char="•"/>
              <a:defRPr sz="2400">
                <a:solidFill>
                  <a:schemeClr val="bg2"/>
                </a:solidFill>
                <a:latin typeface="Arial" charset="0"/>
              </a:defRPr>
            </a:lvl3pPr>
            <a:lvl4pPr marL="1600200" indent="-228600" eaLnBrk="0" hangingPunct="0">
              <a:spcBef>
                <a:spcPct val="20000"/>
              </a:spcBef>
              <a:buChar char="–"/>
              <a:defRPr sz="2000">
                <a:solidFill>
                  <a:schemeClr val="bg2"/>
                </a:solidFill>
                <a:latin typeface="Times" pitchFamily="18" charset="0"/>
              </a:defRPr>
            </a:lvl4pPr>
            <a:lvl5pPr marL="2057400" indent="-228600" eaLnBrk="0" hangingPunct="0">
              <a:spcBef>
                <a:spcPct val="20000"/>
              </a:spcBef>
              <a:buChar char="»"/>
              <a:defRPr sz="2000">
                <a:solidFill>
                  <a:schemeClr val="bg2"/>
                </a:solidFill>
                <a:latin typeface="Times" pitchFamily="18" charset="0"/>
              </a:defRPr>
            </a:lvl5pPr>
            <a:lvl6pPr marL="2514600" indent="-228600" eaLnBrk="0" fontAlgn="base" hangingPunct="0">
              <a:spcBef>
                <a:spcPct val="20000"/>
              </a:spcBef>
              <a:spcAft>
                <a:spcPct val="0"/>
              </a:spcAft>
              <a:buChar char="»"/>
              <a:defRPr sz="2000">
                <a:solidFill>
                  <a:schemeClr val="bg2"/>
                </a:solidFill>
                <a:latin typeface="Times" pitchFamily="18" charset="0"/>
              </a:defRPr>
            </a:lvl6pPr>
            <a:lvl7pPr marL="2971800" indent="-228600" eaLnBrk="0" fontAlgn="base" hangingPunct="0">
              <a:spcBef>
                <a:spcPct val="20000"/>
              </a:spcBef>
              <a:spcAft>
                <a:spcPct val="0"/>
              </a:spcAft>
              <a:buChar char="»"/>
              <a:defRPr sz="2000">
                <a:solidFill>
                  <a:schemeClr val="bg2"/>
                </a:solidFill>
                <a:latin typeface="Times" pitchFamily="18" charset="0"/>
              </a:defRPr>
            </a:lvl7pPr>
            <a:lvl8pPr marL="3429000" indent="-228600" eaLnBrk="0" fontAlgn="base" hangingPunct="0">
              <a:spcBef>
                <a:spcPct val="20000"/>
              </a:spcBef>
              <a:spcAft>
                <a:spcPct val="0"/>
              </a:spcAft>
              <a:buChar char="»"/>
              <a:defRPr sz="2000">
                <a:solidFill>
                  <a:schemeClr val="bg2"/>
                </a:solidFill>
                <a:latin typeface="Times" pitchFamily="18" charset="0"/>
              </a:defRPr>
            </a:lvl8pPr>
            <a:lvl9pPr marL="3886200" indent="-228600" eaLnBrk="0" fontAlgn="base" hangingPunct="0">
              <a:spcBef>
                <a:spcPct val="20000"/>
              </a:spcBef>
              <a:spcAft>
                <a:spcPct val="0"/>
              </a:spcAft>
              <a:buChar char="»"/>
              <a:defRPr sz="2000">
                <a:solidFill>
                  <a:schemeClr val="bg2"/>
                </a:solidFill>
                <a:latin typeface="Times" pitchFamily="18" charset="0"/>
              </a:defRPr>
            </a:lvl9pPr>
          </a:lstStyle>
          <a:p>
            <a:pPr eaLnBrk="1" hangingPunct="1">
              <a:spcBef>
                <a:spcPct val="0"/>
              </a:spcBef>
              <a:buFontTx/>
              <a:buNone/>
            </a:pPr>
            <a:endParaRPr lang="fr-CA" altLang="en-US" sz="1800">
              <a:solidFill>
                <a:schemeClr val="tx1"/>
              </a:solidFill>
            </a:endParaRPr>
          </a:p>
        </p:txBody>
      </p:sp>
      <p:sp>
        <p:nvSpPr>
          <p:cNvPr id="26630" name="Rectangle 6"/>
          <p:cNvSpPr>
            <a:spLocks noChangeArrowheads="1"/>
          </p:cNvSpPr>
          <p:nvPr/>
        </p:nvSpPr>
        <p:spPr bwMode="auto">
          <a:xfrm>
            <a:off x="4038600" y="2057400"/>
            <a:ext cx="228600" cy="990600"/>
          </a:xfrm>
          <a:prstGeom prst="rect">
            <a:avLst/>
          </a:prstGeom>
          <a:solidFill>
            <a:srgbClr val="C0C0C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spcBef>
                <a:spcPct val="20000"/>
              </a:spcBef>
              <a:buChar char="•"/>
              <a:defRPr sz="2400">
                <a:solidFill>
                  <a:schemeClr val="bg2"/>
                </a:solidFill>
                <a:latin typeface="Arial" charset="0"/>
              </a:defRPr>
            </a:lvl1pPr>
            <a:lvl2pPr marL="742950" indent="-285750" eaLnBrk="0" hangingPunct="0">
              <a:spcBef>
                <a:spcPct val="20000"/>
              </a:spcBef>
              <a:buChar char="–"/>
              <a:defRPr sz="2000">
                <a:solidFill>
                  <a:schemeClr val="bg2"/>
                </a:solidFill>
                <a:latin typeface="Arial" charset="0"/>
              </a:defRPr>
            </a:lvl2pPr>
            <a:lvl3pPr marL="1143000" indent="-228600" eaLnBrk="0" hangingPunct="0">
              <a:spcBef>
                <a:spcPct val="20000"/>
              </a:spcBef>
              <a:buChar char="•"/>
              <a:defRPr sz="2400">
                <a:solidFill>
                  <a:schemeClr val="bg2"/>
                </a:solidFill>
                <a:latin typeface="Arial" charset="0"/>
              </a:defRPr>
            </a:lvl3pPr>
            <a:lvl4pPr marL="1600200" indent="-228600" eaLnBrk="0" hangingPunct="0">
              <a:spcBef>
                <a:spcPct val="20000"/>
              </a:spcBef>
              <a:buChar char="–"/>
              <a:defRPr sz="2000">
                <a:solidFill>
                  <a:schemeClr val="bg2"/>
                </a:solidFill>
                <a:latin typeface="Times" pitchFamily="18" charset="0"/>
              </a:defRPr>
            </a:lvl4pPr>
            <a:lvl5pPr marL="2057400" indent="-228600" eaLnBrk="0" hangingPunct="0">
              <a:spcBef>
                <a:spcPct val="20000"/>
              </a:spcBef>
              <a:buChar char="»"/>
              <a:defRPr sz="2000">
                <a:solidFill>
                  <a:schemeClr val="bg2"/>
                </a:solidFill>
                <a:latin typeface="Times" pitchFamily="18" charset="0"/>
              </a:defRPr>
            </a:lvl5pPr>
            <a:lvl6pPr marL="2514600" indent="-228600" eaLnBrk="0" fontAlgn="base" hangingPunct="0">
              <a:spcBef>
                <a:spcPct val="20000"/>
              </a:spcBef>
              <a:spcAft>
                <a:spcPct val="0"/>
              </a:spcAft>
              <a:buChar char="»"/>
              <a:defRPr sz="2000">
                <a:solidFill>
                  <a:schemeClr val="bg2"/>
                </a:solidFill>
                <a:latin typeface="Times" pitchFamily="18" charset="0"/>
              </a:defRPr>
            </a:lvl6pPr>
            <a:lvl7pPr marL="2971800" indent="-228600" eaLnBrk="0" fontAlgn="base" hangingPunct="0">
              <a:spcBef>
                <a:spcPct val="20000"/>
              </a:spcBef>
              <a:spcAft>
                <a:spcPct val="0"/>
              </a:spcAft>
              <a:buChar char="»"/>
              <a:defRPr sz="2000">
                <a:solidFill>
                  <a:schemeClr val="bg2"/>
                </a:solidFill>
                <a:latin typeface="Times" pitchFamily="18" charset="0"/>
              </a:defRPr>
            </a:lvl7pPr>
            <a:lvl8pPr marL="3429000" indent="-228600" eaLnBrk="0" fontAlgn="base" hangingPunct="0">
              <a:spcBef>
                <a:spcPct val="20000"/>
              </a:spcBef>
              <a:spcAft>
                <a:spcPct val="0"/>
              </a:spcAft>
              <a:buChar char="»"/>
              <a:defRPr sz="2000">
                <a:solidFill>
                  <a:schemeClr val="bg2"/>
                </a:solidFill>
                <a:latin typeface="Times" pitchFamily="18" charset="0"/>
              </a:defRPr>
            </a:lvl8pPr>
            <a:lvl9pPr marL="3886200" indent="-228600" eaLnBrk="0" fontAlgn="base" hangingPunct="0">
              <a:spcBef>
                <a:spcPct val="20000"/>
              </a:spcBef>
              <a:spcAft>
                <a:spcPct val="0"/>
              </a:spcAft>
              <a:buChar char="»"/>
              <a:defRPr sz="2000">
                <a:solidFill>
                  <a:schemeClr val="bg2"/>
                </a:solidFill>
                <a:latin typeface="Times" pitchFamily="18" charset="0"/>
              </a:defRPr>
            </a:lvl9pPr>
          </a:lstStyle>
          <a:p>
            <a:pPr eaLnBrk="1" hangingPunct="1">
              <a:spcBef>
                <a:spcPct val="0"/>
              </a:spcBef>
              <a:buFontTx/>
              <a:buNone/>
            </a:pPr>
            <a:endParaRPr lang="fr-CA" altLang="en-US" sz="1800">
              <a:solidFill>
                <a:schemeClr val="tx1"/>
              </a:solidFill>
            </a:endParaRPr>
          </a:p>
        </p:txBody>
      </p:sp>
      <p:sp>
        <p:nvSpPr>
          <p:cNvPr id="26631" name="Rectangle 7"/>
          <p:cNvSpPr>
            <a:spLocks noChangeArrowheads="1"/>
          </p:cNvSpPr>
          <p:nvPr/>
        </p:nvSpPr>
        <p:spPr bwMode="auto">
          <a:xfrm>
            <a:off x="4724400" y="2057400"/>
            <a:ext cx="228600" cy="990600"/>
          </a:xfrm>
          <a:prstGeom prst="rect">
            <a:avLst/>
          </a:prstGeom>
          <a:solidFill>
            <a:srgbClr val="C0C0C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spcBef>
                <a:spcPct val="20000"/>
              </a:spcBef>
              <a:buChar char="•"/>
              <a:defRPr sz="2400">
                <a:solidFill>
                  <a:schemeClr val="bg2"/>
                </a:solidFill>
                <a:latin typeface="Arial" charset="0"/>
              </a:defRPr>
            </a:lvl1pPr>
            <a:lvl2pPr marL="742950" indent="-285750" eaLnBrk="0" hangingPunct="0">
              <a:spcBef>
                <a:spcPct val="20000"/>
              </a:spcBef>
              <a:buChar char="–"/>
              <a:defRPr sz="2000">
                <a:solidFill>
                  <a:schemeClr val="bg2"/>
                </a:solidFill>
                <a:latin typeface="Arial" charset="0"/>
              </a:defRPr>
            </a:lvl2pPr>
            <a:lvl3pPr marL="1143000" indent="-228600" eaLnBrk="0" hangingPunct="0">
              <a:spcBef>
                <a:spcPct val="20000"/>
              </a:spcBef>
              <a:buChar char="•"/>
              <a:defRPr sz="2400">
                <a:solidFill>
                  <a:schemeClr val="bg2"/>
                </a:solidFill>
                <a:latin typeface="Arial" charset="0"/>
              </a:defRPr>
            </a:lvl3pPr>
            <a:lvl4pPr marL="1600200" indent="-228600" eaLnBrk="0" hangingPunct="0">
              <a:spcBef>
                <a:spcPct val="20000"/>
              </a:spcBef>
              <a:buChar char="–"/>
              <a:defRPr sz="2000">
                <a:solidFill>
                  <a:schemeClr val="bg2"/>
                </a:solidFill>
                <a:latin typeface="Times" pitchFamily="18" charset="0"/>
              </a:defRPr>
            </a:lvl4pPr>
            <a:lvl5pPr marL="2057400" indent="-228600" eaLnBrk="0" hangingPunct="0">
              <a:spcBef>
                <a:spcPct val="20000"/>
              </a:spcBef>
              <a:buChar char="»"/>
              <a:defRPr sz="2000">
                <a:solidFill>
                  <a:schemeClr val="bg2"/>
                </a:solidFill>
                <a:latin typeface="Times" pitchFamily="18" charset="0"/>
              </a:defRPr>
            </a:lvl5pPr>
            <a:lvl6pPr marL="2514600" indent="-228600" eaLnBrk="0" fontAlgn="base" hangingPunct="0">
              <a:spcBef>
                <a:spcPct val="20000"/>
              </a:spcBef>
              <a:spcAft>
                <a:spcPct val="0"/>
              </a:spcAft>
              <a:buChar char="»"/>
              <a:defRPr sz="2000">
                <a:solidFill>
                  <a:schemeClr val="bg2"/>
                </a:solidFill>
                <a:latin typeface="Times" pitchFamily="18" charset="0"/>
              </a:defRPr>
            </a:lvl6pPr>
            <a:lvl7pPr marL="2971800" indent="-228600" eaLnBrk="0" fontAlgn="base" hangingPunct="0">
              <a:spcBef>
                <a:spcPct val="20000"/>
              </a:spcBef>
              <a:spcAft>
                <a:spcPct val="0"/>
              </a:spcAft>
              <a:buChar char="»"/>
              <a:defRPr sz="2000">
                <a:solidFill>
                  <a:schemeClr val="bg2"/>
                </a:solidFill>
                <a:latin typeface="Times" pitchFamily="18" charset="0"/>
              </a:defRPr>
            </a:lvl7pPr>
            <a:lvl8pPr marL="3429000" indent="-228600" eaLnBrk="0" fontAlgn="base" hangingPunct="0">
              <a:spcBef>
                <a:spcPct val="20000"/>
              </a:spcBef>
              <a:spcAft>
                <a:spcPct val="0"/>
              </a:spcAft>
              <a:buChar char="»"/>
              <a:defRPr sz="2000">
                <a:solidFill>
                  <a:schemeClr val="bg2"/>
                </a:solidFill>
                <a:latin typeface="Times" pitchFamily="18" charset="0"/>
              </a:defRPr>
            </a:lvl8pPr>
            <a:lvl9pPr marL="3886200" indent="-228600" eaLnBrk="0" fontAlgn="base" hangingPunct="0">
              <a:spcBef>
                <a:spcPct val="20000"/>
              </a:spcBef>
              <a:spcAft>
                <a:spcPct val="0"/>
              </a:spcAft>
              <a:buChar char="»"/>
              <a:defRPr sz="2000">
                <a:solidFill>
                  <a:schemeClr val="bg2"/>
                </a:solidFill>
                <a:latin typeface="Times" pitchFamily="18" charset="0"/>
              </a:defRPr>
            </a:lvl9pPr>
          </a:lstStyle>
          <a:p>
            <a:pPr eaLnBrk="1" hangingPunct="1">
              <a:spcBef>
                <a:spcPct val="0"/>
              </a:spcBef>
              <a:buFontTx/>
              <a:buNone/>
            </a:pPr>
            <a:endParaRPr lang="fr-CA" altLang="en-US" sz="1800">
              <a:solidFill>
                <a:schemeClr val="tx1"/>
              </a:solidFill>
            </a:endParaRPr>
          </a:p>
        </p:txBody>
      </p:sp>
      <p:sp>
        <p:nvSpPr>
          <p:cNvPr id="26632" name="Rectangle 8"/>
          <p:cNvSpPr>
            <a:spLocks noChangeArrowheads="1"/>
          </p:cNvSpPr>
          <p:nvPr/>
        </p:nvSpPr>
        <p:spPr bwMode="auto">
          <a:xfrm>
            <a:off x="5410200" y="2057400"/>
            <a:ext cx="228600" cy="990600"/>
          </a:xfrm>
          <a:prstGeom prst="rect">
            <a:avLst/>
          </a:prstGeom>
          <a:solidFill>
            <a:srgbClr val="C0C0C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spcBef>
                <a:spcPct val="20000"/>
              </a:spcBef>
              <a:buChar char="•"/>
              <a:defRPr sz="2400">
                <a:solidFill>
                  <a:schemeClr val="bg2"/>
                </a:solidFill>
                <a:latin typeface="Arial" charset="0"/>
              </a:defRPr>
            </a:lvl1pPr>
            <a:lvl2pPr marL="742950" indent="-285750" eaLnBrk="0" hangingPunct="0">
              <a:spcBef>
                <a:spcPct val="20000"/>
              </a:spcBef>
              <a:buChar char="–"/>
              <a:defRPr sz="2000">
                <a:solidFill>
                  <a:schemeClr val="bg2"/>
                </a:solidFill>
                <a:latin typeface="Arial" charset="0"/>
              </a:defRPr>
            </a:lvl2pPr>
            <a:lvl3pPr marL="1143000" indent="-228600" eaLnBrk="0" hangingPunct="0">
              <a:spcBef>
                <a:spcPct val="20000"/>
              </a:spcBef>
              <a:buChar char="•"/>
              <a:defRPr sz="2400">
                <a:solidFill>
                  <a:schemeClr val="bg2"/>
                </a:solidFill>
                <a:latin typeface="Arial" charset="0"/>
              </a:defRPr>
            </a:lvl3pPr>
            <a:lvl4pPr marL="1600200" indent="-228600" eaLnBrk="0" hangingPunct="0">
              <a:spcBef>
                <a:spcPct val="20000"/>
              </a:spcBef>
              <a:buChar char="–"/>
              <a:defRPr sz="2000">
                <a:solidFill>
                  <a:schemeClr val="bg2"/>
                </a:solidFill>
                <a:latin typeface="Times" pitchFamily="18" charset="0"/>
              </a:defRPr>
            </a:lvl4pPr>
            <a:lvl5pPr marL="2057400" indent="-228600" eaLnBrk="0" hangingPunct="0">
              <a:spcBef>
                <a:spcPct val="20000"/>
              </a:spcBef>
              <a:buChar char="»"/>
              <a:defRPr sz="2000">
                <a:solidFill>
                  <a:schemeClr val="bg2"/>
                </a:solidFill>
                <a:latin typeface="Times" pitchFamily="18" charset="0"/>
              </a:defRPr>
            </a:lvl5pPr>
            <a:lvl6pPr marL="2514600" indent="-228600" eaLnBrk="0" fontAlgn="base" hangingPunct="0">
              <a:spcBef>
                <a:spcPct val="20000"/>
              </a:spcBef>
              <a:spcAft>
                <a:spcPct val="0"/>
              </a:spcAft>
              <a:buChar char="»"/>
              <a:defRPr sz="2000">
                <a:solidFill>
                  <a:schemeClr val="bg2"/>
                </a:solidFill>
                <a:latin typeface="Times" pitchFamily="18" charset="0"/>
              </a:defRPr>
            </a:lvl6pPr>
            <a:lvl7pPr marL="2971800" indent="-228600" eaLnBrk="0" fontAlgn="base" hangingPunct="0">
              <a:spcBef>
                <a:spcPct val="20000"/>
              </a:spcBef>
              <a:spcAft>
                <a:spcPct val="0"/>
              </a:spcAft>
              <a:buChar char="»"/>
              <a:defRPr sz="2000">
                <a:solidFill>
                  <a:schemeClr val="bg2"/>
                </a:solidFill>
                <a:latin typeface="Times" pitchFamily="18" charset="0"/>
              </a:defRPr>
            </a:lvl7pPr>
            <a:lvl8pPr marL="3429000" indent="-228600" eaLnBrk="0" fontAlgn="base" hangingPunct="0">
              <a:spcBef>
                <a:spcPct val="20000"/>
              </a:spcBef>
              <a:spcAft>
                <a:spcPct val="0"/>
              </a:spcAft>
              <a:buChar char="»"/>
              <a:defRPr sz="2000">
                <a:solidFill>
                  <a:schemeClr val="bg2"/>
                </a:solidFill>
                <a:latin typeface="Times" pitchFamily="18" charset="0"/>
              </a:defRPr>
            </a:lvl8pPr>
            <a:lvl9pPr marL="3886200" indent="-228600" eaLnBrk="0" fontAlgn="base" hangingPunct="0">
              <a:spcBef>
                <a:spcPct val="20000"/>
              </a:spcBef>
              <a:spcAft>
                <a:spcPct val="0"/>
              </a:spcAft>
              <a:buChar char="»"/>
              <a:defRPr sz="2000">
                <a:solidFill>
                  <a:schemeClr val="bg2"/>
                </a:solidFill>
                <a:latin typeface="Times" pitchFamily="18" charset="0"/>
              </a:defRPr>
            </a:lvl9pPr>
          </a:lstStyle>
          <a:p>
            <a:pPr eaLnBrk="1" hangingPunct="1">
              <a:spcBef>
                <a:spcPct val="0"/>
              </a:spcBef>
              <a:buFontTx/>
              <a:buNone/>
            </a:pPr>
            <a:endParaRPr lang="fr-CA" altLang="en-US" sz="1800">
              <a:solidFill>
                <a:schemeClr val="tx1"/>
              </a:solidFill>
            </a:endParaRPr>
          </a:p>
        </p:txBody>
      </p:sp>
      <p:sp>
        <p:nvSpPr>
          <p:cNvPr id="26633" name="Rectangle 9"/>
          <p:cNvSpPr>
            <a:spLocks noChangeArrowheads="1"/>
          </p:cNvSpPr>
          <p:nvPr/>
        </p:nvSpPr>
        <p:spPr bwMode="auto">
          <a:xfrm>
            <a:off x="6096000" y="2057400"/>
            <a:ext cx="228600" cy="990600"/>
          </a:xfrm>
          <a:prstGeom prst="rect">
            <a:avLst/>
          </a:prstGeom>
          <a:solidFill>
            <a:srgbClr val="C0C0C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spcBef>
                <a:spcPct val="20000"/>
              </a:spcBef>
              <a:buChar char="•"/>
              <a:defRPr sz="2400">
                <a:solidFill>
                  <a:schemeClr val="bg2"/>
                </a:solidFill>
                <a:latin typeface="Arial" charset="0"/>
              </a:defRPr>
            </a:lvl1pPr>
            <a:lvl2pPr marL="742950" indent="-285750" eaLnBrk="0" hangingPunct="0">
              <a:spcBef>
                <a:spcPct val="20000"/>
              </a:spcBef>
              <a:buChar char="–"/>
              <a:defRPr sz="2000">
                <a:solidFill>
                  <a:schemeClr val="bg2"/>
                </a:solidFill>
                <a:latin typeface="Arial" charset="0"/>
              </a:defRPr>
            </a:lvl2pPr>
            <a:lvl3pPr marL="1143000" indent="-228600" eaLnBrk="0" hangingPunct="0">
              <a:spcBef>
                <a:spcPct val="20000"/>
              </a:spcBef>
              <a:buChar char="•"/>
              <a:defRPr sz="2400">
                <a:solidFill>
                  <a:schemeClr val="bg2"/>
                </a:solidFill>
                <a:latin typeface="Arial" charset="0"/>
              </a:defRPr>
            </a:lvl3pPr>
            <a:lvl4pPr marL="1600200" indent="-228600" eaLnBrk="0" hangingPunct="0">
              <a:spcBef>
                <a:spcPct val="20000"/>
              </a:spcBef>
              <a:buChar char="–"/>
              <a:defRPr sz="2000">
                <a:solidFill>
                  <a:schemeClr val="bg2"/>
                </a:solidFill>
                <a:latin typeface="Times" pitchFamily="18" charset="0"/>
              </a:defRPr>
            </a:lvl4pPr>
            <a:lvl5pPr marL="2057400" indent="-228600" eaLnBrk="0" hangingPunct="0">
              <a:spcBef>
                <a:spcPct val="20000"/>
              </a:spcBef>
              <a:buChar char="»"/>
              <a:defRPr sz="2000">
                <a:solidFill>
                  <a:schemeClr val="bg2"/>
                </a:solidFill>
                <a:latin typeface="Times" pitchFamily="18" charset="0"/>
              </a:defRPr>
            </a:lvl5pPr>
            <a:lvl6pPr marL="2514600" indent="-228600" eaLnBrk="0" fontAlgn="base" hangingPunct="0">
              <a:spcBef>
                <a:spcPct val="20000"/>
              </a:spcBef>
              <a:spcAft>
                <a:spcPct val="0"/>
              </a:spcAft>
              <a:buChar char="»"/>
              <a:defRPr sz="2000">
                <a:solidFill>
                  <a:schemeClr val="bg2"/>
                </a:solidFill>
                <a:latin typeface="Times" pitchFamily="18" charset="0"/>
              </a:defRPr>
            </a:lvl6pPr>
            <a:lvl7pPr marL="2971800" indent="-228600" eaLnBrk="0" fontAlgn="base" hangingPunct="0">
              <a:spcBef>
                <a:spcPct val="20000"/>
              </a:spcBef>
              <a:spcAft>
                <a:spcPct val="0"/>
              </a:spcAft>
              <a:buChar char="»"/>
              <a:defRPr sz="2000">
                <a:solidFill>
                  <a:schemeClr val="bg2"/>
                </a:solidFill>
                <a:latin typeface="Times" pitchFamily="18" charset="0"/>
              </a:defRPr>
            </a:lvl7pPr>
            <a:lvl8pPr marL="3429000" indent="-228600" eaLnBrk="0" fontAlgn="base" hangingPunct="0">
              <a:spcBef>
                <a:spcPct val="20000"/>
              </a:spcBef>
              <a:spcAft>
                <a:spcPct val="0"/>
              </a:spcAft>
              <a:buChar char="»"/>
              <a:defRPr sz="2000">
                <a:solidFill>
                  <a:schemeClr val="bg2"/>
                </a:solidFill>
                <a:latin typeface="Times" pitchFamily="18" charset="0"/>
              </a:defRPr>
            </a:lvl8pPr>
            <a:lvl9pPr marL="3886200" indent="-228600" eaLnBrk="0" fontAlgn="base" hangingPunct="0">
              <a:spcBef>
                <a:spcPct val="20000"/>
              </a:spcBef>
              <a:spcAft>
                <a:spcPct val="0"/>
              </a:spcAft>
              <a:buChar char="»"/>
              <a:defRPr sz="2000">
                <a:solidFill>
                  <a:schemeClr val="bg2"/>
                </a:solidFill>
                <a:latin typeface="Times" pitchFamily="18" charset="0"/>
              </a:defRPr>
            </a:lvl9pPr>
          </a:lstStyle>
          <a:p>
            <a:pPr eaLnBrk="1" hangingPunct="1">
              <a:spcBef>
                <a:spcPct val="0"/>
              </a:spcBef>
              <a:buFontTx/>
              <a:buNone/>
            </a:pPr>
            <a:endParaRPr lang="fr-CA" altLang="en-US" sz="1800">
              <a:solidFill>
                <a:schemeClr val="tx1"/>
              </a:solidFill>
            </a:endParaRPr>
          </a:p>
        </p:txBody>
      </p:sp>
      <p:sp>
        <p:nvSpPr>
          <p:cNvPr id="26634" name="Rectangle 10"/>
          <p:cNvSpPr>
            <a:spLocks noChangeArrowheads="1"/>
          </p:cNvSpPr>
          <p:nvPr/>
        </p:nvSpPr>
        <p:spPr bwMode="auto">
          <a:xfrm>
            <a:off x="6781800" y="2057400"/>
            <a:ext cx="228600" cy="990600"/>
          </a:xfrm>
          <a:prstGeom prst="rect">
            <a:avLst/>
          </a:prstGeom>
          <a:solidFill>
            <a:srgbClr val="C0C0C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spcBef>
                <a:spcPct val="20000"/>
              </a:spcBef>
              <a:buChar char="•"/>
              <a:defRPr sz="2400">
                <a:solidFill>
                  <a:schemeClr val="bg2"/>
                </a:solidFill>
                <a:latin typeface="Arial" charset="0"/>
              </a:defRPr>
            </a:lvl1pPr>
            <a:lvl2pPr marL="742950" indent="-285750" eaLnBrk="0" hangingPunct="0">
              <a:spcBef>
                <a:spcPct val="20000"/>
              </a:spcBef>
              <a:buChar char="–"/>
              <a:defRPr sz="2000">
                <a:solidFill>
                  <a:schemeClr val="bg2"/>
                </a:solidFill>
                <a:latin typeface="Arial" charset="0"/>
              </a:defRPr>
            </a:lvl2pPr>
            <a:lvl3pPr marL="1143000" indent="-228600" eaLnBrk="0" hangingPunct="0">
              <a:spcBef>
                <a:spcPct val="20000"/>
              </a:spcBef>
              <a:buChar char="•"/>
              <a:defRPr sz="2400">
                <a:solidFill>
                  <a:schemeClr val="bg2"/>
                </a:solidFill>
                <a:latin typeface="Arial" charset="0"/>
              </a:defRPr>
            </a:lvl3pPr>
            <a:lvl4pPr marL="1600200" indent="-228600" eaLnBrk="0" hangingPunct="0">
              <a:spcBef>
                <a:spcPct val="20000"/>
              </a:spcBef>
              <a:buChar char="–"/>
              <a:defRPr sz="2000">
                <a:solidFill>
                  <a:schemeClr val="bg2"/>
                </a:solidFill>
                <a:latin typeface="Times" pitchFamily="18" charset="0"/>
              </a:defRPr>
            </a:lvl4pPr>
            <a:lvl5pPr marL="2057400" indent="-228600" eaLnBrk="0" hangingPunct="0">
              <a:spcBef>
                <a:spcPct val="20000"/>
              </a:spcBef>
              <a:buChar char="»"/>
              <a:defRPr sz="2000">
                <a:solidFill>
                  <a:schemeClr val="bg2"/>
                </a:solidFill>
                <a:latin typeface="Times" pitchFamily="18" charset="0"/>
              </a:defRPr>
            </a:lvl5pPr>
            <a:lvl6pPr marL="2514600" indent="-228600" eaLnBrk="0" fontAlgn="base" hangingPunct="0">
              <a:spcBef>
                <a:spcPct val="20000"/>
              </a:spcBef>
              <a:spcAft>
                <a:spcPct val="0"/>
              </a:spcAft>
              <a:buChar char="»"/>
              <a:defRPr sz="2000">
                <a:solidFill>
                  <a:schemeClr val="bg2"/>
                </a:solidFill>
                <a:latin typeface="Times" pitchFamily="18" charset="0"/>
              </a:defRPr>
            </a:lvl6pPr>
            <a:lvl7pPr marL="2971800" indent="-228600" eaLnBrk="0" fontAlgn="base" hangingPunct="0">
              <a:spcBef>
                <a:spcPct val="20000"/>
              </a:spcBef>
              <a:spcAft>
                <a:spcPct val="0"/>
              </a:spcAft>
              <a:buChar char="»"/>
              <a:defRPr sz="2000">
                <a:solidFill>
                  <a:schemeClr val="bg2"/>
                </a:solidFill>
                <a:latin typeface="Times" pitchFamily="18" charset="0"/>
              </a:defRPr>
            </a:lvl7pPr>
            <a:lvl8pPr marL="3429000" indent="-228600" eaLnBrk="0" fontAlgn="base" hangingPunct="0">
              <a:spcBef>
                <a:spcPct val="20000"/>
              </a:spcBef>
              <a:spcAft>
                <a:spcPct val="0"/>
              </a:spcAft>
              <a:buChar char="»"/>
              <a:defRPr sz="2000">
                <a:solidFill>
                  <a:schemeClr val="bg2"/>
                </a:solidFill>
                <a:latin typeface="Times" pitchFamily="18" charset="0"/>
              </a:defRPr>
            </a:lvl8pPr>
            <a:lvl9pPr marL="3886200" indent="-228600" eaLnBrk="0" fontAlgn="base" hangingPunct="0">
              <a:spcBef>
                <a:spcPct val="20000"/>
              </a:spcBef>
              <a:spcAft>
                <a:spcPct val="0"/>
              </a:spcAft>
              <a:buChar char="»"/>
              <a:defRPr sz="2000">
                <a:solidFill>
                  <a:schemeClr val="bg2"/>
                </a:solidFill>
                <a:latin typeface="Times" pitchFamily="18" charset="0"/>
              </a:defRPr>
            </a:lvl9pPr>
          </a:lstStyle>
          <a:p>
            <a:pPr eaLnBrk="1" hangingPunct="1">
              <a:spcBef>
                <a:spcPct val="0"/>
              </a:spcBef>
              <a:buFontTx/>
              <a:buNone/>
            </a:pPr>
            <a:endParaRPr lang="fr-CA" altLang="en-US" sz="1800">
              <a:solidFill>
                <a:schemeClr val="tx1"/>
              </a:solidFill>
            </a:endParaRPr>
          </a:p>
        </p:txBody>
      </p:sp>
      <p:sp>
        <p:nvSpPr>
          <p:cNvPr id="26635" name="Rectangle 11"/>
          <p:cNvSpPr>
            <a:spLocks noChangeArrowheads="1"/>
          </p:cNvSpPr>
          <p:nvPr/>
        </p:nvSpPr>
        <p:spPr bwMode="auto">
          <a:xfrm>
            <a:off x="2362200" y="3505200"/>
            <a:ext cx="228600" cy="990600"/>
          </a:xfrm>
          <a:prstGeom prst="rect">
            <a:avLst/>
          </a:prstGeom>
          <a:solidFill>
            <a:srgbClr val="80808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spcBef>
                <a:spcPct val="20000"/>
              </a:spcBef>
              <a:buChar char="•"/>
              <a:defRPr sz="2400">
                <a:solidFill>
                  <a:schemeClr val="bg2"/>
                </a:solidFill>
                <a:latin typeface="Arial" charset="0"/>
              </a:defRPr>
            </a:lvl1pPr>
            <a:lvl2pPr marL="742950" indent="-285750" eaLnBrk="0" hangingPunct="0">
              <a:spcBef>
                <a:spcPct val="20000"/>
              </a:spcBef>
              <a:buChar char="–"/>
              <a:defRPr sz="2000">
                <a:solidFill>
                  <a:schemeClr val="bg2"/>
                </a:solidFill>
                <a:latin typeface="Arial" charset="0"/>
              </a:defRPr>
            </a:lvl2pPr>
            <a:lvl3pPr marL="1143000" indent="-228600" eaLnBrk="0" hangingPunct="0">
              <a:spcBef>
                <a:spcPct val="20000"/>
              </a:spcBef>
              <a:buChar char="•"/>
              <a:defRPr sz="2400">
                <a:solidFill>
                  <a:schemeClr val="bg2"/>
                </a:solidFill>
                <a:latin typeface="Arial" charset="0"/>
              </a:defRPr>
            </a:lvl3pPr>
            <a:lvl4pPr marL="1600200" indent="-228600" eaLnBrk="0" hangingPunct="0">
              <a:spcBef>
                <a:spcPct val="20000"/>
              </a:spcBef>
              <a:buChar char="–"/>
              <a:defRPr sz="2000">
                <a:solidFill>
                  <a:schemeClr val="bg2"/>
                </a:solidFill>
                <a:latin typeface="Times" pitchFamily="18" charset="0"/>
              </a:defRPr>
            </a:lvl4pPr>
            <a:lvl5pPr marL="2057400" indent="-228600" eaLnBrk="0" hangingPunct="0">
              <a:spcBef>
                <a:spcPct val="20000"/>
              </a:spcBef>
              <a:buChar char="»"/>
              <a:defRPr sz="2000">
                <a:solidFill>
                  <a:schemeClr val="bg2"/>
                </a:solidFill>
                <a:latin typeface="Times" pitchFamily="18" charset="0"/>
              </a:defRPr>
            </a:lvl5pPr>
            <a:lvl6pPr marL="2514600" indent="-228600" eaLnBrk="0" fontAlgn="base" hangingPunct="0">
              <a:spcBef>
                <a:spcPct val="20000"/>
              </a:spcBef>
              <a:spcAft>
                <a:spcPct val="0"/>
              </a:spcAft>
              <a:buChar char="»"/>
              <a:defRPr sz="2000">
                <a:solidFill>
                  <a:schemeClr val="bg2"/>
                </a:solidFill>
                <a:latin typeface="Times" pitchFamily="18" charset="0"/>
              </a:defRPr>
            </a:lvl6pPr>
            <a:lvl7pPr marL="2971800" indent="-228600" eaLnBrk="0" fontAlgn="base" hangingPunct="0">
              <a:spcBef>
                <a:spcPct val="20000"/>
              </a:spcBef>
              <a:spcAft>
                <a:spcPct val="0"/>
              </a:spcAft>
              <a:buChar char="»"/>
              <a:defRPr sz="2000">
                <a:solidFill>
                  <a:schemeClr val="bg2"/>
                </a:solidFill>
                <a:latin typeface="Times" pitchFamily="18" charset="0"/>
              </a:defRPr>
            </a:lvl7pPr>
            <a:lvl8pPr marL="3429000" indent="-228600" eaLnBrk="0" fontAlgn="base" hangingPunct="0">
              <a:spcBef>
                <a:spcPct val="20000"/>
              </a:spcBef>
              <a:spcAft>
                <a:spcPct val="0"/>
              </a:spcAft>
              <a:buChar char="»"/>
              <a:defRPr sz="2000">
                <a:solidFill>
                  <a:schemeClr val="bg2"/>
                </a:solidFill>
                <a:latin typeface="Times" pitchFamily="18" charset="0"/>
              </a:defRPr>
            </a:lvl8pPr>
            <a:lvl9pPr marL="3886200" indent="-228600" eaLnBrk="0" fontAlgn="base" hangingPunct="0">
              <a:spcBef>
                <a:spcPct val="20000"/>
              </a:spcBef>
              <a:spcAft>
                <a:spcPct val="0"/>
              </a:spcAft>
              <a:buChar char="»"/>
              <a:defRPr sz="2000">
                <a:solidFill>
                  <a:schemeClr val="bg2"/>
                </a:solidFill>
                <a:latin typeface="Times" pitchFamily="18" charset="0"/>
              </a:defRPr>
            </a:lvl9pPr>
          </a:lstStyle>
          <a:p>
            <a:pPr eaLnBrk="1" hangingPunct="1">
              <a:spcBef>
                <a:spcPct val="0"/>
              </a:spcBef>
              <a:buFontTx/>
              <a:buNone/>
            </a:pPr>
            <a:endParaRPr lang="fr-CA" altLang="en-US" sz="1800">
              <a:solidFill>
                <a:schemeClr val="tx1"/>
              </a:solidFill>
            </a:endParaRPr>
          </a:p>
        </p:txBody>
      </p:sp>
      <p:sp>
        <p:nvSpPr>
          <p:cNvPr id="26636" name="Rectangle 12"/>
          <p:cNvSpPr>
            <a:spLocks noChangeArrowheads="1"/>
          </p:cNvSpPr>
          <p:nvPr/>
        </p:nvSpPr>
        <p:spPr bwMode="auto">
          <a:xfrm>
            <a:off x="3048000" y="3505200"/>
            <a:ext cx="228600" cy="990600"/>
          </a:xfrm>
          <a:prstGeom prst="rect">
            <a:avLst/>
          </a:prstGeom>
          <a:solidFill>
            <a:srgbClr val="80808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spcBef>
                <a:spcPct val="20000"/>
              </a:spcBef>
              <a:buChar char="•"/>
              <a:defRPr sz="2400">
                <a:solidFill>
                  <a:schemeClr val="bg2"/>
                </a:solidFill>
                <a:latin typeface="Arial" charset="0"/>
              </a:defRPr>
            </a:lvl1pPr>
            <a:lvl2pPr marL="742950" indent="-285750" eaLnBrk="0" hangingPunct="0">
              <a:spcBef>
                <a:spcPct val="20000"/>
              </a:spcBef>
              <a:buChar char="–"/>
              <a:defRPr sz="2000">
                <a:solidFill>
                  <a:schemeClr val="bg2"/>
                </a:solidFill>
                <a:latin typeface="Arial" charset="0"/>
              </a:defRPr>
            </a:lvl2pPr>
            <a:lvl3pPr marL="1143000" indent="-228600" eaLnBrk="0" hangingPunct="0">
              <a:spcBef>
                <a:spcPct val="20000"/>
              </a:spcBef>
              <a:buChar char="•"/>
              <a:defRPr sz="2400">
                <a:solidFill>
                  <a:schemeClr val="bg2"/>
                </a:solidFill>
                <a:latin typeface="Arial" charset="0"/>
              </a:defRPr>
            </a:lvl3pPr>
            <a:lvl4pPr marL="1600200" indent="-228600" eaLnBrk="0" hangingPunct="0">
              <a:spcBef>
                <a:spcPct val="20000"/>
              </a:spcBef>
              <a:buChar char="–"/>
              <a:defRPr sz="2000">
                <a:solidFill>
                  <a:schemeClr val="bg2"/>
                </a:solidFill>
                <a:latin typeface="Times" pitchFamily="18" charset="0"/>
              </a:defRPr>
            </a:lvl4pPr>
            <a:lvl5pPr marL="2057400" indent="-228600" eaLnBrk="0" hangingPunct="0">
              <a:spcBef>
                <a:spcPct val="20000"/>
              </a:spcBef>
              <a:buChar char="»"/>
              <a:defRPr sz="2000">
                <a:solidFill>
                  <a:schemeClr val="bg2"/>
                </a:solidFill>
                <a:latin typeface="Times" pitchFamily="18" charset="0"/>
              </a:defRPr>
            </a:lvl5pPr>
            <a:lvl6pPr marL="2514600" indent="-228600" eaLnBrk="0" fontAlgn="base" hangingPunct="0">
              <a:spcBef>
                <a:spcPct val="20000"/>
              </a:spcBef>
              <a:spcAft>
                <a:spcPct val="0"/>
              </a:spcAft>
              <a:buChar char="»"/>
              <a:defRPr sz="2000">
                <a:solidFill>
                  <a:schemeClr val="bg2"/>
                </a:solidFill>
                <a:latin typeface="Times" pitchFamily="18" charset="0"/>
              </a:defRPr>
            </a:lvl6pPr>
            <a:lvl7pPr marL="2971800" indent="-228600" eaLnBrk="0" fontAlgn="base" hangingPunct="0">
              <a:spcBef>
                <a:spcPct val="20000"/>
              </a:spcBef>
              <a:spcAft>
                <a:spcPct val="0"/>
              </a:spcAft>
              <a:buChar char="»"/>
              <a:defRPr sz="2000">
                <a:solidFill>
                  <a:schemeClr val="bg2"/>
                </a:solidFill>
                <a:latin typeface="Times" pitchFamily="18" charset="0"/>
              </a:defRPr>
            </a:lvl7pPr>
            <a:lvl8pPr marL="3429000" indent="-228600" eaLnBrk="0" fontAlgn="base" hangingPunct="0">
              <a:spcBef>
                <a:spcPct val="20000"/>
              </a:spcBef>
              <a:spcAft>
                <a:spcPct val="0"/>
              </a:spcAft>
              <a:buChar char="»"/>
              <a:defRPr sz="2000">
                <a:solidFill>
                  <a:schemeClr val="bg2"/>
                </a:solidFill>
                <a:latin typeface="Times" pitchFamily="18" charset="0"/>
              </a:defRPr>
            </a:lvl8pPr>
            <a:lvl9pPr marL="3886200" indent="-228600" eaLnBrk="0" fontAlgn="base" hangingPunct="0">
              <a:spcBef>
                <a:spcPct val="20000"/>
              </a:spcBef>
              <a:spcAft>
                <a:spcPct val="0"/>
              </a:spcAft>
              <a:buChar char="»"/>
              <a:defRPr sz="2000">
                <a:solidFill>
                  <a:schemeClr val="bg2"/>
                </a:solidFill>
                <a:latin typeface="Times" pitchFamily="18" charset="0"/>
              </a:defRPr>
            </a:lvl9pPr>
          </a:lstStyle>
          <a:p>
            <a:pPr eaLnBrk="1" hangingPunct="1">
              <a:spcBef>
                <a:spcPct val="0"/>
              </a:spcBef>
              <a:buFontTx/>
              <a:buNone/>
            </a:pPr>
            <a:endParaRPr lang="fr-CA" altLang="en-US" sz="1800">
              <a:solidFill>
                <a:schemeClr val="tx1"/>
              </a:solidFill>
            </a:endParaRPr>
          </a:p>
        </p:txBody>
      </p:sp>
      <p:sp>
        <p:nvSpPr>
          <p:cNvPr id="26637" name="Rectangle 13"/>
          <p:cNvSpPr>
            <a:spLocks noChangeArrowheads="1"/>
          </p:cNvSpPr>
          <p:nvPr/>
        </p:nvSpPr>
        <p:spPr bwMode="auto">
          <a:xfrm>
            <a:off x="3733800" y="3505200"/>
            <a:ext cx="228600" cy="990600"/>
          </a:xfrm>
          <a:prstGeom prst="rect">
            <a:avLst/>
          </a:prstGeom>
          <a:solidFill>
            <a:srgbClr val="80808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spcBef>
                <a:spcPct val="20000"/>
              </a:spcBef>
              <a:buChar char="•"/>
              <a:defRPr sz="2400">
                <a:solidFill>
                  <a:schemeClr val="bg2"/>
                </a:solidFill>
                <a:latin typeface="Arial" charset="0"/>
              </a:defRPr>
            </a:lvl1pPr>
            <a:lvl2pPr marL="742950" indent="-285750" eaLnBrk="0" hangingPunct="0">
              <a:spcBef>
                <a:spcPct val="20000"/>
              </a:spcBef>
              <a:buChar char="–"/>
              <a:defRPr sz="2000">
                <a:solidFill>
                  <a:schemeClr val="bg2"/>
                </a:solidFill>
                <a:latin typeface="Arial" charset="0"/>
              </a:defRPr>
            </a:lvl2pPr>
            <a:lvl3pPr marL="1143000" indent="-228600" eaLnBrk="0" hangingPunct="0">
              <a:spcBef>
                <a:spcPct val="20000"/>
              </a:spcBef>
              <a:buChar char="•"/>
              <a:defRPr sz="2400">
                <a:solidFill>
                  <a:schemeClr val="bg2"/>
                </a:solidFill>
                <a:latin typeface="Arial" charset="0"/>
              </a:defRPr>
            </a:lvl3pPr>
            <a:lvl4pPr marL="1600200" indent="-228600" eaLnBrk="0" hangingPunct="0">
              <a:spcBef>
                <a:spcPct val="20000"/>
              </a:spcBef>
              <a:buChar char="–"/>
              <a:defRPr sz="2000">
                <a:solidFill>
                  <a:schemeClr val="bg2"/>
                </a:solidFill>
                <a:latin typeface="Times" pitchFamily="18" charset="0"/>
              </a:defRPr>
            </a:lvl4pPr>
            <a:lvl5pPr marL="2057400" indent="-228600" eaLnBrk="0" hangingPunct="0">
              <a:spcBef>
                <a:spcPct val="20000"/>
              </a:spcBef>
              <a:buChar char="»"/>
              <a:defRPr sz="2000">
                <a:solidFill>
                  <a:schemeClr val="bg2"/>
                </a:solidFill>
                <a:latin typeface="Times" pitchFamily="18" charset="0"/>
              </a:defRPr>
            </a:lvl5pPr>
            <a:lvl6pPr marL="2514600" indent="-228600" eaLnBrk="0" fontAlgn="base" hangingPunct="0">
              <a:spcBef>
                <a:spcPct val="20000"/>
              </a:spcBef>
              <a:spcAft>
                <a:spcPct val="0"/>
              </a:spcAft>
              <a:buChar char="»"/>
              <a:defRPr sz="2000">
                <a:solidFill>
                  <a:schemeClr val="bg2"/>
                </a:solidFill>
                <a:latin typeface="Times" pitchFamily="18" charset="0"/>
              </a:defRPr>
            </a:lvl6pPr>
            <a:lvl7pPr marL="2971800" indent="-228600" eaLnBrk="0" fontAlgn="base" hangingPunct="0">
              <a:spcBef>
                <a:spcPct val="20000"/>
              </a:spcBef>
              <a:spcAft>
                <a:spcPct val="0"/>
              </a:spcAft>
              <a:buChar char="»"/>
              <a:defRPr sz="2000">
                <a:solidFill>
                  <a:schemeClr val="bg2"/>
                </a:solidFill>
                <a:latin typeface="Times" pitchFamily="18" charset="0"/>
              </a:defRPr>
            </a:lvl7pPr>
            <a:lvl8pPr marL="3429000" indent="-228600" eaLnBrk="0" fontAlgn="base" hangingPunct="0">
              <a:spcBef>
                <a:spcPct val="20000"/>
              </a:spcBef>
              <a:spcAft>
                <a:spcPct val="0"/>
              </a:spcAft>
              <a:buChar char="»"/>
              <a:defRPr sz="2000">
                <a:solidFill>
                  <a:schemeClr val="bg2"/>
                </a:solidFill>
                <a:latin typeface="Times" pitchFamily="18" charset="0"/>
              </a:defRPr>
            </a:lvl8pPr>
            <a:lvl9pPr marL="3886200" indent="-228600" eaLnBrk="0" fontAlgn="base" hangingPunct="0">
              <a:spcBef>
                <a:spcPct val="20000"/>
              </a:spcBef>
              <a:spcAft>
                <a:spcPct val="0"/>
              </a:spcAft>
              <a:buChar char="»"/>
              <a:defRPr sz="2000">
                <a:solidFill>
                  <a:schemeClr val="bg2"/>
                </a:solidFill>
                <a:latin typeface="Times" pitchFamily="18" charset="0"/>
              </a:defRPr>
            </a:lvl9pPr>
          </a:lstStyle>
          <a:p>
            <a:pPr eaLnBrk="1" hangingPunct="1">
              <a:spcBef>
                <a:spcPct val="0"/>
              </a:spcBef>
              <a:buFontTx/>
              <a:buNone/>
            </a:pPr>
            <a:endParaRPr lang="fr-CA" altLang="en-US" sz="1800">
              <a:solidFill>
                <a:schemeClr val="tx1"/>
              </a:solidFill>
            </a:endParaRPr>
          </a:p>
        </p:txBody>
      </p:sp>
      <p:sp>
        <p:nvSpPr>
          <p:cNvPr id="26638" name="Rectangle 14"/>
          <p:cNvSpPr>
            <a:spLocks noChangeArrowheads="1"/>
          </p:cNvSpPr>
          <p:nvPr/>
        </p:nvSpPr>
        <p:spPr bwMode="auto">
          <a:xfrm>
            <a:off x="4419600" y="3505200"/>
            <a:ext cx="228600" cy="990600"/>
          </a:xfrm>
          <a:prstGeom prst="rect">
            <a:avLst/>
          </a:prstGeom>
          <a:solidFill>
            <a:srgbClr val="80808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spcBef>
                <a:spcPct val="20000"/>
              </a:spcBef>
              <a:buChar char="•"/>
              <a:defRPr sz="2400">
                <a:solidFill>
                  <a:schemeClr val="bg2"/>
                </a:solidFill>
                <a:latin typeface="Arial" charset="0"/>
              </a:defRPr>
            </a:lvl1pPr>
            <a:lvl2pPr marL="742950" indent="-285750" eaLnBrk="0" hangingPunct="0">
              <a:spcBef>
                <a:spcPct val="20000"/>
              </a:spcBef>
              <a:buChar char="–"/>
              <a:defRPr sz="2000">
                <a:solidFill>
                  <a:schemeClr val="bg2"/>
                </a:solidFill>
                <a:latin typeface="Arial" charset="0"/>
              </a:defRPr>
            </a:lvl2pPr>
            <a:lvl3pPr marL="1143000" indent="-228600" eaLnBrk="0" hangingPunct="0">
              <a:spcBef>
                <a:spcPct val="20000"/>
              </a:spcBef>
              <a:buChar char="•"/>
              <a:defRPr sz="2400">
                <a:solidFill>
                  <a:schemeClr val="bg2"/>
                </a:solidFill>
                <a:latin typeface="Arial" charset="0"/>
              </a:defRPr>
            </a:lvl3pPr>
            <a:lvl4pPr marL="1600200" indent="-228600" eaLnBrk="0" hangingPunct="0">
              <a:spcBef>
                <a:spcPct val="20000"/>
              </a:spcBef>
              <a:buChar char="–"/>
              <a:defRPr sz="2000">
                <a:solidFill>
                  <a:schemeClr val="bg2"/>
                </a:solidFill>
                <a:latin typeface="Times" pitchFamily="18" charset="0"/>
              </a:defRPr>
            </a:lvl4pPr>
            <a:lvl5pPr marL="2057400" indent="-228600" eaLnBrk="0" hangingPunct="0">
              <a:spcBef>
                <a:spcPct val="20000"/>
              </a:spcBef>
              <a:buChar char="»"/>
              <a:defRPr sz="2000">
                <a:solidFill>
                  <a:schemeClr val="bg2"/>
                </a:solidFill>
                <a:latin typeface="Times" pitchFamily="18" charset="0"/>
              </a:defRPr>
            </a:lvl5pPr>
            <a:lvl6pPr marL="2514600" indent="-228600" eaLnBrk="0" fontAlgn="base" hangingPunct="0">
              <a:spcBef>
                <a:spcPct val="20000"/>
              </a:spcBef>
              <a:spcAft>
                <a:spcPct val="0"/>
              </a:spcAft>
              <a:buChar char="»"/>
              <a:defRPr sz="2000">
                <a:solidFill>
                  <a:schemeClr val="bg2"/>
                </a:solidFill>
                <a:latin typeface="Times" pitchFamily="18" charset="0"/>
              </a:defRPr>
            </a:lvl6pPr>
            <a:lvl7pPr marL="2971800" indent="-228600" eaLnBrk="0" fontAlgn="base" hangingPunct="0">
              <a:spcBef>
                <a:spcPct val="20000"/>
              </a:spcBef>
              <a:spcAft>
                <a:spcPct val="0"/>
              </a:spcAft>
              <a:buChar char="»"/>
              <a:defRPr sz="2000">
                <a:solidFill>
                  <a:schemeClr val="bg2"/>
                </a:solidFill>
                <a:latin typeface="Times" pitchFamily="18" charset="0"/>
              </a:defRPr>
            </a:lvl7pPr>
            <a:lvl8pPr marL="3429000" indent="-228600" eaLnBrk="0" fontAlgn="base" hangingPunct="0">
              <a:spcBef>
                <a:spcPct val="20000"/>
              </a:spcBef>
              <a:spcAft>
                <a:spcPct val="0"/>
              </a:spcAft>
              <a:buChar char="»"/>
              <a:defRPr sz="2000">
                <a:solidFill>
                  <a:schemeClr val="bg2"/>
                </a:solidFill>
                <a:latin typeface="Times" pitchFamily="18" charset="0"/>
              </a:defRPr>
            </a:lvl8pPr>
            <a:lvl9pPr marL="3886200" indent="-228600" eaLnBrk="0" fontAlgn="base" hangingPunct="0">
              <a:spcBef>
                <a:spcPct val="20000"/>
              </a:spcBef>
              <a:spcAft>
                <a:spcPct val="0"/>
              </a:spcAft>
              <a:buChar char="»"/>
              <a:defRPr sz="2000">
                <a:solidFill>
                  <a:schemeClr val="bg2"/>
                </a:solidFill>
                <a:latin typeface="Times" pitchFamily="18" charset="0"/>
              </a:defRPr>
            </a:lvl9pPr>
          </a:lstStyle>
          <a:p>
            <a:pPr eaLnBrk="1" hangingPunct="1">
              <a:spcBef>
                <a:spcPct val="0"/>
              </a:spcBef>
              <a:buFontTx/>
              <a:buNone/>
            </a:pPr>
            <a:endParaRPr lang="fr-CA" altLang="en-US" sz="1800">
              <a:solidFill>
                <a:schemeClr val="tx1"/>
              </a:solidFill>
            </a:endParaRPr>
          </a:p>
        </p:txBody>
      </p:sp>
      <p:sp>
        <p:nvSpPr>
          <p:cNvPr id="26639" name="Rectangle 15"/>
          <p:cNvSpPr>
            <a:spLocks noChangeArrowheads="1"/>
          </p:cNvSpPr>
          <p:nvPr/>
        </p:nvSpPr>
        <p:spPr bwMode="auto">
          <a:xfrm>
            <a:off x="5105400" y="3505200"/>
            <a:ext cx="228600" cy="990600"/>
          </a:xfrm>
          <a:prstGeom prst="rect">
            <a:avLst/>
          </a:prstGeom>
          <a:solidFill>
            <a:srgbClr val="80808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spcBef>
                <a:spcPct val="20000"/>
              </a:spcBef>
              <a:buChar char="•"/>
              <a:defRPr sz="2400">
                <a:solidFill>
                  <a:schemeClr val="bg2"/>
                </a:solidFill>
                <a:latin typeface="Arial" charset="0"/>
              </a:defRPr>
            </a:lvl1pPr>
            <a:lvl2pPr marL="742950" indent="-285750" eaLnBrk="0" hangingPunct="0">
              <a:spcBef>
                <a:spcPct val="20000"/>
              </a:spcBef>
              <a:buChar char="–"/>
              <a:defRPr sz="2000">
                <a:solidFill>
                  <a:schemeClr val="bg2"/>
                </a:solidFill>
                <a:latin typeface="Arial" charset="0"/>
              </a:defRPr>
            </a:lvl2pPr>
            <a:lvl3pPr marL="1143000" indent="-228600" eaLnBrk="0" hangingPunct="0">
              <a:spcBef>
                <a:spcPct val="20000"/>
              </a:spcBef>
              <a:buChar char="•"/>
              <a:defRPr sz="2400">
                <a:solidFill>
                  <a:schemeClr val="bg2"/>
                </a:solidFill>
                <a:latin typeface="Arial" charset="0"/>
              </a:defRPr>
            </a:lvl3pPr>
            <a:lvl4pPr marL="1600200" indent="-228600" eaLnBrk="0" hangingPunct="0">
              <a:spcBef>
                <a:spcPct val="20000"/>
              </a:spcBef>
              <a:buChar char="–"/>
              <a:defRPr sz="2000">
                <a:solidFill>
                  <a:schemeClr val="bg2"/>
                </a:solidFill>
                <a:latin typeface="Times" pitchFamily="18" charset="0"/>
              </a:defRPr>
            </a:lvl4pPr>
            <a:lvl5pPr marL="2057400" indent="-228600" eaLnBrk="0" hangingPunct="0">
              <a:spcBef>
                <a:spcPct val="20000"/>
              </a:spcBef>
              <a:buChar char="»"/>
              <a:defRPr sz="2000">
                <a:solidFill>
                  <a:schemeClr val="bg2"/>
                </a:solidFill>
                <a:latin typeface="Times" pitchFamily="18" charset="0"/>
              </a:defRPr>
            </a:lvl5pPr>
            <a:lvl6pPr marL="2514600" indent="-228600" eaLnBrk="0" fontAlgn="base" hangingPunct="0">
              <a:spcBef>
                <a:spcPct val="20000"/>
              </a:spcBef>
              <a:spcAft>
                <a:spcPct val="0"/>
              </a:spcAft>
              <a:buChar char="»"/>
              <a:defRPr sz="2000">
                <a:solidFill>
                  <a:schemeClr val="bg2"/>
                </a:solidFill>
                <a:latin typeface="Times" pitchFamily="18" charset="0"/>
              </a:defRPr>
            </a:lvl6pPr>
            <a:lvl7pPr marL="2971800" indent="-228600" eaLnBrk="0" fontAlgn="base" hangingPunct="0">
              <a:spcBef>
                <a:spcPct val="20000"/>
              </a:spcBef>
              <a:spcAft>
                <a:spcPct val="0"/>
              </a:spcAft>
              <a:buChar char="»"/>
              <a:defRPr sz="2000">
                <a:solidFill>
                  <a:schemeClr val="bg2"/>
                </a:solidFill>
                <a:latin typeface="Times" pitchFamily="18" charset="0"/>
              </a:defRPr>
            </a:lvl7pPr>
            <a:lvl8pPr marL="3429000" indent="-228600" eaLnBrk="0" fontAlgn="base" hangingPunct="0">
              <a:spcBef>
                <a:spcPct val="20000"/>
              </a:spcBef>
              <a:spcAft>
                <a:spcPct val="0"/>
              </a:spcAft>
              <a:buChar char="»"/>
              <a:defRPr sz="2000">
                <a:solidFill>
                  <a:schemeClr val="bg2"/>
                </a:solidFill>
                <a:latin typeface="Times" pitchFamily="18" charset="0"/>
              </a:defRPr>
            </a:lvl8pPr>
            <a:lvl9pPr marL="3886200" indent="-228600" eaLnBrk="0" fontAlgn="base" hangingPunct="0">
              <a:spcBef>
                <a:spcPct val="20000"/>
              </a:spcBef>
              <a:spcAft>
                <a:spcPct val="0"/>
              </a:spcAft>
              <a:buChar char="»"/>
              <a:defRPr sz="2000">
                <a:solidFill>
                  <a:schemeClr val="bg2"/>
                </a:solidFill>
                <a:latin typeface="Times" pitchFamily="18" charset="0"/>
              </a:defRPr>
            </a:lvl9pPr>
          </a:lstStyle>
          <a:p>
            <a:pPr eaLnBrk="1" hangingPunct="1">
              <a:spcBef>
                <a:spcPct val="0"/>
              </a:spcBef>
              <a:buFontTx/>
              <a:buNone/>
            </a:pPr>
            <a:endParaRPr lang="fr-CA" altLang="en-US" sz="1800">
              <a:solidFill>
                <a:schemeClr val="tx1"/>
              </a:solidFill>
            </a:endParaRPr>
          </a:p>
        </p:txBody>
      </p:sp>
      <p:sp>
        <p:nvSpPr>
          <p:cNvPr id="26640" name="Rectangle 16"/>
          <p:cNvSpPr>
            <a:spLocks noChangeArrowheads="1"/>
          </p:cNvSpPr>
          <p:nvPr/>
        </p:nvSpPr>
        <p:spPr bwMode="auto">
          <a:xfrm>
            <a:off x="5791200" y="3505200"/>
            <a:ext cx="228600" cy="990600"/>
          </a:xfrm>
          <a:prstGeom prst="rect">
            <a:avLst/>
          </a:prstGeom>
          <a:solidFill>
            <a:srgbClr val="80808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spcBef>
                <a:spcPct val="20000"/>
              </a:spcBef>
              <a:buChar char="•"/>
              <a:defRPr sz="2400">
                <a:solidFill>
                  <a:schemeClr val="bg2"/>
                </a:solidFill>
                <a:latin typeface="Arial" charset="0"/>
              </a:defRPr>
            </a:lvl1pPr>
            <a:lvl2pPr marL="742950" indent="-285750" eaLnBrk="0" hangingPunct="0">
              <a:spcBef>
                <a:spcPct val="20000"/>
              </a:spcBef>
              <a:buChar char="–"/>
              <a:defRPr sz="2000">
                <a:solidFill>
                  <a:schemeClr val="bg2"/>
                </a:solidFill>
                <a:latin typeface="Arial" charset="0"/>
              </a:defRPr>
            </a:lvl2pPr>
            <a:lvl3pPr marL="1143000" indent="-228600" eaLnBrk="0" hangingPunct="0">
              <a:spcBef>
                <a:spcPct val="20000"/>
              </a:spcBef>
              <a:buChar char="•"/>
              <a:defRPr sz="2400">
                <a:solidFill>
                  <a:schemeClr val="bg2"/>
                </a:solidFill>
                <a:latin typeface="Arial" charset="0"/>
              </a:defRPr>
            </a:lvl3pPr>
            <a:lvl4pPr marL="1600200" indent="-228600" eaLnBrk="0" hangingPunct="0">
              <a:spcBef>
                <a:spcPct val="20000"/>
              </a:spcBef>
              <a:buChar char="–"/>
              <a:defRPr sz="2000">
                <a:solidFill>
                  <a:schemeClr val="bg2"/>
                </a:solidFill>
                <a:latin typeface="Times" pitchFamily="18" charset="0"/>
              </a:defRPr>
            </a:lvl4pPr>
            <a:lvl5pPr marL="2057400" indent="-228600" eaLnBrk="0" hangingPunct="0">
              <a:spcBef>
                <a:spcPct val="20000"/>
              </a:spcBef>
              <a:buChar char="»"/>
              <a:defRPr sz="2000">
                <a:solidFill>
                  <a:schemeClr val="bg2"/>
                </a:solidFill>
                <a:latin typeface="Times" pitchFamily="18" charset="0"/>
              </a:defRPr>
            </a:lvl5pPr>
            <a:lvl6pPr marL="2514600" indent="-228600" eaLnBrk="0" fontAlgn="base" hangingPunct="0">
              <a:spcBef>
                <a:spcPct val="20000"/>
              </a:spcBef>
              <a:spcAft>
                <a:spcPct val="0"/>
              </a:spcAft>
              <a:buChar char="»"/>
              <a:defRPr sz="2000">
                <a:solidFill>
                  <a:schemeClr val="bg2"/>
                </a:solidFill>
                <a:latin typeface="Times" pitchFamily="18" charset="0"/>
              </a:defRPr>
            </a:lvl6pPr>
            <a:lvl7pPr marL="2971800" indent="-228600" eaLnBrk="0" fontAlgn="base" hangingPunct="0">
              <a:spcBef>
                <a:spcPct val="20000"/>
              </a:spcBef>
              <a:spcAft>
                <a:spcPct val="0"/>
              </a:spcAft>
              <a:buChar char="»"/>
              <a:defRPr sz="2000">
                <a:solidFill>
                  <a:schemeClr val="bg2"/>
                </a:solidFill>
                <a:latin typeface="Times" pitchFamily="18" charset="0"/>
              </a:defRPr>
            </a:lvl7pPr>
            <a:lvl8pPr marL="3429000" indent="-228600" eaLnBrk="0" fontAlgn="base" hangingPunct="0">
              <a:spcBef>
                <a:spcPct val="20000"/>
              </a:spcBef>
              <a:spcAft>
                <a:spcPct val="0"/>
              </a:spcAft>
              <a:buChar char="»"/>
              <a:defRPr sz="2000">
                <a:solidFill>
                  <a:schemeClr val="bg2"/>
                </a:solidFill>
                <a:latin typeface="Times" pitchFamily="18" charset="0"/>
              </a:defRPr>
            </a:lvl8pPr>
            <a:lvl9pPr marL="3886200" indent="-228600" eaLnBrk="0" fontAlgn="base" hangingPunct="0">
              <a:spcBef>
                <a:spcPct val="20000"/>
              </a:spcBef>
              <a:spcAft>
                <a:spcPct val="0"/>
              </a:spcAft>
              <a:buChar char="»"/>
              <a:defRPr sz="2000">
                <a:solidFill>
                  <a:schemeClr val="bg2"/>
                </a:solidFill>
                <a:latin typeface="Times" pitchFamily="18" charset="0"/>
              </a:defRPr>
            </a:lvl9pPr>
          </a:lstStyle>
          <a:p>
            <a:pPr eaLnBrk="1" hangingPunct="1">
              <a:spcBef>
                <a:spcPct val="0"/>
              </a:spcBef>
              <a:buFontTx/>
              <a:buNone/>
            </a:pPr>
            <a:endParaRPr lang="fr-CA" altLang="en-US" sz="1800">
              <a:solidFill>
                <a:schemeClr val="tx1"/>
              </a:solidFill>
            </a:endParaRPr>
          </a:p>
        </p:txBody>
      </p:sp>
      <p:sp>
        <p:nvSpPr>
          <p:cNvPr id="26641" name="Rectangle 17"/>
          <p:cNvSpPr>
            <a:spLocks noChangeArrowheads="1"/>
          </p:cNvSpPr>
          <p:nvPr/>
        </p:nvSpPr>
        <p:spPr bwMode="auto">
          <a:xfrm>
            <a:off x="6477000" y="3505200"/>
            <a:ext cx="228600" cy="990600"/>
          </a:xfrm>
          <a:prstGeom prst="rect">
            <a:avLst/>
          </a:prstGeom>
          <a:solidFill>
            <a:srgbClr val="80808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spcBef>
                <a:spcPct val="20000"/>
              </a:spcBef>
              <a:buChar char="•"/>
              <a:defRPr sz="2400">
                <a:solidFill>
                  <a:schemeClr val="bg2"/>
                </a:solidFill>
                <a:latin typeface="Arial" charset="0"/>
              </a:defRPr>
            </a:lvl1pPr>
            <a:lvl2pPr marL="742950" indent="-285750" eaLnBrk="0" hangingPunct="0">
              <a:spcBef>
                <a:spcPct val="20000"/>
              </a:spcBef>
              <a:buChar char="–"/>
              <a:defRPr sz="2000">
                <a:solidFill>
                  <a:schemeClr val="bg2"/>
                </a:solidFill>
                <a:latin typeface="Arial" charset="0"/>
              </a:defRPr>
            </a:lvl2pPr>
            <a:lvl3pPr marL="1143000" indent="-228600" eaLnBrk="0" hangingPunct="0">
              <a:spcBef>
                <a:spcPct val="20000"/>
              </a:spcBef>
              <a:buChar char="•"/>
              <a:defRPr sz="2400">
                <a:solidFill>
                  <a:schemeClr val="bg2"/>
                </a:solidFill>
                <a:latin typeface="Arial" charset="0"/>
              </a:defRPr>
            </a:lvl3pPr>
            <a:lvl4pPr marL="1600200" indent="-228600" eaLnBrk="0" hangingPunct="0">
              <a:spcBef>
                <a:spcPct val="20000"/>
              </a:spcBef>
              <a:buChar char="–"/>
              <a:defRPr sz="2000">
                <a:solidFill>
                  <a:schemeClr val="bg2"/>
                </a:solidFill>
                <a:latin typeface="Times" pitchFamily="18" charset="0"/>
              </a:defRPr>
            </a:lvl4pPr>
            <a:lvl5pPr marL="2057400" indent="-228600" eaLnBrk="0" hangingPunct="0">
              <a:spcBef>
                <a:spcPct val="20000"/>
              </a:spcBef>
              <a:buChar char="»"/>
              <a:defRPr sz="2000">
                <a:solidFill>
                  <a:schemeClr val="bg2"/>
                </a:solidFill>
                <a:latin typeface="Times" pitchFamily="18" charset="0"/>
              </a:defRPr>
            </a:lvl5pPr>
            <a:lvl6pPr marL="2514600" indent="-228600" eaLnBrk="0" fontAlgn="base" hangingPunct="0">
              <a:spcBef>
                <a:spcPct val="20000"/>
              </a:spcBef>
              <a:spcAft>
                <a:spcPct val="0"/>
              </a:spcAft>
              <a:buChar char="»"/>
              <a:defRPr sz="2000">
                <a:solidFill>
                  <a:schemeClr val="bg2"/>
                </a:solidFill>
                <a:latin typeface="Times" pitchFamily="18" charset="0"/>
              </a:defRPr>
            </a:lvl6pPr>
            <a:lvl7pPr marL="2971800" indent="-228600" eaLnBrk="0" fontAlgn="base" hangingPunct="0">
              <a:spcBef>
                <a:spcPct val="20000"/>
              </a:spcBef>
              <a:spcAft>
                <a:spcPct val="0"/>
              </a:spcAft>
              <a:buChar char="»"/>
              <a:defRPr sz="2000">
                <a:solidFill>
                  <a:schemeClr val="bg2"/>
                </a:solidFill>
                <a:latin typeface="Times" pitchFamily="18" charset="0"/>
              </a:defRPr>
            </a:lvl7pPr>
            <a:lvl8pPr marL="3429000" indent="-228600" eaLnBrk="0" fontAlgn="base" hangingPunct="0">
              <a:spcBef>
                <a:spcPct val="20000"/>
              </a:spcBef>
              <a:spcAft>
                <a:spcPct val="0"/>
              </a:spcAft>
              <a:buChar char="»"/>
              <a:defRPr sz="2000">
                <a:solidFill>
                  <a:schemeClr val="bg2"/>
                </a:solidFill>
                <a:latin typeface="Times" pitchFamily="18" charset="0"/>
              </a:defRPr>
            </a:lvl8pPr>
            <a:lvl9pPr marL="3886200" indent="-228600" eaLnBrk="0" fontAlgn="base" hangingPunct="0">
              <a:spcBef>
                <a:spcPct val="20000"/>
              </a:spcBef>
              <a:spcAft>
                <a:spcPct val="0"/>
              </a:spcAft>
              <a:buChar char="»"/>
              <a:defRPr sz="2000">
                <a:solidFill>
                  <a:schemeClr val="bg2"/>
                </a:solidFill>
                <a:latin typeface="Times" pitchFamily="18" charset="0"/>
              </a:defRPr>
            </a:lvl9pPr>
          </a:lstStyle>
          <a:p>
            <a:pPr eaLnBrk="1" hangingPunct="1">
              <a:spcBef>
                <a:spcPct val="0"/>
              </a:spcBef>
              <a:buFontTx/>
              <a:buNone/>
            </a:pPr>
            <a:endParaRPr lang="fr-CA" altLang="en-US" sz="1800">
              <a:solidFill>
                <a:schemeClr val="tx1"/>
              </a:solidFill>
            </a:endParaRPr>
          </a:p>
        </p:txBody>
      </p:sp>
      <p:sp>
        <p:nvSpPr>
          <p:cNvPr id="643090" name="Text Box 18"/>
          <p:cNvSpPr txBox="1">
            <a:spLocks noChangeArrowheads="1"/>
          </p:cNvSpPr>
          <p:nvPr/>
        </p:nvSpPr>
        <p:spPr bwMode="auto">
          <a:xfrm>
            <a:off x="270164" y="5569527"/>
            <a:ext cx="8534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Char char="•"/>
              <a:defRPr sz="2400">
                <a:solidFill>
                  <a:schemeClr val="bg2"/>
                </a:solidFill>
                <a:latin typeface="Arial" charset="0"/>
              </a:defRPr>
            </a:lvl1pPr>
            <a:lvl2pPr marL="742950" indent="-285750" eaLnBrk="0" hangingPunct="0">
              <a:spcBef>
                <a:spcPct val="20000"/>
              </a:spcBef>
              <a:buChar char="–"/>
              <a:defRPr sz="2000">
                <a:solidFill>
                  <a:schemeClr val="bg2"/>
                </a:solidFill>
                <a:latin typeface="Arial" charset="0"/>
              </a:defRPr>
            </a:lvl2pPr>
            <a:lvl3pPr marL="1143000" indent="-228600" eaLnBrk="0" hangingPunct="0">
              <a:spcBef>
                <a:spcPct val="20000"/>
              </a:spcBef>
              <a:buChar char="•"/>
              <a:defRPr sz="2400">
                <a:solidFill>
                  <a:schemeClr val="bg2"/>
                </a:solidFill>
                <a:latin typeface="Arial" charset="0"/>
              </a:defRPr>
            </a:lvl3pPr>
            <a:lvl4pPr marL="1600200" indent="-228600" eaLnBrk="0" hangingPunct="0">
              <a:spcBef>
                <a:spcPct val="20000"/>
              </a:spcBef>
              <a:buChar char="–"/>
              <a:defRPr sz="2000">
                <a:solidFill>
                  <a:schemeClr val="bg2"/>
                </a:solidFill>
                <a:latin typeface="Times" pitchFamily="18" charset="0"/>
              </a:defRPr>
            </a:lvl4pPr>
            <a:lvl5pPr marL="2057400" indent="-228600" eaLnBrk="0" hangingPunct="0">
              <a:spcBef>
                <a:spcPct val="20000"/>
              </a:spcBef>
              <a:buChar char="»"/>
              <a:defRPr sz="2000">
                <a:solidFill>
                  <a:schemeClr val="bg2"/>
                </a:solidFill>
                <a:latin typeface="Times" pitchFamily="18" charset="0"/>
              </a:defRPr>
            </a:lvl5pPr>
            <a:lvl6pPr marL="2514600" indent="-228600" eaLnBrk="0" fontAlgn="base" hangingPunct="0">
              <a:spcBef>
                <a:spcPct val="20000"/>
              </a:spcBef>
              <a:spcAft>
                <a:spcPct val="0"/>
              </a:spcAft>
              <a:buChar char="»"/>
              <a:defRPr sz="2000">
                <a:solidFill>
                  <a:schemeClr val="bg2"/>
                </a:solidFill>
                <a:latin typeface="Times" pitchFamily="18" charset="0"/>
              </a:defRPr>
            </a:lvl6pPr>
            <a:lvl7pPr marL="2971800" indent="-228600" eaLnBrk="0" fontAlgn="base" hangingPunct="0">
              <a:spcBef>
                <a:spcPct val="20000"/>
              </a:spcBef>
              <a:spcAft>
                <a:spcPct val="0"/>
              </a:spcAft>
              <a:buChar char="»"/>
              <a:defRPr sz="2000">
                <a:solidFill>
                  <a:schemeClr val="bg2"/>
                </a:solidFill>
                <a:latin typeface="Times" pitchFamily="18" charset="0"/>
              </a:defRPr>
            </a:lvl7pPr>
            <a:lvl8pPr marL="3429000" indent="-228600" eaLnBrk="0" fontAlgn="base" hangingPunct="0">
              <a:spcBef>
                <a:spcPct val="20000"/>
              </a:spcBef>
              <a:spcAft>
                <a:spcPct val="0"/>
              </a:spcAft>
              <a:buChar char="»"/>
              <a:defRPr sz="2000">
                <a:solidFill>
                  <a:schemeClr val="bg2"/>
                </a:solidFill>
                <a:latin typeface="Times" pitchFamily="18" charset="0"/>
              </a:defRPr>
            </a:lvl8pPr>
            <a:lvl9pPr marL="3886200" indent="-228600" eaLnBrk="0" fontAlgn="base" hangingPunct="0">
              <a:spcBef>
                <a:spcPct val="20000"/>
              </a:spcBef>
              <a:spcAft>
                <a:spcPct val="0"/>
              </a:spcAft>
              <a:buChar char="»"/>
              <a:defRPr sz="2000">
                <a:solidFill>
                  <a:schemeClr val="bg2"/>
                </a:solidFill>
                <a:latin typeface="Times" pitchFamily="18" charset="0"/>
              </a:defRPr>
            </a:lvl9pPr>
          </a:lstStyle>
          <a:p>
            <a:pPr eaLnBrk="1" hangingPunct="1">
              <a:spcBef>
                <a:spcPct val="0"/>
              </a:spcBef>
              <a:buFontTx/>
              <a:buNone/>
            </a:pPr>
            <a:r>
              <a:rPr lang="en-US" altLang="en-US" dirty="0" smtClean="0">
                <a:latin typeface="Tahoma" pitchFamily="34" charset="0"/>
              </a:rPr>
              <a:t>Les rectangles </a:t>
            </a:r>
            <a:r>
              <a:rPr lang="en-US" altLang="en-US" dirty="0" err="1" smtClean="0">
                <a:latin typeface="Tahoma" pitchFamily="34" charset="0"/>
              </a:rPr>
              <a:t>dans</a:t>
            </a:r>
            <a:r>
              <a:rPr lang="en-US" altLang="en-US" dirty="0" smtClean="0">
                <a:latin typeface="Tahoma" pitchFamily="34" charset="0"/>
              </a:rPr>
              <a:t> </a:t>
            </a:r>
            <a:r>
              <a:rPr lang="en-US" altLang="en-US" dirty="0" err="1" smtClean="0">
                <a:latin typeface="Tahoma" pitchFamily="34" charset="0"/>
              </a:rPr>
              <a:t>chaque</a:t>
            </a:r>
            <a:r>
              <a:rPr lang="en-US" altLang="en-US" dirty="0" smtClean="0">
                <a:latin typeface="Tahoma" pitchFamily="34" charset="0"/>
              </a:rPr>
              <a:t> </a:t>
            </a:r>
            <a:r>
              <a:rPr lang="en-US" altLang="en-US" dirty="0" err="1" smtClean="0">
                <a:latin typeface="Tahoma" pitchFamily="34" charset="0"/>
              </a:rPr>
              <a:t>rangée</a:t>
            </a:r>
            <a:r>
              <a:rPr lang="en-US" altLang="en-US" dirty="0" smtClean="0">
                <a:latin typeface="Tahoma" pitchFamily="34" charset="0"/>
              </a:rPr>
              <a:t> </a:t>
            </a:r>
            <a:r>
              <a:rPr lang="en-US" altLang="en-US" dirty="0" err="1" smtClean="0">
                <a:latin typeface="Tahoma" pitchFamily="34" charset="0"/>
              </a:rPr>
              <a:t>sont</a:t>
            </a:r>
            <a:r>
              <a:rPr lang="en-US" altLang="en-US" dirty="0" smtClean="0">
                <a:latin typeface="Tahoma" pitchFamily="34" charset="0"/>
              </a:rPr>
              <a:t> d'un </a:t>
            </a:r>
            <a:r>
              <a:rPr lang="en-US" altLang="en-US" dirty="0" err="1" smtClean="0">
                <a:latin typeface="Tahoma" pitchFamily="34" charset="0"/>
              </a:rPr>
              <a:t>niveau</a:t>
            </a:r>
            <a:r>
              <a:rPr lang="en-US" altLang="en-US" dirty="0" smtClean="0">
                <a:latin typeface="Tahoma" pitchFamily="34" charset="0"/>
              </a:rPr>
              <a:t> de </a:t>
            </a:r>
            <a:r>
              <a:rPr lang="en-US" altLang="en-US" dirty="0" err="1" smtClean="0">
                <a:latin typeface="Tahoma" pitchFamily="34" charset="0"/>
              </a:rPr>
              <a:t>gris</a:t>
            </a:r>
            <a:r>
              <a:rPr lang="en-US" altLang="en-US" dirty="0" smtClean="0">
                <a:latin typeface="Tahoma" pitchFamily="34" charset="0"/>
              </a:rPr>
              <a:t> </a:t>
            </a:r>
            <a:r>
              <a:rPr lang="en-US" altLang="en-US" dirty="0" err="1" smtClean="0">
                <a:latin typeface="Tahoma" pitchFamily="34" charset="0"/>
              </a:rPr>
              <a:t>identique</a:t>
            </a:r>
            <a:r>
              <a:rPr lang="en-US" altLang="en-US" dirty="0" smtClean="0">
                <a:latin typeface="Tahoma"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43075"/>
                                        </p:tgtEl>
                                        <p:attrNameLst>
                                          <p:attrName>style.visibility</p:attrName>
                                        </p:attrNameLst>
                                      </p:cBhvr>
                                      <p:to>
                                        <p:strVal val="hidden"/>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430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3075" grpId="0" animBg="1"/>
      <p:bldP spid="643090"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C:\Users\mjm\Desktop\S_win\ets\courses\lectureMaterial\08.perceptionAndGraphicDesign\images\Grey_square_optical_illusi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138" y="857250"/>
            <a:ext cx="7451725" cy="578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Espace réservé du contenu 2"/>
          <p:cNvSpPr>
            <a:spLocks noGrp="1"/>
          </p:cNvSpPr>
          <p:nvPr>
            <p:ph idx="1"/>
          </p:nvPr>
        </p:nvSpPr>
        <p:spPr>
          <a:xfrm>
            <a:off x="0" y="357188"/>
            <a:ext cx="9143999" cy="1143000"/>
          </a:xfrm>
        </p:spPr>
        <p:txBody>
          <a:bodyPr/>
          <a:lstStyle/>
          <a:p>
            <a:pPr>
              <a:buFont typeface="Arial" charset="0"/>
              <a:buNone/>
            </a:pPr>
            <a:r>
              <a:rPr lang="fr-CA" altLang="en-US" dirty="0" smtClean="0"/>
              <a:t>Illusion: entre les carrés A et B, lequel est plus foncé?</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C:\Users\mjm\Desktop\S_win\ets\courses\lectureMaterial\08.perceptionAndGraphicDesign\images\Grey_square_optical_illusi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138" y="857250"/>
            <a:ext cx="7451725" cy="578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Espace réservé du contenu 2"/>
          <p:cNvSpPr>
            <a:spLocks noGrp="1"/>
          </p:cNvSpPr>
          <p:nvPr>
            <p:ph idx="1"/>
          </p:nvPr>
        </p:nvSpPr>
        <p:spPr>
          <a:xfrm>
            <a:off x="0" y="357188"/>
            <a:ext cx="9143999" cy="1143000"/>
          </a:xfrm>
        </p:spPr>
        <p:txBody>
          <a:bodyPr/>
          <a:lstStyle/>
          <a:p>
            <a:pPr>
              <a:buFont typeface="Arial" charset="0"/>
              <a:buNone/>
            </a:pPr>
            <a:r>
              <a:rPr lang="fr-CA" altLang="en-US" dirty="0" smtClean="0"/>
              <a:t>Illusion: entre les carrés A et B, lequel est plus foncé?</a:t>
            </a:r>
          </a:p>
        </p:txBody>
      </p:sp>
      <p:sp>
        <p:nvSpPr>
          <p:cNvPr id="2" name="Rectangle 1"/>
          <p:cNvSpPr/>
          <p:nvPr/>
        </p:nvSpPr>
        <p:spPr>
          <a:xfrm>
            <a:off x="409038" y="2978951"/>
            <a:ext cx="8235915" cy="8100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Rectangle 4"/>
          <p:cNvSpPr/>
          <p:nvPr/>
        </p:nvSpPr>
        <p:spPr>
          <a:xfrm>
            <a:off x="409038" y="1763815"/>
            <a:ext cx="8235915" cy="8100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ectangle 5"/>
          <p:cNvSpPr/>
          <p:nvPr/>
        </p:nvSpPr>
        <p:spPr>
          <a:xfrm>
            <a:off x="409038" y="4239090"/>
            <a:ext cx="8235915" cy="8100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412900702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C:\Users\mjm\Desktop\S_win\ets\courses\lectureMaterial\08.perceptionAndGraphicDesign\images\Grey_square_optical_illusi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138" y="857250"/>
            <a:ext cx="7451725" cy="578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Espace réservé du contenu 2"/>
          <p:cNvSpPr>
            <a:spLocks noGrp="1"/>
          </p:cNvSpPr>
          <p:nvPr>
            <p:ph idx="1"/>
          </p:nvPr>
        </p:nvSpPr>
        <p:spPr>
          <a:xfrm>
            <a:off x="0" y="357188"/>
            <a:ext cx="9143999" cy="1143000"/>
          </a:xfrm>
        </p:spPr>
        <p:txBody>
          <a:bodyPr/>
          <a:lstStyle/>
          <a:p>
            <a:pPr>
              <a:buFont typeface="Arial" charset="0"/>
              <a:buNone/>
            </a:pPr>
            <a:r>
              <a:rPr lang="fr-CA" altLang="en-US" dirty="0" smtClean="0"/>
              <a:t>Illusion: entre les carrés A et B, lequel est plus foncé?</a:t>
            </a:r>
          </a:p>
        </p:txBody>
      </p:sp>
      <p:sp>
        <p:nvSpPr>
          <p:cNvPr id="2" name="Rectangle 1"/>
          <p:cNvSpPr/>
          <p:nvPr/>
        </p:nvSpPr>
        <p:spPr>
          <a:xfrm>
            <a:off x="409038" y="2978951"/>
            <a:ext cx="8235915" cy="8100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Rectangle 4"/>
          <p:cNvSpPr/>
          <p:nvPr/>
        </p:nvSpPr>
        <p:spPr>
          <a:xfrm>
            <a:off x="409038" y="1763815"/>
            <a:ext cx="8235915" cy="8100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ectangle 5"/>
          <p:cNvSpPr/>
          <p:nvPr/>
        </p:nvSpPr>
        <p:spPr>
          <a:xfrm>
            <a:off x="409038" y="4239090"/>
            <a:ext cx="8235915" cy="8100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p:cNvSpPr/>
          <p:nvPr/>
        </p:nvSpPr>
        <p:spPr>
          <a:xfrm>
            <a:off x="926595" y="1021233"/>
            <a:ext cx="3105345" cy="55356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8"/>
          <p:cNvSpPr/>
          <p:nvPr/>
        </p:nvSpPr>
        <p:spPr>
          <a:xfrm>
            <a:off x="5202070" y="1021233"/>
            <a:ext cx="3105345" cy="55356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37039426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re 1"/>
          <p:cNvSpPr>
            <a:spLocks noGrp="1"/>
          </p:cNvSpPr>
          <p:nvPr>
            <p:ph type="title"/>
          </p:nvPr>
        </p:nvSpPr>
        <p:spPr/>
        <p:txBody>
          <a:bodyPr/>
          <a:lstStyle/>
          <a:p>
            <a:pPr eaLnBrk="1" hangingPunct="1"/>
            <a:r>
              <a:rPr lang="fr-CA" altLang="en-US" smtClean="0"/>
              <a:t>L’oeil humain</a:t>
            </a:r>
          </a:p>
        </p:txBody>
      </p:sp>
      <p:grpSp>
        <p:nvGrpSpPr>
          <p:cNvPr id="8195" name="Group 4"/>
          <p:cNvGrpSpPr>
            <a:grpSpLocks/>
          </p:cNvGrpSpPr>
          <p:nvPr/>
        </p:nvGrpSpPr>
        <p:grpSpPr bwMode="auto">
          <a:xfrm>
            <a:off x="214313" y="2214563"/>
            <a:ext cx="4429125" cy="3214687"/>
            <a:chOff x="1204" y="776"/>
            <a:chExt cx="3313" cy="2412"/>
          </a:xfrm>
        </p:grpSpPr>
        <p:pic>
          <p:nvPicPr>
            <p:cNvPr id="8197" name="Picture 5" descr="ey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4" y="776"/>
              <a:ext cx="3313" cy="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8" name="Rectangle 6"/>
            <p:cNvSpPr>
              <a:spLocks noChangeArrowheads="1"/>
            </p:cNvSpPr>
            <p:nvPr/>
          </p:nvSpPr>
          <p:spPr bwMode="auto">
            <a:xfrm>
              <a:off x="1536" y="1530"/>
              <a:ext cx="401"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type="none" w="sm" len="sm"/>
                  <a:tailEnd type="none" w="sm" len="sm"/>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CA" altLang="en-US" sz="1800">
                <a:latin typeface="Arial" charset="0"/>
              </a:endParaRPr>
            </a:p>
          </p:txBody>
        </p:sp>
      </p:grpSp>
      <p:pic>
        <p:nvPicPr>
          <p:cNvPr id="8196" name="Picture 7" descr="http://upload.wikimedia.org/wikipedia/commons/e/ee/Coupe_oei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7750" y="2286000"/>
            <a:ext cx="4000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4103" y="151103"/>
            <a:ext cx="6555795" cy="6555795"/>
          </a:xfrm>
          <a:prstGeom prst="rect">
            <a:avLst/>
          </a:prstGeom>
        </p:spPr>
      </p:pic>
    </p:spTree>
    <p:extLst>
      <p:ext uri="{BB962C8B-B14F-4D97-AF65-F5344CB8AC3E}">
        <p14:creationId xmlns:p14="http://schemas.microsoft.com/office/powerpoint/2010/main" val="202939918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4103" y="151103"/>
            <a:ext cx="6555795" cy="6555795"/>
          </a:xfrm>
          <a:prstGeom prst="rect">
            <a:avLst/>
          </a:prstGeom>
        </p:spPr>
      </p:pic>
      <p:sp>
        <p:nvSpPr>
          <p:cNvPr id="3" name="Rectangle 2"/>
          <p:cNvSpPr/>
          <p:nvPr/>
        </p:nvSpPr>
        <p:spPr>
          <a:xfrm>
            <a:off x="1106614" y="1088740"/>
            <a:ext cx="6840761" cy="8100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Rectangle 4"/>
          <p:cNvSpPr/>
          <p:nvPr/>
        </p:nvSpPr>
        <p:spPr>
          <a:xfrm>
            <a:off x="1106615" y="2168858"/>
            <a:ext cx="6885766" cy="15301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ectangle 5"/>
          <p:cNvSpPr/>
          <p:nvPr/>
        </p:nvSpPr>
        <p:spPr>
          <a:xfrm>
            <a:off x="1421650" y="368660"/>
            <a:ext cx="2475275" cy="54819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p:cNvSpPr/>
          <p:nvPr/>
        </p:nvSpPr>
        <p:spPr>
          <a:xfrm>
            <a:off x="1151620" y="4059069"/>
            <a:ext cx="6885765" cy="12151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ectangle 7"/>
          <p:cNvSpPr/>
          <p:nvPr/>
        </p:nvSpPr>
        <p:spPr>
          <a:xfrm>
            <a:off x="4932040" y="368660"/>
            <a:ext cx="2340260" cy="55806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8"/>
          <p:cNvSpPr/>
          <p:nvPr/>
        </p:nvSpPr>
        <p:spPr>
          <a:xfrm>
            <a:off x="3041830" y="18807"/>
            <a:ext cx="1530170" cy="3249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Rectangle 9"/>
          <p:cNvSpPr/>
          <p:nvPr/>
        </p:nvSpPr>
        <p:spPr>
          <a:xfrm>
            <a:off x="4391980" y="2933945"/>
            <a:ext cx="1467780" cy="3249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36685664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808080"/>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728700"/>
          </a:xfrm>
        </p:spPr>
        <p:txBody>
          <a:bodyPr/>
          <a:lstStyle/>
          <a:p>
            <a:r>
              <a:rPr lang="en-US" sz="2400" dirty="0" smtClean="0">
                <a:solidFill>
                  <a:srgbClr val="00FFFF"/>
                </a:solidFill>
              </a:rPr>
              <a:t> </a:t>
            </a:r>
            <a:r>
              <a:rPr lang="en-US" sz="2400" dirty="0">
                <a:solidFill>
                  <a:srgbClr val="00FFFF"/>
                </a:solidFill>
                <a:hlinkClick r:id="rId2"/>
              </a:rPr>
              <a:t>http://en.wikipedia.org/wiki/The_Dress_(</a:t>
            </a:r>
            <a:r>
              <a:rPr lang="en-US" sz="2400" dirty="0" smtClean="0">
                <a:solidFill>
                  <a:srgbClr val="00FFFF"/>
                </a:solidFill>
                <a:hlinkClick r:id="rId2"/>
              </a:rPr>
              <a:t>viral_phenomenon)</a:t>
            </a:r>
            <a:r>
              <a:rPr lang="en-US" sz="2400" dirty="0" smtClean="0">
                <a:solidFill>
                  <a:srgbClr val="00FFFF"/>
                </a:solidFill>
              </a:rPr>
              <a:t> </a:t>
            </a:r>
            <a:endParaRPr lang="en-US" sz="2400" dirty="0">
              <a:solidFill>
                <a:srgbClr val="00FFFF"/>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4883" y="728700"/>
            <a:ext cx="4354234" cy="58056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2558121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728700"/>
          </a:xfrm>
        </p:spPr>
        <p:txBody>
          <a:bodyPr/>
          <a:lstStyle/>
          <a:p>
            <a:r>
              <a:rPr lang="en-US" sz="2400" dirty="0" smtClean="0"/>
              <a:t> </a:t>
            </a:r>
            <a:r>
              <a:rPr lang="en-US" sz="2400" dirty="0">
                <a:hlinkClick r:id="rId2"/>
              </a:rPr>
              <a:t>http://en.wikipedia.org/wiki/The_Dress_(</a:t>
            </a:r>
            <a:r>
              <a:rPr lang="en-US" sz="2400" dirty="0" smtClean="0">
                <a:hlinkClick r:id="rId2"/>
              </a:rPr>
              <a:t>viral_phenomenon)</a:t>
            </a:r>
            <a:r>
              <a:rPr lang="en-US" sz="2400" dirty="0" smtClean="0"/>
              <a:t> </a:t>
            </a:r>
            <a:r>
              <a:rPr lang="en-US" sz="2400" dirty="0"/>
              <a:t/>
            </a:r>
            <a:br>
              <a:rPr lang="en-US" sz="2400" dirty="0"/>
            </a:br>
            <a:r>
              <a:rPr lang="en-US" sz="2400" dirty="0">
                <a:hlinkClick r:id="rId3"/>
              </a:rPr>
              <a:t>https://</a:t>
            </a:r>
            <a:r>
              <a:rPr lang="en-US" sz="2400" dirty="0" smtClean="0">
                <a:hlinkClick r:id="rId3"/>
              </a:rPr>
              <a:t>www.youtube.com/watch?v=AskAQwOBvhc</a:t>
            </a:r>
            <a:r>
              <a:rPr lang="en-US" sz="2400" dirty="0" smtClean="0"/>
              <a:t> </a:t>
            </a:r>
            <a:endParaRPr lang="en-US" sz="2400"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2267" y="741402"/>
            <a:ext cx="8439466" cy="57929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8640896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43735"/>
          </a:xfrm>
        </p:spPr>
        <p:txBody>
          <a:bodyPr/>
          <a:lstStyle/>
          <a:p>
            <a:r>
              <a:rPr lang="en-CA" dirty="0" smtClean="0"/>
              <a:t>Sandra Boynton</a:t>
            </a:r>
            <a:r>
              <a:rPr lang="en-CA" dirty="0"/>
              <a:t/>
            </a:r>
            <a:br>
              <a:rPr lang="en-CA" dirty="0"/>
            </a:br>
            <a:r>
              <a:rPr lang="en-CA" sz="2400" dirty="0">
                <a:hlinkClick r:id="rId2"/>
              </a:rPr>
              <a:t>https://</a:t>
            </a:r>
            <a:r>
              <a:rPr lang="en-CA" sz="2400" dirty="0" smtClean="0">
                <a:hlinkClick r:id="rId2"/>
              </a:rPr>
              <a:t>twitter.com/SandyBoynton/status/571343678234427393</a:t>
            </a:r>
            <a:r>
              <a:rPr lang="en-CA" sz="2400" dirty="0" smtClean="0"/>
              <a:t> </a:t>
            </a:r>
            <a:endParaRPr lang="en-CA"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4183" y="1142365"/>
            <a:ext cx="5715635" cy="5715635"/>
          </a:xfrm>
          <a:prstGeom prst="rect">
            <a:avLst/>
          </a:prstGeom>
        </p:spPr>
      </p:pic>
    </p:spTree>
    <p:extLst>
      <p:ext uri="{BB962C8B-B14F-4D97-AF65-F5344CB8AC3E}">
        <p14:creationId xmlns:p14="http://schemas.microsoft.com/office/powerpoint/2010/main" val="209027970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2831" y="375884"/>
            <a:ext cx="8698338" cy="6106233"/>
          </a:xfrm>
        </p:spPr>
      </p:pic>
    </p:spTree>
    <p:extLst>
      <p:ext uri="{BB962C8B-B14F-4D97-AF65-F5344CB8AC3E}">
        <p14:creationId xmlns:p14="http://schemas.microsoft.com/office/powerpoint/2010/main" val="94769135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CA" sz="3600" smtClean="0"/>
              <a:t>Le Vantablack (</a:t>
            </a:r>
            <a:r>
              <a:rPr lang="en-CA" sz="3600" b="1" smtClean="0"/>
              <a:t>V</a:t>
            </a:r>
            <a:r>
              <a:rPr lang="en-CA" sz="3600" smtClean="0"/>
              <a:t>ertically</a:t>
            </a:r>
            <a:r>
              <a:rPr lang="en-CA" sz="3600"/>
              <a:t> </a:t>
            </a:r>
            <a:r>
              <a:rPr lang="en-CA" sz="3600" b="1"/>
              <a:t>A</a:t>
            </a:r>
            <a:r>
              <a:rPr lang="en-CA" sz="3600"/>
              <a:t>ligned </a:t>
            </a:r>
            <a:r>
              <a:rPr lang="en-CA" sz="3600" b="1"/>
              <a:t>N</a:t>
            </a:r>
            <a:r>
              <a:rPr lang="en-CA" sz="3600"/>
              <a:t>ano</a:t>
            </a:r>
            <a:r>
              <a:rPr lang="en-CA" sz="3600" b="1"/>
              <a:t>T</a:t>
            </a:r>
            <a:r>
              <a:rPr lang="en-CA" sz="3600"/>
              <a:t>ube </a:t>
            </a:r>
            <a:r>
              <a:rPr lang="en-CA" sz="3600" b="1" smtClean="0"/>
              <a:t>A</a:t>
            </a:r>
            <a:r>
              <a:rPr lang="en-CA" sz="3600" smtClean="0"/>
              <a:t>rrays)</a:t>
            </a:r>
            <a:br>
              <a:rPr lang="en-CA" sz="3600" smtClean="0"/>
            </a:br>
            <a:r>
              <a:rPr lang="en-CA" sz="3600" smtClean="0"/>
              <a:t>qui </a:t>
            </a:r>
            <a:r>
              <a:rPr lang="en-CA" sz="3600"/>
              <a:t>absorbe 99.965% de la </a:t>
            </a:r>
            <a:r>
              <a:rPr lang="en-CA" sz="3600" smtClean="0"/>
              <a:t>lumière</a:t>
            </a:r>
            <a:endParaRPr lang="en-CA" sz="3600"/>
          </a:p>
        </p:txBody>
      </p:sp>
      <p:pic>
        <p:nvPicPr>
          <p:cNvPr id="4" name="Picture 3"/>
          <p:cNvPicPr>
            <a:picLocks noChangeAspect="1"/>
          </p:cNvPicPr>
          <p:nvPr/>
        </p:nvPicPr>
        <p:blipFill>
          <a:blip r:embed="rId2"/>
          <a:stretch>
            <a:fillRect/>
          </a:stretch>
        </p:blipFill>
        <p:spPr>
          <a:xfrm>
            <a:off x="1219128" y="1682773"/>
            <a:ext cx="6705745" cy="5175227"/>
          </a:xfrm>
          <a:prstGeom prst="rect">
            <a:avLst/>
          </a:prstGeom>
        </p:spPr>
      </p:pic>
    </p:spTree>
    <p:extLst>
      <p:ext uri="{BB962C8B-B14F-4D97-AF65-F5344CB8AC3E}">
        <p14:creationId xmlns:p14="http://schemas.microsoft.com/office/powerpoint/2010/main" val="197830436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CA" dirty="0" err="1" smtClean="0"/>
              <a:t>Jambes</a:t>
            </a:r>
            <a:r>
              <a:rPr lang="en-CA" dirty="0" smtClean="0"/>
              <a:t> </a:t>
            </a:r>
            <a:r>
              <a:rPr lang="en-CA" dirty="0" err="1" smtClean="0"/>
              <a:t>huileuses</a:t>
            </a:r>
            <a:r>
              <a:rPr lang="en-CA" dirty="0" smtClean="0"/>
              <a:t>, </a:t>
            </a:r>
            <a:r>
              <a:rPr lang="en-CA" dirty="0" err="1" smtClean="0"/>
              <a:t>ou</a:t>
            </a:r>
            <a:r>
              <a:rPr lang="en-CA" dirty="0" smtClean="0"/>
              <a:t> avec</a:t>
            </a:r>
            <a:br>
              <a:rPr lang="en-CA" dirty="0" smtClean="0"/>
            </a:br>
            <a:r>
              <a:rPr lang="en-CA" dirty="0" err="1" smtClean="0"/>
              <a:t>peinture</a:t>
            </a:r>
            <a:r>
              <a:rPr lang="en-CA" dirty="0" smtClean="0"/>
              <a:t> blanche ? (2016)</a:t>
            </a:r>
            <a:endParaRPr lang="en-CA" dirty="0"/>
          </a:p>
        </p:txBody>
      </p:sp>
      <p:pic>
        <p:nvPicPr>
          <p:cNvPr id="1026" name="Picture 2" descr="http://www.telegraph.co.uk/content/dam/news/2016/10/26/shiny-legs-or-white-paint-optical-illusion-trending-large_trans++pJliwavx4coWFCaEkEsb3kvxIt-lGGWCWqwLa_RXJU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673" y="1539030"/>
            <a:ext cx="8044655" cy="50295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813715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re 1"/>
          <p:cNvSpPr>
            <a:spLocks noGrp="1"/>
          </p:cNvSpPr>
          <p:nvPr>
            <p:ph type="title"/>
          </p:nvPr>
        </p:nvSpPr>
        <p:spPr>
          <a:xfrm>
            <a:off x="428625" y="0"/>
            <a:ext cx="8229600" cy="1143000"/>
          </a:xfrm>
        </p:spPr>
        <p:txBody>
          <a:bodyPr/>
          <a:lstStyle/>
          <a:p>
            <a:r>
              <a:rPr lang="fr-CA" altLang="en-US" smtClean="0"/>
              <a:t>Illusion de Akiyoshi KITAOKA</a:t>
            </a:r>
          </a:p>
        </p:txBody>
      </p:sp>
      <p:pic>
        <p:nvPicPr>
          <p:cNvPr id="46083" name="Picture 2" descr="C:\Users\mjm\Desktop\S_win\ets\courses\lectureMaterial\08.perceptionAndGraphicDesign\images\rotsnak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4438" y="1214438"/>
            <a:ext cx="6762750" cy="507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4" name="ZoneTexte 4"/>
          <p:cNvSpPr txBox="1">
            <a:spLocks noChangeArrowheads="1"/>
          </p:cNvSpPr>
          <p:nvPr/>
        </p:nvSpPr>
        <p:spPr bwMode="auto">
          <a:xfrm>
            <a:off x="1785938" y="6286500"/>
            <a:ext cx="62150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CA" altLang="en-US" sz="1800" dirty="0">
                <a:latin typeface="Arial" charset="0"/>
                <a:hlinkClick r:id="rId3"/>
              </a:rPr>
              <a:t>http://www.ritsumei.ac.jp/~</a:t>
            </a:r>
            <a:r>
              <a:rPr lang="fr-CA" altLang="en-US" sz="1800" dirty="0" smtClean="0">
                <a:latin typeface="Arial" charset="0"/>
                <a:hlinkClick r:id="rId3"/>
              </a:rPr>
              <a:t>akitaoka/index-e.html</a:t>
            </a:r>
            <a:r>
              <a:rPr lang="fr-CA" altLang="en-US" sz="1800" dirty="0" smtClean="0">
                <a:latin typeface="Arial" charset="0"/>
              </a:rPr>
              <a:t> </a:t>
            </a:r>
            <a:endParaRPr lang="fr-CA" altLang="en-US" sz="1800" dirty="0">
              <a:latin typeface="Arial" charset="0"/>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r>
              <a:rPr lang="en-US" altLang="en-US" sz="2800" smtClean="0"/>
              <a:t>L’effet “pop-out” préattentif</a:t>
            </a:r>
            <a:endParaRPr lang="en-CA" altLang="en-US" sz="2800" smtClean="0"/>
          </a:p>
        </p:txBody>
      </p:sp>
      <p:sp>
        <p:nvSpPr>
          <p:cNvPr id="47107" name="Rectangle 3"/>
          <p:cNvSpPr>
            <a:spLocks noGrp="1" noChangeArrowheads="1"/>
          </p:cNvSpPr>
          <p:nvPr>
            <p:ph type="body" idx="1"/>
          </p:nvPr>
        </p:nvSpPr>
        <p:spPr/>
        <p:txBody>
          <a:bodyPr/>
          <a:lstStyle/>
          <a:p>
            <a:r>
              <a:rPr lang="en-US" altLang="en-US" smtClean="0"/>
              <a:t>Pendant le traîtement pré-attentif (ou pré-conscient) du champ visuel par le système visuel humain, le champ visuel est traîté en parallèle.</a:t>
            </a:r>
          </a:p>
          <a:p>
            <a:r>
              <a:rPr lang="en-US" altLang="en-US" smtClean="0"/>
              <a:t>Certaines caractéristiques “primitives” du champ visuel peuvent être détectées très rapidement (en temps O(1)) pendant ce traîtement.  Cela permet un effet de “pop-out”, où quelque chose nous saute aux yeux.  On parle alors de traîtement préattentif, vision précoce, ou vision préattentive.</a:t>
            </a:r>
          </a:p>
          <a:p>
            <a:r>
              <a:rPr lang="en-US" altLang="en-US" smtClean="0"/>
              <a:t>Des exemples suivent …</a:t>
            </a:r>
          </a:p>
          <a:p>
            <a:endParaRPr lang="en-CA" altLang="en-US" smtClean="0"/>
          </a:p>
        </p:txBody>
      </p:sp>
      <p:sp>
        <p:nvSpPr>
          <p:cNvPr id="4" name="Flèche droite 3"/>
          <p:cNvSpPr/>
          <p:nvPr/>
        </p:nvSpPr>
        <p:spPr>
          <a:xfrm rot="10800000">
            <a:off x="8542191" y="413665"/>
            <a:ext cx="533400" cy="4572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566442"/>
          </a:xfrm>
        </p:spPr>
        <p:txBody>
          <a:bodyPr/>
          <a:lstStyle/>
          <a:p>
            <a:r>
              <a:rPr lang="en-CA" sz="3200" dirty="0">
                <a:hlinkClick r:id="rId2"/>
              </a:rPr>
              <a:t>http://</a:t>
            </a:r>
            <a:r>
              <a:rPr lang="en-CA" sz="3200" dirty="0" smtClean="0">
                <a:hlinkClick r:id="rId2"/>
              </a:rPr>
              <a:t>en.wikipedia.org/wiki/Zonule_of_Zinn</a:t>
            </a:r>
            <a:r>
              <a:rPr lang="en-CA" sz="3200" dirty="0" smtClean="0"/>
              <a:t> </a:t>
            </a:r>
            <a:endParaRPr lang="en-CA" sz="3200"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92974" y="589461"/>
            <a:ext cx="8358053" cy="6268540"/>
          </a:xfrm>
        </p:spPr>
      </p:pic>
    </p:spTree>
    <p:extLst>
      <p:ext uri="{BB962C8B-B14F-4D97-AF65-F5344CB8AC3E}">
        <p14:creationId xmlns:p14="http://schemas.microsoft.com/office/powerpoint/2010/main" val="98336416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altLang="en-US" sz="2800" smtClean="0"/>
              <a:t>Couleur – un effet “pop-out”</a:t>
            </a:r>
            <a:endParaRPr lang="en-CA" altLang="en-US" sz="2800" smtClean="0"/>
          </a:p>
        </p:txBody>
      </p:sp>
      <p:sp>
        <p:nvSpPr>
          <p:cNvPr id="48131" name="Oval 3"/>
          <p:cNvSpPr>
            <a:spLocks noChangeArrowheads="1"/>
          </p:cNvSpPr>
          <p:nvPr/>
        </p:nvSpPr>
        <p:spPr bwMode="auto">
          <a:xfrm>
            <a:off x="2362200" y="3314700"/>
            <a:ext cx="228600" cy="228600"/>
          </a:xfrm>
          <a:prstGeom prst="ellipse">
            <a:avLst/>
          </a:prstGeom>
          <a:solidFill>
            <a:srgbClr val="00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2400">
                <a:solidFill>
                  <a:schemeClr val="bg2"/>
                </a:solidFill>
                <a:latin typeface="Arial" charset="0"/>
              </a:defRPr>
            </a:lvl1pPr>
            <a:lvl2pPr marL="742950" indent="-285750" eaLnBrk="0" hangingPunct="0">
              <a:spcBef>
                <a:spcPct val="20000"/>
              </a:spcBef>
              <a:buChar char="–"/>
              <a:defRPr sz="2000">
                <a:solidFill>
                  <a:schemeClr val="bg2"/>
                </a:solidFill>
                <a:latin typeface="Arial" charset="0"/>
              </a:defRPr>
            </a:lvl2pPr>
            <a:lvl3pPr marL="1143000" indent="-228600" eaLnBrk="0" hangingPunct="0">
              <a:spcBef>
                <a:spcPct val="20000"/>
              </a:spcBef>
              <a:buChar char="•"/>
              <a:defRPr sz="2400">
                <a:solidFill>
                  <a:schemeClr val="bg2"/>
                </a:solidFill>
                <a:latin typeface="Arial" charset="0"/>
              </a:defRPr>
            </a:lvl3pPr>
            <a:lvl4pPr marL="1600200" indent="-228600" eaLnBrk="0" hangingPunct="0">
              <a:spcBef>
                <a:spcPct val="20000"/>
              </a:spcBef>
              <a:buChar char="–"/>
              <a:defRPr sz="2000">
                <a:solidFill>
                  <a:schemeClr val="bg2"/>
                </a:solidFill>
                <a:latin typeface="Times" pitchFamily="18" charset="0"/>
              </a:defRPr>
            </a:lvl4pPr>
            <a:lvl5pPr marL="2057400" indent="-228600" eaLnBrk="0" hangingPunct="0">
              <a:spcBef>
                <a:spcPct val="20000"/>
              </a:spcBef>
              <a:buChar char="»"/>
              <a:defRPr sz="2000">
                <a:solidFill>
                  <a:schemeClr val="bg2"/>
                </a:solidFill>
                <a:latin typeface="Times" pitchFamily="18" charset="0"/>
              </a:defRPr>
            </a:lvl5pPr>
            <a:lvl6pPr marL="2514600" indent="-228600" eaLnBrk="0" fontAlgn="base" hangingPunct="0">
              <a:spcBef>
                <a:spcPct val="20000"/>
              </a:spcBef>
              <a:spcAft>
                <a:spcPct val="0"/>
              </a:spcAft>
              <a:buChar char="»"/>
              <a:defRPr sz="2000">
                <a:solidFill>
                  <a:schemeClr val="bg2"/>
                </a:solidFill>
                <a:latin typeface="Times" pitchFamily="18" charset="0"/>
              </a:defRPr>
            </a:lvl6pPr>
            <a:lvl7pPr marL="2971800" indent="-228600" eaLnBrk="0" fontAlgn="base" hangingPunct="0">
              <a:spcBef>
                <a:spcPct val="20000"/>
              </a:spcBef>
              <a:spcAft>
                <a:spcPct val="0"/>
              </a:spcAft>
              <a:buChar char="»"/>
              <a:defRPr sz="2000">
                <a:solidFill>
                  <a:schemeClr val="bg2"/>
                </a:solidFill>
                <a:latin typeface="Times" pitchFamily="18" charset="0"/>
              </a:defRPr>
            </a:lvl7pPr>
            <a:lvl8pPr marL="3429000" indent="-228600" eaLnBrk="0" fontAlgn="base" hangingPunct="0">
              <a:spcBef>
                <a:spcPct val="20000"/>
              </a:spcBef>
              <a:spcAft>
                <a:spcPct val="0"/>
              </a:spcAft>
              <a:buChar char="»"/>
              <a:defRPr sz="2000">
                <a:solidFill>
                  <a:schemeClr val="bg2"/>
                </a:solidFill>
                <a:latin typeface="Times" pitchFamily="18" charset="0"/>
              </a:defRPr>
            </a:lvl8pPr>
            <a:lvl9pPr marL="3886200" indent="-228600" eaLnBrk="0" fontAlgn="base" hangingPunct="0">
              <a:spcBef>
                <a:spcPct val="20000"/>
              </a:spcBef>
              <a:spcAft>
                <a:spcPct val="0"/>
              </a:spcAft>
              <a:buChar char="»"/>
              <a:defRPr sz="2000">
                <a:solidFill>
                  <a:schemeClr val="bg2"/>
                </a:solidFill>
                <a:latin typeface="Times" pitchFamily="18" charset="0"/>
              </a:defRPr>
            </a:lvl9pPr>
          </a:lstStyle>
          <a:p>
            <a:pPr eaLnBrk="1" hangingPunct="1">
              <a:spcBef>
                <a:spcPct val="0"/>
              </a:spcBef>
              <a:buFontTx/>
              <a:buNone/>
            </a:pPr>
            <a:endParaRPr lang="fr-CA" altLang="en-US" sz="1800">
              <a:solidFill>
                <a:schemeClr val="tx1"/>
              </a:solidFill>
            </a:endParaRPr>
          </a:p>
        </p:txBody>
      </p:sp>
      <p:sp>
        <p:nvSpPr>
          <p:cNvPr id="48132" name="Oval 4"/>
          <p:cNvSpPr>
            <a:spLocks noChangeArrowheads="1"/>
          </p:cNvSpPr>
          <p:nvPr/>
        </p:nvSpPr>
        <p:spPr bwMode="auto">
          <a:xfrm>
            <a:off x="2286000" y="4572000"/>
            <a:ext cx="228600" cy="228600"/>
          </a:xfrm>
          <a:prstGeom prst="ellipse">
            <a:avLst/>
          </a:prstGeom>
          <a:solidFill>
            <a:srgbClr val="00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2400">
                <a:solidFill>
                  <a:schemeClr val="bg2"/>
                </a:solidFill>
                <a:latin typeface="Arial" charset="0"/>
              </a:defRPr>
            </a:lvl1pPr>
            <a:lvl2pPr marL="742950" indent="-285750" eaLnBrk="0" hangingPunct="0">
              <a:spcBef>
                <a:spcPct val="20000"/>
              </a:spcBef>
              <a:buChar char="–"/>
              <a:defRPr sz="2000">
                <a:solidFill>
                  <a:schemeClr val="bg2"/>
                </a:solidFill>
                <a:latin typeface="Arial" charset="0"/>
              </a:defRPr>
            </a:lvl2pPr>
            <a:lvl3pPr marL="1143000" indent="-228600" eaLnBrk="0" hangingPunct="0">
              <a:spcBef>
                <a:spcPct val="20000"/>
              </a:spcBef>
              <a:buChar char="•"/>
              <a:defRPr sz="2400">
                <a:solidFill>
                  <a:schemeClr val="bg2"/>
                </a:solidFill>
                <a:latin typeface="Arial" charset="0"/>
              </a:defRPr>
            </a:lvl3pPr>
            <a:lvl4pPr marL="1600200" indent="-228600" eaLnBrk="0" hangingPunct="0">
              <a:spcBef>
                <a:spcPct val="20000"/>
              </a:spcBef>
              <a:buChar char="–"/>
              <a:defRPr sz="2000">
                <a:solidFill>
                  <a:schemeClr val="bg2"/>
                </a:solidFill>
                <a:latin typeface="Times" pitchFamily="18" charset="0"/>
              </a:defRPr>
            </a:lvl4pPr>
            <a:lvl5pPr marL="2057400" indent="-228600" eaLnBrk="0" hangingPunct="0">
              <a:spcBef>
                <a:spcPct val="20000"/>
              </a:spcBef>
              <a:buChar char="»"/>
              <a:defRPr sz="2000">
                <a:solidFill>
                  <a:schemeClr val="bg2"/>
                </a:solidFill>
                <a:latin typeface="Times" pitchFamily="18" charset="0"/>
              </a:defRPr>
            </a:lvl5pPr>
            <a:lvl6pPr marL="2514600" indent="-228600" eaLnBrk="0" fontAlgn="base" hangingPunct="0">
              <a:spcBef>
                <a:spcPct val="20000"/>
              </a:spcBef>
              <a:spcAft>
                <a:spcPct val="0"/>
              </a:spcAft>
              <a:buChar char="»"/>
              <a:defRPr sz="2000">
                <a:solidFill>
                  <a:schemeClr val="bg2"/>
                </a:solidFill>
                <a:latin typeface="Times" pitchFamily="18" charset="0"/>
              </a:defRPr>
            </a:lvl6pPr>
            <a:lvl7pPr marL="2971800" indent="-228600" eaLnBrk="0" fontAlgn="base" hangingPunct="0">
              <a:spcBef>
                <a:spcPct val="20000"/>
              </a:spcBef>
              <a:spcAft>
                <a:spcPct val="0"/>
              </a:spcAft>
              <a:buChar char="»"/>
              <a:defRPr sz="2000">
                <a:solidFill>
                  <a:schemeClr val="bg2"/>
                </a:solidFill>
                <a:latin typeface="Times" pitchFamily="18" charset="0"/>
              </a:defRPr>
            </a:lvl7pPr>
            <a:lvl8pPr marL="3429000" indent="-228600" eaLnBrk="0" fontAlgn="base" hangingPunct="0">
              <a:spcBef>
                <a:spcPct val="20000"/>
              </a:spcBef>
              <a:spcAft>
                <a:spcPct val="0"/>
              </a:spcAft>
              <a:buChar char="»"/>
              <a:defRPr sz="2000">
                <a:solidFill>
                  <a:schemeClr val="bg2"/>
                </a:solidFill>
                <a:latin typeface="Times" pitchFamily="18" charset="0"/>
              </a:defRPr>
            </a:lvl8pPr>
            <a:lvl9pPr marL="3886200" indent="-228600" eaLnBrk="0" fontAlgn="base" hangingPunct="0">
              <a:spcBef>
                <a:spcPct val="20000"/>
              </a:spcBef>
              <a:spcAft>
                <a:spcPct val="0"/>
              </a:spcAft>
              <a:buChar char="»"/>
              <a:defRPr sz="2000">
                <a:solidFill>
                  <a:schemeClr val="bg2"/>
                </a:solidFill>
                <a:latin typeface="Times" pitchFamily="18" charset="0"/>
              </a:defRPr>
            </a:lvl9pPr>
          </a:lstStyle>
          <a:p>
            <a:pPr eaLnBrk="1" hangingPunct="1">
              <a:spcBef>
                <a:spcPct val="0"/>
              </a:spcBef>
              <a:buFontTx/>
              <a:buNone/>
            </a:pPr>
            <a:endParaRPr lang="fr-CA" altLang="en-US" sz="1800">
              <a:solidFill>
                <a:schemeClr val="tx1"/>
              </a:solidFill>
            </a:endParaRPr>
          </a:p>
        </p:txBody>
      </p:sp>
      <p:sp>
        <p:nvSpPr>
          <p:cNvPr id="48133" name="Oval 5"/>
          <p:cNvSpPr>
            <a:spLocks noChangeArrowheads="1"/>
          </p:cNvSpPr>
          <p:nvPr/>
        </p:nvSpPr>
        <p:spPr bwMode="auto">
          <a:xfrm>
            <a:off x="5181600" y="4419600"/>
            <a:ext cx="228600" cy="228600"/>
          </a:xfrm>
          <a:prstGeom prst="ellipse">
            <a:avLst/>
          </a:prstGeom>
          <a:solidFill>
            <a:srgbClr val="00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2400">
                <a:solidFill>
                  <a:schemeClr val="bg2"/>
                </a:solidFill>
                <a:latin typeface="Arial" charset="0"/>
              </a:defRPr>
            </a:lvl1pPr>
            <a:lvl2pPr marL="742950" indent="-285750" eaLnBrk="0" hangingPunct="0">
              <a:spcBef>
                <a:spcPct val="20000"/>
              </a:spcBef>
              <a:buChar char="–"/>
              <a:defRPr sz="2000">
                <a:solidFill>
                  <a:schemeClr val="bg2"/>
                </a:solidFill>
                <a:latin typeface="Arial" charset="0"/>
              </a:defRPr>
            </a:lvl2pPr>
            <a:lvl3pPr marL="1143000" indent="-228600" eaLnBrk="0" hangingPunct="0">
              <a:spcBef>
                <a:spcPct val="20000"/>
              </a:spcBef>
              <a:buChar char="•"/>
              <a:defRPr sz="2400">
                <a:solidFill>
                  <a:schemeClr val="bg2"/>
                </a:solidFill>
                <a:latin typeface="Arial" charset="0"/>
              </a:defRPr>
            </a:lvl3pPr>
            <a:lvl4pPr marL="1600200" indent="-228600" eaLnBrk="0" hangingPunct="0">
              <a:spcBef>
                <a:spcPct val="20000"/>
              </a:spcBef>
              <a:buChar char="–"/>
              <a:defRPr sz="2000">
                <a:solidFill>
                  <a:schemeClr val="bg2"/>
                </a:solidFill>
                <a:latin typeface="Times" pitchFamily="18" charset="0"/>
              </a:defRPr>
            </a:lvl4pPr>
            <a:lvl5pPr marL="2057400" indent="-228600" eaLnBrk="0" hangingPunct="0">
              <a:spcBef>
                <a:spcPct val="20000"/>
              </a:spcBef>
              <a:buChar char="»"/>
              <a:defRPr sz="2000">
                <a:solidFill>
                  <a:schemeClr val="bg2"/>
                </a:solidFill>
                <a:latin typeface="Times" pitchFamily="18" charset="0"/>
              </a:defRPr>
            </a:lvl5pPr>
            <a:lvl6pPr marL="2514600" indent="-228600" eaLnBrk="0" fontAlgn="base" hangingPunct="0">
              <a:spcBef>
                <a:spcPct val="20000"/>
              </a:spcBef>
              <a:spcAft>
                <a:spcPct val="0"/>
              </a:spcAft>
              <a:buChar char="»"/>
              <a:defRPr sz="2000">
                <a:solidFill>
                  <a:schemeClr val="bg2"/>
                </a:solidFill>
                <a:latin typeface="Times" pitchFamily="18" charset="0"/>
              </a:defRPr>
            </a:lvl6pPr>
            <a:lvl7pPr marL="2971800" indent="-228600" eaLnBrk="0" fontAlgn="base" hangingPunct="0">
              <a:spcBef>
                <a:spcPct val="20000"/>
              </a:spcBef>
              <a:spcAft>
                <a:spcPct val="0"/>
              </a:spcAft>
              <a:buChar char="»"/>
              <a:defRPr sz="2000">
                <a:solidFill>
                  <a:schemeClr val="bg2"/>
                </a:solidFill>
                <a:latin typeface="Times" pitchFamily="18" charset="0"/>
              </a:defRPr>
            </a:lvl7pPr>
            <a:lvl8pPr marL="3429000" indent="-228600" eaLnBrk="0" fontAlgn="base" hangingPunct="0">
              <a:spcBef>
                <a:spcPct val="20000"/>
              </a:spcBef>
              <a:spcAft>
                <a:spcPct val="0"/>
              </a:spcAft>
              <a:buChar char="»"/>
              <a:defRPr sz="2000">
                <a:solidFill>
                  <a:schemeClr val="bg2"/>
                </a:solidFill>
                <a:latin typeface="Times" pitchFamily="18" charset="0"/>
              </a:defRPr>
            </a:lvl8pPr>
            <a:lvl9pPr marL="3886200" indent="-228600" eaLnBrk="0" fontAlgn="base" hangingPunct="0">
              <a:spcBef>
                <a:spcPct val="20000"/>
              </a:spcBef>
              <a:spcAft>
                <a:spcPct val="0"/>
              </a:spcAft>
              <a:buChar char="»"/>
              <a:defRPr sz="2000">
                <a:solidFill>
                  <a:schemeClr val="bg2"/>
                </a:solidFill>
                <a:latin typeface="Times" pitchFamily="18" charset="0"/>
              </a:defRPr>
            </a:lvl9pPr>
          </a:lstStyle>
          <a:p>
            <a:pPr eaLnBrk="1" hangingPunct="1">
              <a:spcBef>
                <a:spcPct val="0"/>
              </a:spcBef>
              <a:buFontTx/>
              <a:buNone/>
            </a:pPr>
            <a:endParaRPr lang="fr-CA" altLang="en-US" sz="1800">
              <a:solidFill>
                <a:schemeClr val="tx1"/>
              </a:solidFill>
            </a:endParaRPr>
          </a:p>
        </p:txBody>
      </p:sp>
      <p:sp>
        <p:nvSpPr>
          <p:cNvPr id="48134" name="Oval 6"/>
          <p:cNvSpPr>
            <a:spLocks noChangeArrowheads="1"/>
          </p:cNvSpPr>
          <p:nvPr/>
        </p:nvSpPr>
        <p:spPr bwMode="auto">
          <a:xfrm>
            <a:off x="2667000" y="2667000"/>
            <a:ext cx="228600" cy="228600"/>
          </a:xfrm>
          <a:prstGeom prst="ellipse">
            <a:avLst/>
          </a:prstGeom>
          <a:solidFill>
            <a:srgbClr val="00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2400">
                <a:solidFill>
                  <a:schemeClr val="bg2"/>
                </a:solidFill>
                <a:latin typeface="Arial" charset="0"/>
              </a:defRPr>
            </a:lvl1pPr>
            <a:lvl2pPr marL="742950" indent="-285750" eaLnBrk="0" hangingPunct="0">
              <a:spcBef>
                <a:spcPct val="20000"/>
              </a:spcBef>
              <a:buChar char="–"/>
              <a:defRPr sz="2000">
                <a:solidFill>
                  <a:schemeClr val="bg2"/>
                </a:solidFill>
                <a:latin typeface="Arial" charset="0"/>
              </a:defRPr>
            </a:lvl2pPr>
            <a:lvl3pPr marL="1143000" indent="-228600" eaLnBrk="0" hangingPunct="0">
              <a:spcBef>
                <a:spcPct val="20000"/>
              </a:spcBef>
              <a:buChar char="•"/>
              <a:defRPr sz="2400">
                <a:solidFill>
                  <a:schemeClr val="bg2"/>
                </a:solidFill>
                <a:latin typeface="Arial" charset="0"/>
              </a:defRPr>
            </a:lvl3pPr>
            <a:lvl4pPr marL="1600200" indent="-228600" eaLnBrk="0" hangingPunct="0">
              <a:spcBef>
                <a:spcPct val="20000"/>
              </a:spcBef>
              <a:buChar char="–"/>
              <a:defRPr sz="2000">
                <a:solidFill>
                  <a:schemeClr val="bg2"/>
                </a:solidFill>
                <a:latin typeface="Times" pitchFamily="18" charset="0"/>
              </a:defRPr>
            </a:lvl4pPr>
            <a:lvl5pPr marL="2057400" indent="-228600" eaLnBrk="0" hangingPunct="0">
              <a:spcBef>
                <a:spcPct val="20000"/>
              </a:spcBef>
              <a:buChar char="»"/>
              <a:defRPr sz="2000">
                <a:solidFill>
                  <a:schemeClr val="bg2"/>
                </a:solidFill>
                <a:latin typeface="Times" pitchFamily="18" charset="0"/>
              </a:defRPr>
            </a:lvl5pPr>
            <a:lvl6pPr marL="2514600" indent="-228600" eaLnBrk="0" fontAlgn="base" hangingPunct="0">
              <a:spcBef>
                <a:spcPct val="20000"/>
              </a:spcBef>
              <a:spcAft>
                <a:spcPct val="0"/>
              </a:spcAft>
              <a:buChar char="»"/>
              <a:defRPr sz="2000">
                <a:solidFill>
                  <a:schemeClr val="bg2"/>
                </a:solidFill>
                <a:latin typeface="Times" pitchFamily="18" charset="0"/>
              </a:defRPr>
            </a:lvl6pPr>
            <a:lvl7pPr marL="2971800" indent="-228600" eaLnBrk="0" fontAlgn="base" hangingPunct="0">
              <a:spcBef>
                <a:spcPct val="20000"/>
              </a:spcBef>
              <a:spcAft>
                <a:spcPct val="0"/>
              </a:spcAft>
              <a:buChar char="»"/>
              <a:defRPr sz="2000">
                <a:solidFill>
                  <a:schemeClr val="bg2"/>
                </a:solidFill>
                <a:latin typeface="Times" pitchFamily="18" charset="0"/>
              </a:defRPr>
            </a:lvl7pPr>
            <a:lvl8pPr marL="3429000" indent="-228600" eaLnBrk="0" fontAlgn="base" hangingPunct="0">
              <a:spcBef>
                <a:spcPct val="20000"/>
              </a:spcBef>
              <a:spcAft>
                <a:spcPct val="0"/>
              </a:spcAft>
              <a:buChar char="»"/>
              <a:defRPr sz="2000">
                <a:solidFill>
                  <a:schemeClr val="bg2"/>
                </a:solidFill>
                <a:latin typeface="Times" pitchFamily="18" charset="0"/>
              </a:defRPr>
            </a:lvl8pPr>
            <a:lvl9pPr marL="3886200" indent="-228600" eaLnBrk="0" fontAlgn="base" hangingPunct="0">
              <a:spcBef>
                <a:spcPct val="20000"/>
              </a:spcBef>
              <a:spcAft>
                <a:spcPct val="0"/>
              </a:spcAft>
              <a:buChar char="»"/>
              <a:defRPr sz="2000">
                <a:solidFill>
                  <a:schemeClr val="bg2"/>
                </a:solidFill>
                <a:latin typeface="Times" pitchFamily="18" charset="0"/>
              </a:defRPr>
            </a:lvl9pPr>
          </a:lstStyle>
          <a:p>
            <a:pPr eaLnBrk="1" hangingPunct="1">
              <a:spcBef>
                <a:spcPct val="0"/>
              </a:spcBef>
              <a:buFontTx/>
              <a:buNone/>
            </a:pPr>
            <a:endParaRPr lang="fr-CA" altLang="en-US" sz="1800">
              <a:solidFill>
                <a:schemeClr val="tx1"/>
              </a:solidFill>
            </a:endParaRPr>
          </a:p>
        </p:txBody>
      </p:sp>
      <p:sp>
        <p:nvSpPr>
          <p:cNvPr id="48135" name="Oval 7"/>
          <p:cNvSpPr>
            <a:spLocks noChangeArrowheads="1"/>
          </p:cNvSpPr>
          <p:nvPr/>
        </p:nvSpPr>
        <p:spPr bwMode="auto">
          <a:xfrm>
            <a:off x="2819400" y="3962400"/>
            <a:ext cx="228600" cy="228600"/>
          </a:xfrm>
          <a:prstGeom prst="ellipse">
            <a:avLst/>
          </a:prstGeom>
          <a:solidFill>
            <a:srgbClr val="00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2400">
                <a:solidFill>
                  <a:schemeClr val="bg2"/>
                </a:solidFill>
                <a:latin typeface="Arial" charset="0"/>
              </a:defRPr>
            </a:lvl1pPr>
            <a:lvl2pPr marL="742950" indent="-285750" eaLnBrk="0" hangingPunct="0">
              <a:spcBef>
                <a:spcPct val="20000"/>
              </a:spcBef>
              <a:buChar char="–"/>
              <a:defRPr sz="2000">
                <a:solidFill>
                  <a:schemeClr val="bg2"/>
                </a:solidFill>
                <a:latin typeface="Arial" charset="0"/>
              </a:defRPr>
            </a:lvl2pPr>
            <a:lvl3pPr marL="1143000" indent="-228600" eaLnBrk="0" hangingPunct="0">
              <a:spcBef>
                <a:spcPct val="20000"/>
              </a:spcBef>
              <a:buChar char="•"/>
              <a:defRPr sz="2400">
                <a:solidFill>
                  <a:schemeClr val="bg2"/>
                </a:solidFill>
                <a:latin typeface="Arial" charset="0"/>
              </a:defRPr>
            </a:lvl3pPr>
            <a:lvl4pPr marL="1600200" indent="-228600" eaLnBrk="0" hangingPunct="0">
              <a:spcBef>
                <a:spcPct val="20000"/>
              </a:spcBef>
              <a:buChar char="–"/>
              <a:defRPr sz="2000">
                <a:solidFill>
                  <a:schemeClr val="bg2"/>
                </a:solidFill>
                <a:latin typeface="Times" pitchFamily="18" charset="0"/>
              </a:defRPr>
            </a:lvl4pPr>
            <a:lvl5pPr marL="2057400" indent="-228600" eaLnBrk="0" hangingPunct="0">
              <a:spcBef>
                <a:spcPct val="20000"/>
              </a:spcBef>
              <a:buChar char="»"/>
              <a:defRPr sz="2000">
                <a:solidFill>
                  <a:schemeClr val="bg2"/>
                </a:solidFill>
                <a:latin typeface="Times" pitchFamily="18" charset="0"/>
              </a:defRPr>
            </a:lvl5pPr>
            <a:lvl6pPr marL="2514600" indent="-228600" eaLnBrk="0" fontAlgn="base" hangingPunct="0">
              <a:spcBef>
                <a:spcPct val="20000"/>
              </a:spcBef>
              <a:spcAft>
                <a:spcPct val="0"/>
              </a:spcAft>
              <a:buChar char="»"/>
              <a:defRPr sz="2000">
                <a:solidFill>
                  <a:schemeClr val="bg2"/>
                </a:solidFill>
                <a:latin typeface="Times" pitchFamily="18" charset="0"/>
              </a:defRPr>
            </a:lvl6pPr>
            <a:lvl7pPr marL="2971800" indent="-228600" eaLnBrk="0" fontAlgn="base" hangingPunct="0">
              <a:spcBef>
                <a:spcPct val="20000"/>
              </a:spcBef>
              <a:spcAft>
                <a:spcPct val="0"/>
              </a:spcAft>
              <a:buChar char="»"/>
              <a:defRPr sz="2000">
                <a:solidFill>
                  <a:schemeClr val="bg2"/>
                </a:solidFill>
                <a:latin typeface="Times" pitchFamily="18" charset="0"/>
              </a:defRPr>
            </a:lvl7pPr>
            <a:lvl8pPr marL="3429000" indent="-228600" eaLnBrk="0" fontAlgn="base" hangingPunct="0">
              <a:spcBef>
                <a:spcPct val="20000"/>
              </a:spcBef>
              <a:spcAft>
                <a:spcPct val="0"/>
              </a:spcAft>
              <a:buChar char="»"/>
              <a:defRPr sz="2000">
                <a:solidFill>
                  <a:schemeClr val="bg2"/>
                </a:solidFill>
                <a:latin typeface="Times" pitchFamily="18" charset="0"/>
              </a:defRPr>
            </a:lvl8pPr>
            <a:lvl9pPr marL="3886200" indent="-228600" eaLnBrk="0" fontAlgn="base" hangingPunct="0">
              <a:spcBef>
                <a:spcPct val="20000"/>
              </a:spcBef>
              <a:spcAft>
                <a:spcPct val="0"/>
              </a:spcAft>
              <a:buChar char="»"/>
              <a:defRPr sz="2000">
                <a:solidFill>
                  <a:schemeClr val="bg2"/>
                </a:solidFill>
                <a:latin typeface="Times" pitchFamily="18" charset="0"/>
              </a:defRPr>
            </a:lvl9pPr>
          </a:lstStyle>
          <a:p>
            <a:pPr eaLnBrk="1" hangingPunct="1">
              <a:spcBef>
                <a:spcPct val="0"/>
              </a:spcBef>
              <a:buFontTx/>
              <a:buNone/>
            </a:pPr>
            <a:endParaRPr lang="fr-CA" altLang="en-US" sz="1800">
              <a:solidFill>
                <a:schemeClr val="tx1"/>
              </a:solidFill>
            </a:endParaRPr>
          </a:p>
        </p:txBody>
      </p:sp>
      <p:sp>
        <p:nvSpPr>
          <p:cNvPr id="48136" name="Oval 8"/>
          <p:cNvSpPr>
            <a:spLocks noChangeArrowheads="1"/>
          </p:cNvSpPr>
          <p:nvPr/>
        </p:nvSpPr>
        <p:spPr bwMode="auto">
          <a:xfrm>
            <a:off x="3276600" y="3200400"/>
            <a:ext cx="228600" cy="228600"/>
          </a:xfrm>
          <a:prstGeom prst="ellipse">
            <a:avLst/>
          </a:prstGeom>
          <a:solidFill>
            <a:srgbClr val="00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2400">
                <a:solidFill>
                  <a:schemeClr val="bg2"/>
                </a:solidFill>
                <a:latin typeface="Arial" charset="0"/>
              </a:defRPr>
            </a:lvl1pPr>
            <a:lvl2pPr marL="742950" indent="-285750" eaLnBrk="0" hangingPunct="0">
              <a:spcBef>
                <a:spcPct val="20000"/>
              </a:spcBef>
              <a:buChar char="–"/>
              <a:defRPr sz="2000">
                <a:solidFill>
                  <a:schemeClr val="bg2"/>
                </a:solidFill>
                <a:latin typeface="Arial" charset="0"/>
              </a:defRPr>
            </a:lvl2pPr>
            <a:lvl3pPr marL="1143000" indent="-228600" eaLnBrk="0" hangingPunct="0">
              <a:spcBef>
                <a:spcPct val="20000"/>
              </a:spcBef>
              <a:buChar char="•"/>
              <a:defRPr sz="2400">
                <a:solidFill>
                  <a:schemeClr val="bg2"/>
                </a:solidFill>
                <a:latin typeface="Arial" charset="0"/>
              </a:defRPr>
            </a:lvl3pPr>
            <a:lvl4pPr marL="1600200" indent="-228600" eaLnBrk="0" hangingPunct="0">
              <a:spcBef>
                <a:spcPct val="20000"/>
              </a:spcBef>
              <a:buChar char="–"/>
              <a:defRPr sz="2000">
                <a:solidFill>
                  <a:schemeClr val="bg2"/>
                </a:solidFill>
                <a:latin typeface="Times" pitchFamily="18" charset="0"/>
              </a:defRPr>
            </a:lvl4pPr>
            <a:lvl5pPr marL="2057400" indent="-228600" eaLnBrk="0" hangingPunct="0">
              <a:spcBef>
                <a:spcPct val="20000"/>
              </a:spcBef>
              <a:buChar char="»"/>
              <a:defRPr sz="2000">
                <a:solidFill>
                  <a:schemeClr val="bg2"/>
                </a:solidFill>
                <a:latin typeface="Times" pitchFamily="18" charset="0"/>
              </a:defRPr>
            </a:lvl5pPr>
            <a:lvl6pPr marL="2514600" indent="-228600" eaLnBrk="0" fontAlgn="base" hangingPunct="0">
              <a:spcBef>
                <a:spcPct val="20000"/>
              </a:spcBef>
              <a:spcAft>
                <a:spcPct val="0"/>
              </a:spcAft>
              <a:buChar char="»"/>
              <a:defRPr sz="2000">
                <a:solidFill>
                  <a:schemeClr val="bg2"/>
                </a:solidFill>
                <a:latin typeface="Times" pitchFamily="18" charset="0"/>
              </a:defRPr>
            </a:lvl6pPr>
            <a:lvl7pPr marL="2971800" indent="-228600" eaLnBrk="0" fontAlgn="base" hangingPunct="0">
              <a:spcBef>
                <a:spcPct val="20000"/>
              </a:spcBef>
              <a:spcAft>
                <a:spcPct val="0"/>
              </a:spcAft>
              <a:buChar char="»"/>
              <a:defRPr sz="2000">
                <a:solidFill>
                  <a:schemeClr val="bg2"/>
                </a:solidFill>
                <a:latin typeface="Times" pitchFamily="18" charset="0"/>
              </a:defRPr>
            </a:lvl7pPr>
            <a:lvl8pPr marL="3429000" indent="-228600" eaLnBrk="0" fontAlgn="base" hangingPunct="0">
              <a:spcBef>
                <a:spcPct val="20000"/>
              </a:spcBef>
              <a:spcAft>
                <a:spcPct val="0"/>
              </a:spcAft>
              <a:buChar char="»"/>
              <a:defRPr sz="2000">
                <a:solidFill>
                  <a:schemeClr val="bg2"/>
                </a:solidFill>
                <a:latin typeface="Times" pitchFamily="18" charset="0"/>
              </a:defRPr>
            </a:lvl8pPr>
            <a:lvl9pPr marL="3886200" indent="-228600" eaLnBrk="0" fontAlgn="base" hangingPunct="0">
              <a:spcBef>
                <a:spcPct val="20000"/>
              </a:spcBef>
              <a:spcAft>
                <a:spcPct val="0"/>
              </a:spcAft>
              <a:buChar char="»"/>
              <a:defRPr sz="2000">
                <a:solidFill>
                  <a:schemeClr val="bg2"/>
                </a:solidFill>
                <a:latin typeface="Times" pitchFamily="18" charset="0"/>
              </a:defRPr>
            </a:lvl9pPr>
          </a:lstStyle>
          <a:p>
            <a:pPr eaLnBrk="1" hangingPunct="1">
              <a:spcBef>
                <a:spcPct val="0"/>
              </a:spcBef>
              <a:buFontTx/>
              <a:buNone/>
            </a:pPr>
            <a:endParaRPr lang="fr-CA" altLang="en-US" sz="1800">
              <a:solidFill>
                <a:schemeClr val="tx1"/>
              </a:solidFill>
            </a:endParaRPr>
          </a:p>
        </p:txBody>
      </p:sp>
      <p:sp>
        <p:nvSpPr>
          <p:cNvPr id="48137" name="Oval 9"/>
          <p:cNvSpPr>
            <a:spLocks noChangeArrowheads="1"/>
          </p:cNvSpPr>
          <p:nvPr/>
        </p:nvSpPr>
        <p:spPr bwMode="auto">
          <a:xfrm>
            <a:off x="4953000" y="3886200"/>
            <a:ext cx="228600" cy="228600"/>
          </a:xfrm>
          <a:prstGeom prst="ellipse">
            <a:avLst/>
          </a:prstGeom>
          <a:solidFill>
            <a:srgbClr val="00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2400">
                <a:solidFill>
                  <a:schemeClr val="bg2"/>
                </a:solidFill>
                <a:latin typeface="Arial" charset="0"/>
              </a:defRPr>
            </a:lvl1pPr>
            <a:lvl2pPr marL="742950" indent="-285750" eaLnBrk="0" hangingPunct="0">
              <a:spcBef>
                <a:spcPct val="20000"/>
              </a:spcBef>
              <a:buChar char="–"/>
              <a:defRPr sz="2000">
                <a:solidFill>
                  <a:schemeClr val="bg2"/>
                </a:solidFill>
                <a:latin typeface="Arial" charset="0"/>
              </a:defRPr>
            </a:lvl2pPr>
            <a:lvl3pPr marL="1143000" indent="-228600" eaLnBrk="0" hangingPunct="0">
              <a:spcBef>
                <a:spcPct val="20000"/>
              </a:spcBef>
              <a:buChar char="•"/>
              <a:defRPr sz="2400">
                <a:solidFill>
                  <a:schemeClr val="bg2"/>
                </a:solidFill>
                <a:latin typeface="Arial" charset="0"/>
              </a:defRPr>
            </a:lvl3pPr>
            <a:lvl4pPr marL="1600200" indent="-228600" eaLnBrk="0" hangingPunct="0">
              <a:spcBef>
                <a:spcPct val="20000"/>
              </a:spcBef>
              <a:buChar char="–"/>
              <a:defRPr sz="2000">
                <a:solidFill>
                  <a:schemeClr val="bg2"/>
                </a:solidFill>
                <a:latin typeface="Times" pitchFamily="18" charset="0"/>
              </a:defRPr>
            </a:lvl4pPr>
            <a:lvl5pPr marL="2057400" indent="-228600" eaLnBrk="0" hangingPunct="0">
              <a:spcBef>
                <a:spcPct val="20000"/>
              </a:spcBef>
              <a:buChar char="»"/>
              <a:defRPr sz="2000">
                <a:solidFill>
                  <a:schemeClr val="bg2"/>
                </a:solidFill>
                <a:latin typeface="Times" pitchFamily="18" charset="0"/>
              </a:defRPr>
            </a:lvl5pPr>
            <a:lvl6pPr marL="2514600" indent="-228600" eaLnBrk="0" fontAlgn="base" hangingPunct="0">
              <a:spcBef>
                <a:spcPct val="20000"/>
              </a:spcBef>
              <a:spcAft>
                <a:spcPct val="0"/>
              </a:spcAft>
              <a:buChar char="»"/>
              <a:defRPr sz="2000">
                <a:solidFill>
                  <a:schemeClr val="bg2"/>
                </a:solidFill>
                <a:latin typeface="Times" pitchFamily="18" charset="0"/>
              </a:defRPr>
            </a:lvl6pPr>
            <a:lvl7pPr marL="2971800" indent="-228600" eaLnBrk="0" fontAlgn="base" hangingPunct="0">
              <a:spcBef>
                <a:spcPct val="20000"/>
              </a:spcBef>
              <a:spcAft>
                <a:spcPct val="0"/>
              </a:spcAft>
              <a:buChar char="»"/>
              <a:defRPr sz="2000">
                <a:solidFill>
                  <a:schemeClr val="bg2"/>
                </a:solidFill>
                <a:latin typeface="Times" pitchFamily="18" charset="0"/>
              </a:defRPr>
            </a:lvl7pPr>
            <a:lvl8pPr marL="3429000" indent="-228600" eaLnBrk="0" fontAlgn="base" hangingPunct="0">
              <a:spcBef>
                <a:spcPct val="20000"/>
              </a:spcBef>
              <a:spcAft>
                <a:spcPct val="0"/>
              </a:spcAft>
              <a:buChar char="»"/>
              <a:defRPr sz="2000">
                <a:solidFill>
                  <a:schemeClr val="bg2"/>
                </a:solidFill>
                <a:latin typeface="Times" pitchFamily="18" charset="0"/>
              </a:defRPr>
            </a:lvl8pPr>
            <a:lvl9pPr marL="3886200" indent="-228600" eaLnBrk="0" fontAlgn="base" hangingPunct="0">
              <a:spcBef>
                <a:spcPct val="20000"/>
              </a:spcBef>
              <a:spcAft>
                <a:spcPct val="0"/>
              </a:spcAft>
              <a:buChar char="»"/>
              <a:defRPr sz="2000">
                <a:solidFill>
                  <a:schemeClr val="bg2"/>
                </a:solidFill>
                <a:latin typeface="Times" pitchFamily="18" charset="0"/>
              </a:defRPr>
            </a:lvl9pPr>
          </a:lstStyle>
          <a:p>
            <a:pPr eaLnBrk="1" hangingPunct="1">
              <a:spcBef>
                <a:spcPct val="0"/>
              </a:spcBef>
              <a:buFontTx/>
              <a:buNone/>
            </a:pPr>
            <a:endParaRPr lang="fr-CA" altLang="en-US" sz="1800">
              <a:solidFill>
                <a:schemeClr val="tx1"/>
              </a:solidFill>
            </a:endParaRPr>
          </a:p>
        </p:txBody>
      </p:sp>
      <p:sp>
        <p:nvSpPr>
          <p:cNvPr id="48138" name="Oval 10"/>
          <p:cNvSpPr>
            <a:spLocks noChangeArrowheads="1"/>
          </p:cNvSpPr>
          <p:nvPr/>
        </p:nvSpPr>
        <p:spPr bwMode="auto">
          <a:xfrm>
            <a:off x="5562600" y="3733800"/>
            <a:ext cx="228600" cy="228600"/>
          </a:xfrm>
          <a:prstGeom prst="ellipse">
            <a:avLst/>
          </a:prstGeom>
          <a:solidFill>
            <a:srgbClr val="00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2400">
                <a:solidFill>
                  <a:schemeClr val="bg2"/>
                </a:solidFill>
                <a:latin typeface="Arial" charset="0"/>
              </a:defRPr>
            </a:lvl1pPr>
            <a:lvl2pPr marL="742950" indent="-285750" eaLnBrk="0" hangingPunct="0">
              <a:spcBef>
                <a:spcPct val="20000"/>
              </a:spcBef>
              <a:buChar char="–"/>
              <a:defRPr sz="2000">
                <a:solidFill>
                  <a:schemeClr val="bg2"/>
                </a:solidFill>
                <a:latin typeface="Arial" charset="0"/>
              </a:defRPr>
            </a:lvl2pPr>
            <a:lvl3pPr marL="1143000" indent="-228600" eaLnBrk="0" hangingPunct="0">
              <a:spcBef>
                <a:spcPct val="20000"/>
              </a:spcBef>
              <a:buChar char="•"/>
              <a:defRPr sz="2400">
                <a:solidFill>
                  <a:schemeClr val="bg2"/>
                </a:solidFill>
                <a:latin typeface="Arial" charset="0"/>
              </a:defRPr>
            </a:lvl3pPr>
            <a:lvl4pPr marL="1600200" indent="-228600" eaLnBrk="0" hangingPunct="0">
              <a:spcBef>
                <a:spcPct val="20000"/>
              </a:spcBef>
              <a:buChar char="–"/>
              <a:defRPr sz="2000">
                <a:solidFill>
                  <a:schemeClr val="bg2"/>
                </a:solidFill>
                <a:latin typeface="Times" pitchFamily="18" charset="0"/>
              </a:defRPr>
            </a:lvl4pPr>
            <a:lvl5pPr marL="2057400" indent="-228600" eaLnBrk="0" hangingPunct="0">
              <a:spcBef>
                <a:spcPct val="20000"/>
              </a:spcBef>
              <a:buChar char="»"/>
              <a:defRPr sz="2000">
                <a:solidFill>
                  <a:schemeClr val="bg2"/>
                </a:solidFill>
                <a:latin typeface="Times" pitchFamily="18" charset="0"/>
              </a:defRPr>
            </a:lvl5pPr>
            <a:lvl6pPr marL="2514600" indent="-228600" eaLnBrk="0" fontAlgn="base" hangingPunct="0">
              <a:spcBef>
                <a:spcPct val="20000"/>
              </a:spcBef>
              <a:spcAft>
                <a:spcPct val="0"/>
              </a:spcAft>
              <a:buChar char="»"/>
              <a:defRPr sz="2000">
                <a:solidFill>
                  <a:schemeClr val="bg2"/>
                </a:solidFill>
                <a:latin typeface="Times" pitchFamily="18" charset="0"/>
              </a:defRPr>
            </a:lvl6pPr>
            <a:lvl7pPr marL="2971800" indent="-228600" eaLnBrk="0" fontAlgn="base" hangingPunct="0">
              <a:spcBef>
                <a:spcPct val="20000"/>
              </a:spcBef>
              <a:spcAft>
                <a:spcPct val="0"/>
              </a:spcAft>
              <a:buChar char="»"/>
              <a:defRPr sz="2000">
                <a:solidFill>
                  <a:schemeClr val="bg2"/>
                </a:solidFill>
                <a:latin typeface="Times" pitchFamily="18" charset="0"/>
              </a:defRPr>
            </a:lvl7pPr>
            <a:lvl8pPr marL="3429000" indent="-228600" eaLnBrk="0" fontAlgn="base" hangingPunct="0">
              <a:spcBef>
                <a:spcPct val="20000"/>
              </a:spcBef>
              <a:spcAft>
                <a:spcPct val="0"/>
              </a:spcAft>
              <a:buChar char="»"/>
              <a:defRPr sz="2000">
                <a:solidFill>
                  <a:schemeClr val="bg2"/>
                </a:solidFill>
                <a:latin typeface="Times" pitchFamily="18" charset="0"/>
              </a:defRPr>
            </a:lvl8pPr>
            <a:lvl9pPr marL="3886200" indent="-228600" eaLnBrk="0" fontAlgn="base" hangingPunct="0">
              <a:spcBef>
                <a:spcPct val="20000"/>
              </a:spcBef>
              <a:spcAft>
                <a:spcPct val="0"/>
              </a:spcAft>
              <a:buChar char="»"/>
              <a:defRPr sz="2000">
                <a:solidFill>
                  <a:schemeClr val="bg2"/>
                </a:solidFill>
                <a:latin typeface="Times" pitchFamily="18" charset="0"/>
              </a:defRPr>
            </a:lvl9pPr>
          </a:lstStyle>
          <a:p>
            <a:pPr eaLnBrk="1" hangingPunct="1">
              <a:spcBef>
                <a:spcPct val="0"/>
              </a:spcBef>
              <a:buFontTx/>
              <a:buNone/>
            </a:pPr>
            <a:endParaRPr lang="fr-CA" altLang="en-US" sz="1800">
              <a:solidFill>
                <a:schemeClr val="tx1"/>
              </a:solidFill>
            </a:endParaRPr>
          </a:p>
        </p:txBody>
      </p:sp>
      <p:sp>
        <p:nvSpPr>
          <p:cNvPr id="48139" name="Oval 11"/>
          <p:cNvSpPr>
            <a:spLocks noChangeArrowheads="1"/>
          </p:cNvSpPr>
          <p:nvPr/>
        </p:nvSpPr>
        <p:spPr bwMode="auto">
          <a:xfrm>
            <a:off x="4343400" y="2667000"/>
            <a:ext cx="228600" cy="228600"/>
          </a:xfrm>
          <a:prstGeom prst="ellipse">
            <a:avLst/>
          </a:prstGeom>
          <a:solidFill>
            <a:srgbClr val="00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2400">
                <a:solidFill>
                  <a:schemeClr val="bg2"/>
                </a:solidFill>
                <a:latin typeface="Arial" charset="0"/>
              </a:defRPr>
            </a:lvl1pPr>
            <a:lvl2pPr marL="742950" indent="-285750" eaLnBrk="0" hangingPunct="0">
              <a:spcBef>
                <a:spcPct val="20000"/>
              </a:spcBef>
              <a:buChar char="–"/>
              <a:defRPr sz="2000">
                <a:solidFill>
                  <a:schemeClr val="bg2"/>
                </a:solidFill>
                <a:latin typeface="Arial" charset="0"/>
              </a:defRPr>
            </a:lvl2pPr>
            <a:lvl3pPr marL="1143000" indent="-228600" eaLnBrk="0" hangingPunct="0">
              <a:spcBef>
                <a:spcPct val="20000"/>
              </a:spcBef>
              <a:buChar char="•"/>
              <a:defRPr sz="2400">
                <a:solidFill>
                  <a:schemeClr val="bg2"/>
                </a:solidFill>
                <a:latin typeface="Arial" charset="0"/>
              </a:defRPr>
            </a:lvl3pPr>
            <a:lvl4pPr marL="1600200" indent="-228600" eaLnBrk="0" hangingPunct="0">
              <a:spcBef>
                <a:spcPct val="20000"/>
              </a:spcBef>
              <a:buChar char="–"/>
              <a:defRPr sz="2000">
                <a:solidFill>
                  <a:schemeClr val="bg2"/>
                </a:solidFill>
                <a:latin typeface="Times" pitchFamily="18" charset="0"/>
              </a:defRPr>
            </a:lvl4pPr>
            <a:lvl5pPr marL="2057400" indent="-228600" eaLnBrk="0" hangingPunct="0">
              <a:spcBef>
                <a:spcPct val="20000"/>
              </a:spcBef>
              <a:buChar char="»"/>
              <a:defRPr sz="2000">
                <a:solidFill>
                  <a:schemeClr val="bg2"/>
                </a:solidFill>
                <a:latin typeface="Times" pitchFamily="18" charset="0"/>
              </a:defRPr>
            </a:lvl5pPr>
            <a:lvl6pPr marL="2514600" indent="-228600" eaLnBrk="0" fontAlgn="base" hangingPunct="0">
              <a:spcBef>
                <a:spcPct val="20000"/>
              </a:spcBef>
              <a:spcAft>
                <a:spcPct val="0"/>
              </a:spcAft>
              <a:buChar char="»"/>
              <a:defRPr sz="2000">
                <a:solidFill>
                  <a:schemeClr val="bg2"/>
                </a:solidFill>
                <a:latin typeface="Times" pitchFamily="18" charset="0"/>
              </a:defRPr>
            </a:lvl6pPr>
            <a:lvl7pPr marL="2971800" indent="-228600" eaLnBrk="0" fontAlgn="base" hangingPunct="0">
              <a:spcBef>
                <a:spcPct val="20000"/>
              </a:spcBef>
              <a:spcAft>
                <a:spcPct val="0"/>
              </a:spcAft>
              <a:buChar char="»"/>
              <a:defRPr sz="2000">
                <a:solidFill>
                  <a:schemeClr val="bg2"/>
                </a:solidFill>
                <a:latin typeface="Times" pitchFamily="18" charset="0"/>
              </a:defRPr>
            </a:lvl7pPr>
            <a:lvl8pPr marL="3429000" indent="-228600" eaLnBrk="0" fontAlgn="base" hangingPunct="0">
              <a:spcBef>
                <a:spcPct val="20000"/>
              </a:spcBef>
              <a:spcAft>
                <a:spcPct val="0"/>
              </a:spcAft>
              <a:buChar char="»"/>
              <a:defRPr sz="2000">
                <a:solidFill>
                  <a:schemeClr val="bg2"/>
                </a:solidFill>
                <a:latin typeface="Times" pitchFamily="18" charset="0"/>
              </a:defRPr>
            </a:lvl8pPr>
            <a:lvl9pPr marL="3886200" indent="-228600" eaLnBrk="0" fontAlgn="base" hangingPunct="0">
              <a:spcBef>
                <a:spcPct val="20000"/>
              </a:spcBef>
              <a:spcAft>
                <a:spcPct val="0"/>
              </a:spcAft>
              <a:buChar char="»"/>
              <a:defRPr sz="2000">
                <a:solidFill>
                  <a:schemeClr val="bg2"/>
                </a:solidFill>
                <a:latin typeface="Times" pitchFamily="18" charset="0"/>
              </a:defRPr>
            </a:lvl9pPr>
          </a:lstStyle>
          <a:p>
            <a:pPr eaLnBrk="1" hangingPunct="1">
              <a:spcBef>
                <a:spcPct val="0"/>
              </a:spcBef>
              <a:buFontTx/>
              <a:buNone/>
            </a:pPr>
            <a:endParaRPr lang="fr-CA" altLang="en-US" sz="1800">
              <a:solidFill>
                <a:schemeClr val="tx1"/>
              </a:solidFill>
            </a:endParaRPr>
          </a:p>
        </p:txBody>
      </p:sp>
      <p:sp>
        <p:nvSpPr>
          <p:cNvPr id="48140" name="Oval 12"/>
          <p:cNvSpPr>
            <a:spLocks noChangeArrowheads="1"/>
          </p:cNvSpPr>
          <p:nvPr/>
        </p:nvSpPr>
        <p:spPr bwMode="auto">
          <a:xfrm>
            <a:off x="5562600" y="2971800"/>
            <a:ext cx="228600" cy="228600"/>
          </a:xfrm>
          <a:prstGeom prst="ellipse">
            <a:avLst/>
          </a:prstGeom>
          <a:solidFill>
            <a:srgbClr val="00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2400">
                <a:solidFill>
                  <a:schemeClr val="bg2"/>
                </a:solidFill>
                <a:latin typeface="Arial" charset="0"/>
              </a:defRPr>
            </a:lvl1pPr>
            <a:lvl2pPr marL="742950" indent="-285750" eaLnBrk="0" hangingPunct="0">
              <a:spcBef>
                <a:spcPct val="20000"/>
              </a:spcBef>
              <a:buChar char="–"/>
              <a:defRPr sz="2000">
                <a:solidFill>
                  <a:schemeClr val="bg2"/>
                </a:solidFill>
                <a:latin typeface="Arial" charset="0"/>
              </a:defRPr>
            </a:lvl2pPr>
            <a:lvl3pPr marL="1143000" indent="-228600" eaLnBrk="0" hangingPunct="0">
              <a:spcBef>
                <a:spcPct val="20000"/>
              </a:spcBef>
              <a:buChar char="•"/>
              <a:defRPr sz="2400">
                <a:solidFill>
                  <a:schemeClr val="bg2"/>
                </a:solidFill>
                <a:latin typeface="Arial" charset="0"/>
              </a:defRPr>
            </a:lvl3pPr>
            <a:lvl4pPr marL="1600200" indent="-228600" eaLnBrk="0" hangingPunct="0">
              <a:spcBef>
                <a:spcPct val="20000"/>
              </a:spcBef>
              <a:buChar char="–"/>
              <a:defRPr sz="2000">
                <a:solidFill>
                  <a:schemeClr val="bg2"/>
                </a:solidFill>
                <a:latin typeface="Times" pitchFamily="18" charset="0"/>
              </a:defRPr>
            </a:lvl4pPr>
            <a:lvl5pPr marL="2057400" indent="-228600" eaLnBrk="0" hangingPunct="0">
              <a:spcBef>
                <a:spcPct val="20000"/>
              </a:spcBef>
              <a:buChar char="»"/>
              <a:defRPr sz="2000">
                <a:solidFill>
                  <a:schemeClr val="bg2"/>
                </a:solidFill>
                <a:latin typeface="Times" pitchFamily="18" charset="0"/>
              </a:defRPr>
            </a:lvl5pPr>
            <a:lvl6pPr marL="2514600" indent="-228600" eaLnBrk="0" fontAlgn="base" hangingPunct="0">
              <a:spcBef>
                <a:spcPct val="20000"/>
              </a:spcBef>
              <a:spcAft>
                <a:spcPct val="0"/>
              </a:spcAft>
              <a:buChar char="»"/>
              <a:defRPr sz="2000">
                <a:solidFill>
                  <a:schemeClr val="bg2"/>
                </a:solidFill>
                <a:latin typeface="Times" pitchFamily="18" charset="0"/>
              </a:defRPr>
            </a:lvl6pPr>
            <a:lvl7pPr marL="2971800" indent="-228600" eaLnBrk="0" fontAlgn="base" hangingPunct="0">
              <a:spcBef>
                <a:spcPct val="20000"/>
              </a:spcBef>
              <a:spcAft>
                <a:spcPct val="0"/>
              </a:spcAft>
              <a:buChar char="»"/>
              <a:defRPr sz="2000">
                <a:solidFill>
                  <a:schemeClr val="bg2"/>
                </a:solidFill>
                <a:latin typeface="Times" pitchFamily="18" charset="0"/>
              </a:defRPr>
            </a:lvl7pPr>
            <a:lvl8pPr marL="3429000" indent="-228600" eaLnBrk="0" fontAlgn="base" hangingPunct="0">
              <a:spcBef>
                <a:spcPct val="20000"/>
              </a:spcBef>
              <a:spcAft>
                <a:spcPct val="0"/>
              </a:spcAft>
              <a:buChar char="»"/>
              <a:defRPr sz="2000">
                <a:solidFill>
                  <a:schemeClr val="bg2"/>
                </a:solidFill>
                <a:latin typeface="Times" pitchFamily="18" charset="0"/>
              </a:defRPr>
            </a:lvl8pPr>
            <a:lvl9pPr marL="3886200" indent="-228600" eaLnBrk="0" fontAlgn="base" hangingPunct="0">
              <a:spcBef>
                <a:spcPct val="20000"/>
              </a:spcBef>
              <a:spcAft>
                <a:spcPct val="0"/>
              </a:spcAft>
              <a:buChar char="»"/>
              <a:defRPr sz="2000">
                <a:solidFill>
                  <a:schemeClr val="bg2"/>
                </a:solidFill>
                <a:latin typeface="Times" pitchFamily="18" charset="0"/>
              </a:defRPr>
            </a:lvl9pPr>
          </a:lstStyle>
          <a:p>
            <a:pPr eaLnBrk="1" hangingPunct="1">
              <a:spcBef>
                <a:spcPct val="0"/>
              </a:spcBef>
              <a:buFontTx/>
              <a:buNone/>
            </a:pPr>
            <a:endParaRPr lang="fr-CA" altLang="en-US" sz="1800">
              <a:solidFill>
                <a:schemeClr val="tx1"/>
              </a:solidFill>
            </a:endParaRPr>
          </a:p>
        </p:txBody>
      </p:sp>
      <p:sp>
        <p:nvSpPr>
          <p:cNvPr id="48141" name="Oval 13"/>
          <p:cNvSpPr>
            <a:spLocks noChangeArrowheads="1"/>
          </p:cNvSpPr>
          <p:nvPr/>
        </p:nvSpPr>
        <p:spPr bwMode="auto">
          <a:xfrm>
            <a:off x="3581400" y="2514600"/>
            <a:ext cx="228600" cy="228600"/>
          </a:xfrm>
          <a:prstGeom prst="ellipse">
            <a:avLst/>
          </a:prstGeom>
          <a:solidFill>
            <a:srgbClr val="00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2400">
                <a:solidFill>
                  <a:schemeClr val="bg2"/>
                </a:solidFill>
                <a:latin typeface="Arial" charset="0"/>
              </a:defRPr>
            </a:lvl1pPr>
            <a:lvl2pPr marL="742950" indent="-285750" eaLnBrk="0" hangingPunct="0">
              <a:spcBef>
                <a:spcPct val="20000"/>
              </a:spcBef>
              <a:buChar char="–"/>
              <a:defRPr sz="2000">
                <a:solidFill>
                  <a:schemeClr val="bg2"/>
                </a:solidFill>
                <a:latin typeface="Arial" charset="0"/>
              </a:defRPr>
            </a:lvl2pPr>
            <a:lvl3pPr marL="1143000" indent="-228600" eaLnBrk="0" hangingPunct="0">
              <a:spcBef>
                <a:spcPct val="20000"/>
              </a:spcBef>
              <a:buChar char="•"/>
              <a:defRPr sz="2400">
                <a:solidFill>
                  <a:schemeClr val="bg2"/>
                </a:solidFill>
                <a:latin typeface="Arial" charset="0"/>
              </a:defRPr>
            </a:lvl3pPr>
            <a:lvl4pPr marL="1600200" indent="-228600" eaLnBrk="0" hangingPunct="0">
              <a:spcBef>
                <a:spcPct val="20000"/>
              </a:spcBef>
              <a:buChar char="–"/>
              <a:defRPr sz="2000">
                <a:solidFill>
                  <a:schemeClr val="bg2"/>
                </a:solidFill>
                <a:latin typeface="Times" pitchFamily="18" charset="0"/>
              </a:defRPr>
            </a:lvl4pPr>
            <a:lvl5pPr marL="2057400" indent="-228600" eaLnBrk="0" hangingPunct="0">
              <a:spcBef>
                <a:spcPct val="20000"/>
              </a:spcBef>
              <a:buChar char="»"/>
              <a:defRPr sz="2000">
                <a:solidFill>
                  <a:schemeClr val="bg2"/>
                </a:solidFill>
                <a:latin typeface="Times" pitchFamily="18" charset="0"/>
              </a:defRPr>
            </a:lvl5pPr>
            <a:lvl6pPr marL="2514600" indent="-228600" eaLnBrk="0" fontAlgn="base" hangingPunct="0">
              <a:spcBef>
                <a:spcPct val="20000"/>
              </a:spcBef>
              <a:spcAft>
                <a:spcPct val="0"/>
              </a:spcAft>
              <a:buChar char="»"/>
              <a:defRPr sz="2000">
                <a:solidFill>
                  <a:schemeClr val="bg2"/>
                </a:solidFill>
                <a:latin typeface="Times" pitchFamily="18" charset="0"/>
              </a:defRPr>
            </a:lvl6pPr>
            <a:lvl7pPr marL="2971800" indent="-228600" eaLnBrk="0" fontAlgn="base" hangingPunct="0">
              <a:spcBef>
                <a:spcPct val="20000"/>
              </a:spcBef>
              <a:spcAft>
                <a:spcPct val="0"/>
              </a:spcAft>
              <a:buChar char="»"/>
              <a:defRPr sz="2000">
                <a:solidFill>
                  <a:schemeClr val="bg2"/>
                </a:solidFill>
                <a:latin typeface="Times" pitchFamily="18" charset="0"/>
              </a:defRPr>
            </a:lvl7pPr>
            <a:lvl8pPr marL="3429000" indent="-228600" eaLnBrk="0" fontAlgn="base" hangingPunct="0">
              <a:spcBef>
                <a:spcPct val="20000"/>
              </a:spcBef>
              <a:spcAft>
                <a:spcPct val="0"/>
              </a:spcAft>
              <a:buChar char="»"/>
              <a:defRPr sz="2000">
                <a:solidFill>
                  <a:schemeClr val="bg2"/>
                </a:solidFill>
                <a:latin typeface="Times" pitchFamily="18" charset="0"/>
              </a:defRPr>
            </a:lvl8pPr>
            <a:lvl9pPr marL="3886200" indent="-228600" eaLnBrk="0" fontAlgn="base" hangingPunct="0">
              <a:spcBef>
                <a:spcPct val="20000"/>
              </a:spcBef>
              <a:spcAft>
                <a:spcPct val="0"/>
              </a:spcAft>
              <a:buChar char="»"/>
              <a:defRPr sz="2000">
                <a:solidFill>
                  <a:schemeClr val="bg2"/>
                </a:solidFill>
                <a:latin typeface="Times" pitchFamily="18" charset="0"/>
              </a:defRPr>
            </a:lvl9pPr>
          </a:lstStyle>
          <a:p>
            <a:pPr eaLnBrk="1" hangingPunct="1">
              <a:spcBef>
                <a:spcPct val="0"/>
              </a:spcBef>
              <a:buFontTx/>
              <a:buNone/>
            </a:pPr>
            <a:endParaRPr lang="fr-CA" altLang="en-US" sz="1800">
              <a:solidFill>
                <a:schemeClr val="tx1"/>
              </a:solidFill>
            </a:endParaRPr>
          </a:p>
        </p:txBody>
      </p:sp>
      <p:sp>
        <p:nvSpPr>
          <p:cNvPr id="48142" name="Oval 14"/>
          <p:cNvSpPr>
            <a:spLocks noChangeArrowheads="1"/>
          </p:cNvSpPr>
          <p:nvPr/>
        </p:nvSpPr>
        <p:spPr bwMode="auto">
          <a:xfrm>
            <a:off x="3733800" y="3733800"/>
            <a:ext cx="228600" cy="228600"/>
          </a:xfrm>
          <a:prstGeom prst="ellipse">
            <a:avLst/>
          </a:prstGeom>
          <a:solidFill>
            <a:srgbClr val="00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2400">
                <a:solidFill>
                  <a:schemeClr val="bg2"/>
                </a:solidFill>
                <a:latin typeface="Arial" charset="0"/>
              </a:defRPr>
            </a:lvl1pPr>
            <a:lvl2pPr marL="742950" indent="-285750" eaLnBrk="0" hangingPunct="0">
              <a:spcBef>
                <a:spcPct val="20000"/>
              </a:spcBef>
              <a:buChar char="–"/>
              <a:defRPr sz="2000">
                <a:solidFill>
                  <a:schemeClr val="bg2"/>
                </a:solidFill>
                <a:latin typeface="Arial" charset="0"/>
              </a:defRPr>
            </a:lvl2pPr>
            <a:lvl3pPr marL="1143000" indent="-228600" eaLnBrk="0" hangingPunct="0">
              <a:spcBef>
                <a:spcPct val="20000"/>
              </a:spcBef>
              <a:buChar char="•"/>
              <a:defRPr sz="2400">
                <a:solidFill>
                  <a:schemeClr val="bg2"/>
                </a:solidFill>
                <a:latin typeface="Arial" charset="0"/>
              </a:defRPr>
            </a:lvl3pPr>
            <a:lvl4pPr marL="1600200" indent="-228600" eaLnBrk="0" hangingPunct="0">
              <a:spcBef>
                <a:spcPct val="20000"/>
              </a:spcBef>
              <a:buChar char="–"/>
              <a:defRPr sz="2000">
                <a:solidFill>
                  <a:schemeClr val="bg2"/>
                </a:solidFill>
                <a:latin typeface="Times" pitchFamily="18" charset="0"/>
              </a:defRPr>
            </a:lvl4pPr>
            <a:lvl5pPr marL="2057400" indent="-228600" eaLnBrk="0" hangingPunct="0">
              <a:spcBef>
                <a:spcPct val="20000"/>
              </a:spcBef>
              <a:buChar char="»"/>
              <a:defRPr sz="2000">
                <a:solidFill>
                  <a:schemeClr val="bg2"/>
                </a:solidFill>
                <a:latin typeface="Times" pitchFamily="18" charset="0"/>
              </a:defRPr>
            </a:lvl5pPr>
            <a:lvl6pPr marL="2514600" indent="-228600" eaLnBrk="0" fontAlgn="base" hangingPunct="0">
              <a:spcBef>
                <a:spcPct val="20000"/>
              </a:spcBef>
              <a:spcAft>
                <a:spcPct val="0"/>
              </a:spcAft>
              <a:buChar char="»"/>
              <a:defRPr sz="2000">
                <a:solidFill>
                  <a:schemeClr val="bg2"/>
                </a:solidFill>
                <a:latin typeface="Times" pitchFamily="18" charset="0"/>
              </a:defRPr>
            </a:lvl6pPr>
            <a:lvl7pPr marL="2971800" indent="-228600" eaLnBrk="0" fontAlgn="base" hangingPunct="0">
              <a:spcBef>
                <a:spcPct val="20000"/>
              </a:spcBef>
              <a:spcAft>
                <a:spcPct val="0"/>
              </a:spcAft>
              <a:buChar char="»"/>
              <a:defRPr sz="2000">
                <a:solidFill>
                  <a:schemeClr val="bg2"/>
                </a:solidFill>
                <a:latin typeface="Times" pitchFamily="18" charset="0"/>
              </a:defRPr>
            </a:lvl7pPr>
            <a:lvl8pPr marL="3429000" indent="-228600" eaLnBrk="0" fontAlgn="base" hangingPunct="0">
              <a:spcBef>
                <a:spcPct val="20000"/>
              </a:spcBef>
              <a:spcAft>
                <a:spcPct val="0"/>
              </a:spcAft>
              <a:buChar char="»"/>
              <a:defRPr sz="2000">
                <a:solidFill>
                  <a:schemeClr val="bg2"/>
                </a:solidFill>
                <a:latin typeface="Times" pitchFamily="18" charset="0"/>
              </a:defRPr>
            </a:lvl8pPr>
            <a:lvl9pPr marL="3886200" indent="-228600" eaLnBrk="0" fontAlgn="base" hangingPunct="0">
              <a:spcBef>
                <a:spcPct val="20000"/>
              </a:spcBef>
              <a:spcAft>
                <a:spcPct val="0"/>
              </a:spcAft>
              <a:buChar char="»"/>
              <a:defRPr sz="2000">
                <a:solidFill>
                  <a:schemeClr val="bg2"/>
                </a:solidFill>
                <a:latin typeface="Times" pitchFamily="18" charset="0"/>
              </a:defRPr>
            </a:lvl9pPr>
          </a:lstStyle>
          <a:p>
            <a:pPr eaLnBrk="1" hangingPunct="1">
              <a:spcBef>
                <a:spcPct val="0"/>
              </a:spcBef>
              <a:buFontTx/>
              <a:buNone/>
            </a:pPr>
            <a:endParaRPr lang="fr-CA" altLang="en-US" sz="1800">
              <a:solidFill>
                <a:schemeClr val="tx1"/>
              </a:solidFill>
            </a:endParaRPr>
          </a:p>
        </p:txBody>
      </p:sp>
      <p:sp>
        <p:nvSpPr>
          <p:cNvPr id="48143" name="Oval 15"/>
          <p:cNvSpPr>
            <a:spLocks noChangeArrowheads="1"/>
          </p:cNvSpPr>
          <p:nvPr/>
        </p:nvSpPr>
        <p:spPr bwMode="auto">
          <a:xfrm>
            <a:off x="4953000" y="2286000"/>
            <a:ext cx="228600" cy="228600"/>
          </a:xfrm>
          <a:prstGeom prst="ellipse">
            <a:avLst/>
          </a:prstGeom>
          <a:solidFill>
            <a:srgbClr val="00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2400">
                <a:solidFill>
                  <a:schemeClr val="bg2"/>
                </a:solidFill>
                <a:latin typeface="Arial" charset="0"/>
              </a:defRPr>
            </a:lvl1pPr>
            <a:lvl2pPr marL="742950" indent="-285750" eaLnBrk="0" hangingPunct="0">
              <a:spcBef>
                <a:spcPct val="20000"/>
              </a:spcBef>
              <a:buChar char="–"/>
              <a:defRPr sz="2000">
                <a:solidFill>
                  <a:schemeClr val="bg2"/>
                </a:solidFill>
                <a:latin typeface="Arial" charset="0"/>
              </a:defRPr>
            </a:lvl2pPr>
            <a:lvl3pPr marL="1143000" indent="-228600" eaLnBrk="0" hangingPunct="0">
              <a:spcBef>
                <a:spcPct val="20000"/>
              </a:spcBef>
              <a:buChar char="•"/>
              <a:defRPr sz="2400">
                <a:solidFill>
                  <a:schemeClr val="bg2"/>
                </a:solidFill>
                <a:latin typeface="Arial" charset="0"/>
              </a:defRPr>
            </a:lvl3pPr>
            <a:lvl4pPr marL="1600200" indent="-228600" eaLnBrk="0" hangingPunct="0">
              <a:spcBef>
                <a:spcPct val="20000"/>
              </a:spcBef>
              <a:buChar char="–"/>
              <a:defRPr sz="2000">
                <a:solidFill>
                  <a:schemeClr val="bg2"/>
                </a:solidFill>
                <a:latin typeface="Times" pitchFamily="18" charset="0"/>
              </a:defRPr>
            </a:lvl4pPr>
            <a:lvl5pPr marL="2057400" indent="-228600" eaLnBrk="0" hangingPunct="0">
              <a:spcBef>
                <a:spcPct val="20000"/>
              </a:spcBef>
              <a:buChar char="»"/>
              <a:defRPr sz="2000">
                <a:solidFill>
                  <a:schemeClr val="bg2"/>
                </a:solidFill>
                <a:latin typeface="Times" pitchFamily="18" charset="0"/>
              </a:defRPr>
            </a:lvl5pPr>
            <a:lvl6pPr marL="2514600" indent="-228600" eaLnBrk="0" fontAlgn="base" hangingPunct="0">
              <a:spcBef>
                <a:spcPct val="20000"/>
              </a:spcBef>
              <a:spcAft>
                <a:spcPct val="0"/>
              </a:spcAft>
              <a:buChar char="»"/>
              <a:defRPr sz="2000">
                <a:solidFill>
                  <a:schemeClr val="bg2"/>
                </a:solidFill>
                <a:latin typeface="Times" pitchFamily="18" charset="0"/>
              </a:defRPr>
            </a:lvl6pPr>
            <a:lvl7pPr marL="2971800" indent="-228600" eaLnBrk="0" fontAlgn="base" hangingPunct="0">
              <a:spcBef>
                <a:spcPct val="20000"/>
              </a:spcBef>
              <a:spcAft>
                <a:spcPct val="0"/>
              </a:spcAft>
              <a:buChar char="»"/>
              <a:defRPr sz="2000">
                <a:solidFill>
                  <a:schemeClr val="bg2"/>
                </a:solidFill>
                <a:latin typeface="Times" pitchFamily="18" charset="0"/>
              </a:defRPr>
            </a:lvl7pPr>
            <a:lvl8pPr marL="3429000" indent="-228600" eaLnBrk="0" fontAlgn="base" hangingPunct="0">
              <a:spcBef>
                <a:spcPct val="20000"/>
              </a:spcBef>
              <a:spcAft>
                <a:spcPct val="0"/>
              </a:spcAft>
              <a:buChar char="»"/>
              <a:defRPr sz="2000">
                <a:solidFill>
                  <a:schemeClr val="bg2"/>
                </a:solidFill>
                <a:latin typeface="Times" pitchFamily="18" charset="0"/>
              </a:defRPr>
            </a:lvl8pPr>
            <a:lvl9pPr marL="3886200" indent="-228600" eaLnBrk="0" fontAlgn="base" hangingPunct="0">
              <a:spcBef>
                <a:spcPct val="20000"/>
              </a:spcBef>
              <a:spcAft>
                <a:spcPct val="0"/>
              </a:spcAft>
              <a:buChar char="»"/>
              <a:defRPr sz="2000">
                <a:solidFill>
                  <a:schemeClr val="bg2"/>
                </a:solidFill>
                <a:latin typeface="Times" pitchFamily="18" charset="0"/>
              </a:defRPr>
            </a:lvl9pPr>
          </a:lstStyle>
          <a:p>
            <a:pPr eaLnBrk="1" hangingPunct="1">
              <a:spcBef>
                <a:spcPct val="0"/>
              </a:spcBef>
              <a:buFontTx/>
              <a:buNone/>
            </a:pPr>
            <a:endParaRPr lang="fr-CA" altLang="en-US" sz="1800">
              <a:solidFill>
                <a:schemeClr val="tx1"/>
              </a:solidFill>
            </a:endParaRPr>
          </a:p>
        </p:txBody>
      </p:sp>
      <p:sp>
        <p:nvSpPr>
          <p:cNvPr id="48144" name="Oval 16"/>
          <p:cNvSpPr>
            <a:spLocks noChangeArrowheads="1"/>
          </p:cNvSpPr>
          <p:nvPr/>
        </p:nvSpPr>
        <p:spPr bwMode="auto">
          <a:xfrm>
            <a:off x="4343400" y="3962400"/>
            <a:ext cx="228600" cy="228600"/>
          </a:xfrm>
          <a:prstGeom prst="ellipse">
            <a:avLst/>
          </a:prstGeom>
          <a:solidFill>
            <a:srgbClr val="00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2400">
                <a:solidFill>
                  <a:schemeClr val="bg2"/>
                </a:solidFill>
                <a:latin typeface="Arial" charset="0"/>
              </a:defRPr>
            </a:lvl1pPr>
            <a:lvl2pPr marL="742950" indent="-285750" eaLnBrk="0" hangingPunct="0">
              <a:spcBef>
                <a:spcPct val="20000"/>
              </a:spcBef>
              <a:buChar char="–"/>
              <a:defRPr sz="2000">
                <a:solidFill>
                  <a:schemeClr val="bg2"/>
                </a:solidFill>
                <a:latin typeface="Arial" charset="0"/>
              </a:defRPr>
            </a:lvl2pPr>
            <a:lvl3pPr marL="1143000" indent="-228600" eaLnBrk="0" hangingPunct="0">
              <a:spcBef>
                <a:spcPct val="20000"/>
              </a:spcBef>
              <a:buChar char="•"/>
              <a:defRPr sz="2400">
                <a:solidFill>
                  <a:schemeClr val="bg2"/>
                </a:solidFill>
                <a:latin typeface="Arial" charset="0"/>
              </a:defRPr>
            </a:lvl3pPr>
            <a:lvl4pPr marL="1600200" indent="-228600" eaLnBrk="0" hangingPunct="0">
              <a:spcBef>
                <a:spcPct val="20000"/>
              </a:spcBef>
              <a:buChar char="–"/>
              <a:defRPr sz="2000">
                <a:solidFill>
                  <a:schemeClr val="bg2"/>
                </a:solidFill>
                <a:latin typeface="Times" pitchFamily="18" charset="0"/>
              </a:defRPr>
            </a:lvl4pPr>
            <a:lvl5pPr marL="2057400" indent="-228600" eaLnBrk="0" hangingPunct="0">
              <a:spcBef>
                <a:spcPct val="20000"/>
              </a:spcBef>
              <a:buChar char="»"/>
              <a:defRPr sz="2000">
                <a:solidFill>
                  <a:schemeClr val="bg2"/>
                </a:solidFill>
                <a:latin typeface="Times" pitchFamily="18" charset="0"/>
              </a:defRPr>
            </a:lvl5pPr>
            <a:lvl6pPr marL="2514600" indent="-228600" eaLnBrk="0" fontAlgn="base" hangingPunct="0">
              <a:spcBef>
                <a:spcPct val="20000"/>
              </a:spcBef>
              <a:spcAft>
                <a:spcPct val="0"/>
              </a:spcAft>
              <a:buChar char="»"/>
              <a:defRPr sz="2000">
                <a:solidFill>
                  <a:schemeClr val="bg2"/>
                </a:solidFill>
                <a:latin typeface="Times" pitchFamily="18" charset="0"/>
              </a:defRPr>
            </a:lvl6pPr>
            <a:lvl7pPr marL="2971800" indent="-228600" eaLnBrk="0" fontAlgn="base" hangingPunct="0">
              <a:spcBef>
                <a:spcPct val="20000"/>
              </a:spcBef>
              <a:spcAft>
                <a:spcPct val="0"/>
              </a:spcAft>
              <a:buChar char="»"/>
              <a:defRPr sz="2000">
                <a:solidFill>
                  <a:schemeClr val="bg2"/>
                </a:solidFill>
                <a:latin typeface="Times" pitchFamily="18" charset="0"/>
              </a:defRPr>
            </a:lvl7pPr>
            <a:lvl8pPr marL="3429000" indent="-228600" eaLnBrk="0" fontAlgn="base" hangingPunct="0">
              <a:spcBef>
                <a:spcPct val="20000"/>
              </a:spcBef>
              <a:spcAft>
                <a:spcPct val="0"/>
              </a:spcAft>
              <a:buChar char="»"/>
              <a:defRPr sz="2000">
                <a:solidFill>
                  <a:schemeClr val="bg2"/>
                </a:solidFill>
                <a:latin typeface="Times" pitchFamily="18" charset="0"/>
              </a:defRPr>
            </a:lvl8pPr>
            <a:lvl9pPr marL="3886200" indent="-228600" eaLnBrk="0" fontAlgn="base" hangingPunct="0">
              <a:spcBef>
                <a:spcPct val="20000"/>
              </a:spcBef>
              <a:spcAft>
                <a:spcPct val="0"/>
              </a:spcAft>
              <a:buChar char="»"/>
              <a:defRPr sz="2000">
                <a:solidFill>
                  <a:schemeClr val="bg2"/>
                </a:solidFill>
                <a:latin typeface="Times" pitchFamily="18" charset="0"/>
              </a:defRPr>
            </a:lvl9pPr>
          </a:lstStyle>
          <a:p>
            <a:pPr eaLnBrk="1" hangingPunct="1">
              <a:spcBef>
                <a:spcPct val="0"/>
              </a:spcBef>
              <a:buFontTx/>
              <a:buNone/>
            </a:pPr>
            <a:endParaRPr lang="fr-CA" altLang="en-US" sz="1800">
              <a:solidFill>
                <a:schemeClr val="tx1"/>
              </a:solidFill>
            </a:endParaRPr>
          </a:p>
        </p:txBody>
      </p:sp>
      <p:sp>
        <p:nvSpPr>
          <p:cNvPr id="48145" name="Oval 17"/>
          <p:cNvSpPr>
            <a:spLocks noChangeArrowheads="1"/>
          </p:cNvSpPr>
          <p:nvPr/>
        </p:nvSpPr>
        <p:spPr bwMode="auto">
          <a:xfrm>
            <a:off x="3657600" y="4343400"/>
            <a:ext cx="228600" cy="228600"/>
          </a:xfrm>
          <a:prstGeom prst="ellipse">
            <a:avLst/>
          </a:prstGeom>
          <a:solidFill>
            <a:srgbClr val="00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2400">
                <a:solidFill>
                  <a:schemeClr val="bg2"/>
                </a:solidFill>
                <a:latin typeface="Arial" charset="0"/>
              </a:defRPr>
            </a:lvl1pPr>
            <a:lvl2pPr marL="742950" indent="-285750" eaLnBrk="0" hangingPunct="0">
              <a:spcBef>
                <a:spcPct val="20000"/>
              </a:spcBef>
              <a:buChar char="–"/>
              <a:defRPr sz="2000">
                <a:solidFill>
                  <a:schemeClr val="bg2"/>
                </a:solidFill>
                <a:latin typeface="Arial" charset="0"/>
              </a:defRPr>
            </a:lvl2pPr>
            <a:lvl3pPr marL="1143000" indent="-228600" eaLnBrk="0" hangingPunct="0">
              <a:spcBef>
                <a:spcPct val="20000"/>
              </a:spcBef>
              <a:buChar char="•"/>
              <a:defRPr sz="2400">
                <a:solidFill>
                  <a:schemeClr val="bg2"/>
                </a:solidFill>
                <a:latin typeface="Arial" charset="0"/>
              </a:defRPr>
            </a:lvl3pPr>
            <a:lvl4pPr marL="1600200" indent="-228600" eaLnBrk="0" hangingPunct="0">
              <a:spcBef>
                <a:spcPct val="20000"/>
              </a:spcBef>
              <a:buChar char="–"/>
              <a:defRPr sz="2000">
                <a:solidFill>
                  <a:schemeClr val="bg2"/>
                </a:solidFill>
                <a:latin typeface="Times" pitchFamily="18" charset="0"/>
              </a:defRPr>
            </a:lvl4pPr>
            <a:lvl5pPr marL="2057400" indent="-228600" eaLnBrk="0" hangingPunct="0">
              <a:spcBef>
                <a:spcPct val="20000"/>
              </a:spcBef>
              <a:buChar char="»"/>
              <a:defRPr sz="2000">
                <a:solidFill>
                  <a:schemeClr val="bg2"/>
                </a:solidFill>
                <a:latin typeface="Times" pitchFamily="18" charset="0"/>
              </a:defRPr>
            </a:lvl5pPr>
            <a:lvl6pPr marL="2514600" indent="-228600" eaLnBrk="0" fontAlgn="base" hangingPunct="0">
              <a:spcBef>
                <a:spcPct val="20000"/>
              </a:spcBef>
              <a:spcAft>
                <a:spcPct val="0"/>
              </a:spcAft>
              <a:buChar char="»"/>
              <a:defRPr sz="2000">
                <a:solidFill>
                  <a:schemeClr val="bg2"/>
                </a:solidFill>
                <a:latin typeface="Times" pitchFamily="18" charset="0"/>
              </a:defRPr>
            </a:lvl6pPr>
            <a:lvl7pPr marL="2971800" indent="-228600" eaLnBrk="0" fontAlgn="base" hangingPunct="0">
              <a:spcBef>
                <a:spcPct val="20000"/>
              </a:spcBef>
              <a:spcAft>
                <a:spcPct val="0"/>
              </a:spcAft>
              <a:buChar char="»"/>
              <a:defRPr sz="2000">
                <a:solidFill>
                  <a:schemeClr val="bg2"/>
                </a:solidFill>
                <a:latin typeface="Times" pitchFamily="18" charset="0"/>
              </a:defRPr>
            </a:lvl7pPr>
            <a:lvl8pPr marL="3429000" indent="-228600" eaLnBrk="0" fontAlgn="base" hangingPunct="0">
              <a:spcBef>
                <a:spcPct val="20000"/>
              </a:spcBef>
              <a:spcAft>
                <a:spcPct val="0"/>
              </a:spcAft>
              <a:buChar char="»"/>
              <a:defRPr sz="2000">
                <a:solidFill>
                  <a:schemeClr val="bg2"/>
                </a:solidFill>
                <a:latin typeface="Times" pitchFamily="18" charset="0"/>
              </a:defRPr>
            </a:lvl8pPr>
            <a:lvl9pPr marL="3886200" indent="-228600" eaLnBrk="0" fontAlgn="base" hangingPunct="0">
              <a:spcBef>
                <a:spcPct val="20000"/>
              </a:spcBef>
              <a:spcAft>
                <a:spcPct val="0"/>
              </a:spcAft>
              <a:buChar char="»"/>
              <a:defRPr sz="2000">
                <a:solidFill>
                  <a:schemeClr val="bg2"/>
                </a:solidFill>
                <a:latin typeface="Times" pitchFamily="18" charset="0"/>
              </a:defRPr>
            </a:lvl9pPr>
          </a:lstStyle>
          <a:p>
            <a:pPr eaLnBrk="1" hangingPunct="1">
              <a:spcBef>
                <a:spcPct val="0"/>
              </a:spcBef>
              <a:buFontTx/>
              <a:buNone/>
            </a:pPr>
            <a:endParaRPr lang="fr-CA" altLang="en-US" sz="1800">
              <a:solidFill>
                <a:schemeClr val="tx1"/>
              </a:solidFill>
            </a:endParaRPr>
          </a:p>
        </p:txBody>
      </p:sp>
      <p:sp>
        <p:nvSpPr>
          <p:cNvPr id="48146" name="Oval 18"/>
          <p:cNvSpPr>
            <a:spLocks noChangeArrowheads="1"/>
          </p:cNvSpPr>
          <p:nvPr/>
        </p:nvSpPr>
        <p:spPr bwMode="auto">
          <a:xfrm>
            <a:off x="4572000" y="3200400"/>
            <a:ext cx="228600" cy="228600"/>
          </a:xfrm>
          <a:prstGeom prst="ellipse">
            <a:avLst/>
          </a:pr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2400">
                <a:solidFill>
                  <a:schemeClr val="bg2"/>
                </a:solidFill>
                <a:latin typeface="Arial" charset="0"/>
              </a:defRPr>
            </a:lvl1pPr>
            <a:lvl2pPr marL="742950" indent="-285750" eaLnBrk="0" hangingPunct="0">
              <a:spcBef>
                <a:spcPct val="20000"/>
              </a:spcBef>
              <a:buChar char="–"/>
              <a:defRPr sz="2000">
                <a:solidFill>
                  <a:schemeClr val="bg2"/>
                </a:solidFill>
                <a:latin typeface="Arial" charset="0"/>
              </a:defRPr>
            </a:lvl2pPr>
            <a:lvl3pPr marL="1143000" indent="-228600" eaLnBrk="0" hangingPunct="0">
              <a:spcBef>
                <a:spcPct val="20000"/>
              </a:spcBef>
              <a:buChar char="•"/>
              <a:defRPr sz="2400">
                <a:solidFill>
                  <a:schemeClr val="bg2"/>
                </a:solidFill>
                <a:latin typeface="Arial" charset="0"/>
              </a:defRPr>
            </a:lvl3pPr>
            <a:lvl4pPr marL="1600200" indent="-228600" eaLnBrk="0" hangingPunct="0">
              <a:spcBef>
                <a:spcPct val="20000"/>
              </a:spcBef>
              <a:buChar char="–"/>
              <a:defRPr sz="2000">
                <a:solidFill>
                  <a:schemeClr val="bg2"/>
                </a:solidFill>
                <a:latin typeface="Times" pitchFamily="18" charset="0"/>
              </a:defRPr>
            </a:lvl4pPr>
            <a:lvl5pPr marL="2057400" indent="-228600" eaLnBrk="0" hangingPunct="0">
              <a:spcBef>
                <a:spcPct val="20000"/>
              </a:spcBef>
              <a:buChar char="»"/>
              <a:defRPr sz="2000">
                <a:solidFill>
                  <a:schemeClr val="bg2"/>
                </a:solidFill>
                <a:latin typeface="Times" pitchFamily="18" charset="0"/>
              </a:defRPr>
            </a:lvl5pPr>
            <a:lvl6pPr marL="2514600" indent="-228600" eaLnBrk="0" fontAlgn="base" hangingPunct="0">
              <a:spcBef>
                <a:spcPct val="20000"/>
              </a:spcBef>
              <a:spcAft>
                <a:spcPct val="0"/>
              </a:spcAft>
              <a:buChar char="»"/>
              <a:defRPr sz="2000">
                <a:solidFill>
                  <a:schemeClr val="bg2"/>
                </a:solidFill>
                <a:latin typeface="Times" pitchFamily="18" charset="0"/>
              </a:defRPr>
            </a:lvl6pPr>
            <a:lvl7pPr marL="2971800" indent="-228600" eaLnBrk="0" fontAlgn="base" hangingPunct="0">
              <a:spcBef>
                <a:spcPct val="20000"/>
              </a:spcBef>
              <a:spcAft>
                <a:spcPct val="0"/>
              </a:spcAft>
              <a:buChar char="»"/>
              <a:defRPr sz="2000">
                <a:solidFill>
                  <a:schemeClr val="bg2"/>
                </a:solidFill>
                <a:latin typeface="Times" pitchFamily="18" charset="0"/>
              </a:defRPr>
            </a:lvl7pPr>
            <a:lvl8pPr marL="3429000" indent="-228600" eaLnBrk="0" fontAlgn="base" hangingPunct="0">
              <a:spcBef>
                <a:spcPct val="20000"/>
              </a:spcBef>
              <a:spcAft>
                <a:spcPct val="0"/>
              </a:spcAft>
              <a:buChar char="»"/>
              <a:defRPr sz="2000">
                <a:solidFill>
                  <a:schemeClr val="bg2"/>
                </a:solidFill>
                <a:latin typeface="Times" pitchFamily="18" charset="0"/>
              </a:defRPr>
            </a:lvl8pPr>
            <a:lvl9pPr marL="3886200" indent="-228600" eaLnBrk="0" fontAlgn="base" hangingPunct="0">
              <a:spcBef>
                <a:spcPct val="20000"/>
              </a:spcBef>
              <a:spcAft>
                <a:spcPct val="0"/>
              </a:spcAft>
              <a:buChar char="»"/>
              <a:defRPr sz="2000">
                <a:solidFill>
                  <a:schemeClr val="bg2"/>
                </a:solidFill>
                <a:latin typeface="Times" pitchFamily="18" charset="0"/>
              </a:defRPr>
            </a:lvl9pPr>
          </a:lstStyle>
          <a:p>
            <a:pPr eaLnBrk="1" hangingPunct="1">
              <a:spcBef>
                <a:spcPct val="0"/>
              </a:spcBef>
              <a:buFontTx/>
              <a:buNone/>
            </a:pPr>
            <a:endParaRPr lang="fr-CA" altLang="en-US" sz="1800">
              <a:solidFill>
                <a:schemeClr val="tx1"/>
              </a:solidFill>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9154" name="Connecteur droit avec flèche 3"/>
          <p:cNvCxnSpPr>
            <a:cxnSpLocks noChangeShapeType="1"/>
          </p:cNvCxnSpPr>
          <p:nvPr/>
        </p:nvCxnSpPr>
        <p:spPr bwMode="auto">
          <a:xfrm rot="5400000" flipH="1" flipV="1">
            <a:off x="-751681" y="4036219"/>
            <a:ext cx="3502025" cy="1587"/>
          </a:xfrm>
          <a:prstGeom prst="straightConnector1">
            <a:avLst/>
          </a:prstGeom>
          <a:noFill/>
          <a:ln w="38100" cap="sq" algn="ctr">
            <a:solidFill>
              <a:schemeClr val="tx1"/>
            </a:solidFill>
            <a:round/>
            <a:headEnd type="none" w="sm" len="sm"/>
            <a:tailEnd type="arrow" w="med" len="med"/>
          </a:ln>
          <a:extLst>
            <a:ext uri="{909E8E84-426E-40DD-AFC4-6F175D3DCCD1}">
              <a14:hiddenFill xmlns:a14="http://schemas.microsoft.com/office/drawing/2010/main">
                <a:noFill/>
              </a14:hiddenFill>
            </a:ext>
          </a:extLst>
        </p:spPr>
      </p:cxnSp>
      <p:cxnSp>
        <p:nvCxnSpPr>
          <p:cNvPr id="49155" name="Connecteur droit avec flèche 4"/>
          <p:cNvCxnSpPr>
            <a:cxnSpLocks noChangeShapeType="1"/>
          </p:cNvCxnSpPr>
          <p:nvPr/>
        </p:nvCxnSpPr>
        <p:spPr bwMode="auto">
          <a:xfrm>
            <a:off x="1000125" y="5786438"/>
            <a:ext cx="4786313" cy="1587"/>
          </a:xfrm>
          <a:prstGeom prst="straightConnector1">
            <a:avLst/>
          </a:prstGeom>
          <a:noFill/>
          <a:ln w="38100" cap="sq" algn="ctr">
            <a:solidFill>
              <a:schemeClr val="tx1"/>
            </a:solidFill>
            <a:round/>
            <a:headEnd type="none" w="sm" len="sm"/>
            <a:tailEnd type="arrow" w="med" len="med"/>
          </a:ln>
          <a:extLst>
            <a:ext uri="{909E8E84-426E-40DD-AFC4-6F175D3DCCD1}">
              <a14:hiddenFill xmlns:a14="http://schemas.microsoft.com/office/drawing/2010/main">
                <a:noFill/>
              </a14:hiddenFill>
            </a:ext>
          </a:extLst>
        </p:spPr>
      </p:cxnSp>
      <p:sp>
        <p:nvSpPr>
          <p:cNvPr id="49156" name="ZoneTexte 5"/>
          <p:cNvSpPr txBox="1">
            <a:spLocks noChangeArrowheads="1"/>
          </p:cNvSpPr>
          <p:nvPr/>
        </p:nvSpPr>
        <p:spPr bwMode="auto">
          <a:xfrm>
            <a:off x="6072188" y="5429250"/>
            <a:ext cx="12858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CA" altLang="en-US" sz="1800">
                <a:latin typeface="Arial" charset="0"/>
              </a:rPr>
              <a:t>Nombre d’objets</a:t>
            </a:r>
          </a:p>
        </p:txBody>
      </p:sp>
      <p:sp>
        <p:nvSpPr>
          <p:cNvPr id="49157" name="ZoneTexte 6"/>
          <p:cNvSpPr txBox="1">
            <a:spLocks noChangeArrowheads="1"/>
          </p:cNvSpPr>
          <p:nvPr/>
        </p:nvSpPr>
        <p:spPr bwMode="auto">
          <a:xfrm>
            <a:off x="428625" y="1571625"/>
            <a:ext cx="12858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CA" altLang="en-US" sz="1800">
                <a:latin typeface="Arial" charset="0"/>
              </a:rPr>
              <a:t>Temps de réponse</a:t>
            </a:r>
          </a:p>
        </p:txBody>
      </p:sp>
      <p:sp>
        <p:nvSpPr>
          <p:cNvPr id="49158" name="ZoneTexte 7"/>
          <p:cNvSpPr txBox="1">
            <a:spLocks noChangeArrowheads="1"/>
          </p:cNvSpPr>
          <p:nvPr/>
        </p:nvSpPr>
        <p:spPr bwMode="auto">
          <a:xfrm>
            <a:off x="4929188" y="1857375"/>
            <a:ext cx="37147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CA" altLang="en-US" sz="2400">
                <a:latin typeface="Arial" charset="0"/>
              </a:rPr>
              <a:t>« Y a-t-il un objet rouge parmi les objets verts? »</a:t>
            </a:r>
          </a:p>
        </p:txBody>
      </p:sp>
      <p:cxnSp>
        <p:nvCxnSpPr>
          <p:cNvPr id="10" name="Connecteur droit 9"/>
          <p:cNvCxnSpPr/>
          <p:nvPr/>
        </p:nvCxnSpPr>
        <p:spPr>
          <a:xfrm>
            <a:off x="1785938" y="5429250"/>
            <a:ext cx="3286125"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Connecteur droit 11"/>
          <p:cNvCxnSpPr/>
          <p:nvPr/>
        </p:nvCxnSpPr>
        <p:spPr>
          <a:xfrm rot="5400000" flipH="1" flipV="1">
            <a:off x="1285875" y="2786063"/>
            <a:ext cx="2571750" cy="20002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9161" name="ZoneTexte 17"/>
          <p:cNvSpPr txBox="1">
            <a:spLocks noChangeArrowheads="1"/>
          </p:cNvSpPr>
          <p:nvPr/>
        </p:nvSpPr>
        <p:spPr bwMode="auto">
          <a:xfrm>
            <a:off x="1857375" y="5000625"/>
            <a:ext cx="4000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CA" altLang="en-US" sz="1800">
                <a:latin typeface="Arial" charset="0"/>
              </a:rPr>
              <a:t>effet « pop-out » préattentif O(1)</a:t>
            </a:r>
          </a:p>
        </p:txBody>
      </p:sp>
      <p:sp>
        <p:nvSpPr>
          <p:cNvPr id="49162" name="ZoneTexte 18"/>
          <p:cNvSpPr txBox="1">
            <a:spLocks noChangeArrowheads="1"/>
          </p:cNvSpPr>
          <p:nvPr/>
        </p:nvSpPr>
        <p:spPr bwMode="auto">
          <a:xfrm rot="-3102680">
            <a:off x="245910" y="2362188"/>
            <a:ext cx="585887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CA" altLang="en-US" sz="1800" dirty="0">
                <a:latin typeface="Arial" charset="0"/>
              </a:rPr>
              <a:t>focaliser chaque objet </a:t>
            </a:r>
            <a:r>
              <a:rPr lang="fr-CA" altLang="en-US" sz="1800" dirty="0" smtClean="0">
                <a:latin typeface="Arial" charset="0"/>
              </a:rPr>
              <a:t>: un </a:t>
            </a:r>
            <a:r>
              <a:rPr lang="fr-CA" altLang="en-US" sz="1800" dirty="0">
                <a:latin typeface="Arial" charset="0"/>
              </a:rPr>
              <a:t>processus conscient O(N)</a:t>
            </a:r>
          </a:p>
        </p:txBody>
      </p:sp>
      <p:sp>
        <p:nvSpPr>
          <p:cNvPr id="11" name="Flèche droite 10"/>
          <p:cNvSpPr/>
          <p:nvPr/>
        </p:nvSpPr>
        <p:spPr>
          <a:xfrm rot="8304104">
            <a:off x="8542191" y="413665"/>
            <a:ext cx="533400" cy="4572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US" altLang="en-US" sz="2800" smtClean="0"/>
              <a:t>Orientation – un effet “pop-out”</a:t>
            </a:r>
            <a:endParaRPr lang="en-CA" altLang="en-US" sz="2800" smtClean="0"/>
          </a:p>
        </p:txBody>
      </p:sp>
      <p:sp>
        <p:nvSpPr>
          <p:cNvPr id="48131" name="Rectangle 3"/>
          <p:cNvSpPr>
            <a:spLocks noChangeArrowheads="1"/>
          </p:cNvSpPr>
          <p:nvPr/>
        </p:nvSpPr>
        <p:spPr bwMode="auto">
          <a:xfrm>
            <a:off x="2286000" y="2819400"/>
            <a:ext cx="76200" cy="609600"/>
          </a:xfrm>
          <a:prstGeom prst="rect">
            <a:avLst/>
          </a:prstGeom>
          <a:solidFill>
            <a:schemeClr val="bg2">
              <a:lumMod val="75000"/>
              <a:lumOff val="25000"/>
            </a:schemeClr>
          </a:solidFill>
          <a:ln>
            <a:noFill/>
          </a:ln>
        </p:spPr>
        <p:txBody>
          <a:bodyPr wrap="none" anchor="ctr"/>
          <a:lstStyle>
            <a:lvl1pPr eaLnBrk="0" hangingPunct="0">
              <a:spcBef>
                <a:spcPct val="20000"/>
              </a:spcBef>
              <a:buChar char="•"/>
              <a:defRPr sz="24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pitchFamily="18" charset="0"/>
              </a:defRPr>
            </a:lvl4pPr>
            <a:lvl5pPr marL="2057400" indent="-228600" eaLnBrk="0" hangingPunct="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eaLnBrk="1" hangingPunct="1">
              <a:spcBef>
                <a:spcPct val="0"/>
              </a:spcBef>
              <a:buFontTx/>
              <a:buNone/>
              <a:defRPr/>
            </a:pPr>
            <a:endParaRPr lang="fr-CA" altLang="en-US" sz="1800" smtClean="0">
              <a:solidFill>
                <a:schemeClr val="bg2"/>
              </a:solidFill>
            </a:endParaRPr>
          </a:p>
        </p:txBody>
      </p:sp>
      <p:sp>
        <p:nvSpPr>
          <p:cNvPr id="48132" name="Rectangle 4"/>
          <p:cNvSpPr>
            <a:spLocks noChangeArrowheads="1"/>
          </p:cNvSpPr>
          <p:nvPr/>
        </p:nvSpPr>
        <p:spPr bwMode="auto">
          <a:xfrm rot="1253717">
            <a:off x="2819400" y="3429000"/>
            <a:ext cx="76200" cy="609600"/>
          </a:xfrm>
          <a:prstGeom prst="rect">
            <a:avLst/>
          </a:prstGeom>
          <a:solidFill>
            <a:schemeClr val="bg2">
              <a:lumMod val="75000"/>
              <a:lumOff val="25000"/>
            </a:schemeClr>
          </a:solidFill>
          <a:ln>
            <a:noFill/>
          </a:ln>
        </p:spPr>
        <p:txBody>
          <a:bodyPr wrap="none" anchor="ctr"/>
          <a:lstStyle>
            <a:lvl1pPr eaLnBrk="0" hangingPunct="0">
              <a:spcBef>
                <a:spcPct val="20000"/>
              </a:spcBef>
              <a:buChar char="•"/>
              <a:defRPr sz="24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pitchFamily="18" charset="0"/>
              </a:defRPr>
            </a:lvl4pPr>
            <a:lvl5pPr marL="2057400" indent="-228600" eaLnBrk="0" hangingPunct="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eaLnBrk="1" hangingPunct="1">
              <a:spcBef>
                <a:spcPct val="0"/>
              </a:spcBef>
              <a:buFontTx/>
              <a:buNone/>
              <a:defRPr/>
            </a:pPr>
            <a:endParaRPr lang="fr-CA" altLang="en-US" sz="1800" smtClean="0">
              <a:solidFill>
                <a:schemeClr val="bg2"/>
              </a:solidFill>
            </a:endParaRPr>
          </a:p>
        </p:txBody>
      </p:sp>
      <p:sp>
        <p:nvSpPr>
          <p:cNvPr id="48133" name="Rectangle 5"/>
          <p:cNvSpPr>
            <a:spLocks noChangeArrowheads="1"/>
          </p:cNvSpPr>
          <p:nvPr/>
        </p:nvSpPr>
        <p:spPr bwMode="auto">
          <a:xfrm>
            <a:off x="3657600" y="3733800"/>
            <a:ext cx="76200" cy="609600"/>
          </a:xfrm>
          <a:prstGeom prst="rect">
            <a:avLst/>
          </a:prstGeom>
          <a:solidFill>
            <a:schemeClr val="bg2">
              <a:lumMod val="75000"/>
              <a:lumOff val="25000"/>
            </a:schemeClr>
          </a:solidFill>
          <a:ln>
            <a:noFill/>
          </a:ln>
        </p:spPr>
        <p:txBody>
          <a:bodyPr wrap="none" anchor="ctr"/>
          <a:lstStyle>
            <a:lvl1pPr eaLnBrk="0" hangingPunct="0">
              <a:spcBef>
                <a:spcPct val="20000"/>
              </a:spcBef>
              <a:buChar char="•"/>
              <a:defRPr sz="24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pitchFamily="18" charset="0"/>
              </a:defRPr>
            </a:lvl4pPr>
            <a:lvl5pPr marL="2057400" indent="-228600" eaLnBrk="0" hangingPunct="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eaLnBrk="1" hangingPunct="1">
              <a:spcBef>
                <a:spcPct val="0"/>
              </a:spcBef>
              <a:buFontTx/>
              <a:buNone/>
              <a:defRPr/>
            </a:pPr>
            <a:endParaRPr lang="fr-CA" altLang="en-US" sz="1800" smtClean="0">
              <a:solidFill>
                <a:schemeClr val="bg2"/>
              </a:solidFill>
            </a:endParaRPr>
          </a:p>
        </p:txBody>
      </p:sp>
      <p:sp>
        <p:nvSpPr>
          <p:cNvPr id="48134" name="Rectangle 6"/>
          <p:cNvSpPr>
            <a:spLocks noChangeArrowheads="1"/>
          </p:cNvSpPr>
          <p:nvPr/>
        </p:nvSpPr>
        <p:spPr bwMode="auto">
          <a:xfrm>
            <a:off x="2819400" y="2286000"/>
            <a:ext cx="76200" cy="609600"/>
          </a:xfrm>
          <a:prstGeom prst="rect">
            <a:avLst/>
          </a:prstGeom>
          <a:solidFill>
            <a:schemeClr val="bg2">
              <a:lumMod val="75000"/>
              <a:lumOff val="25000"/>
            </a:schemeClr>
          </a:solidFill>
          <a:ln>
            <a:noFill/>
          </a:ln>
        </p:spPr>
        <p:txBody>
          <a:bodyPr wrap="none" anchor="ctr"/>
          <a:lstStyle>
            <a:lvl1pPr eaLnBrk="0" hangingPunct="0">
              <a:spcBef>
                <a:spcPct val="20000"/>
              </a:spcBef>
              <a:buChar char="•"/>
              <a:defRPr sz="24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pitchFamily="18" charset="0"/>
              </a:defRPr>
            </a:lvl4pPr>
            <a:lvl5pPr marL="2057400" indent="-228600" eaLnBrk="0" hangingPunct="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eaLnBrk="1" hangingPunct="1">
              <a:spcBef>
                <a:spcPct val="0"/>
              </a:spcBef>
              <a:buFontTx/>
              <a:buNone/>
              <a:defRPr/>
            </a:pPr>
            <a:endParaRPr lang="fr-CA" altLang="en-US" sz="1800" smtClean="0">
              <a:solidFill>
                <a:schemeClr val="bg2"/>
              </a:solidFill>
            </a:endParaRPr>
          </a:p>
        </p:txBody>
      </p:sp>
      <p:sp>
        <p:nvSpPr>
          <p:cNvPr id="48135" name="Rectangle 7"/>
          <p:cNvSpPr>
            <a:spLocks noChangeArrowheads="1"/>
          </p:cNvSpPr>
          <p:nvPr/>
        </p:nvSpPr>
        <p:spPr bwMode="auto">
          <a:xfrm>
            <a:off x="5181600" y="3429000"/>
            <a:ext cx="76200" cy="609600"/>
          </a:xfrm>
          <a:prstGeom prst="rect">
            <a:avLst/>
          </a:prstGeom>
          <a:solidFill>
            <a:schemeClr val="bg2">
              <a:lumMod val="75000"/>
              <a:lumOff val="25000"/>
            </a:schemeClr>
          </a:solidFill>
          <a:ln>
            <a:noFill/>
          </a:ln>
        </p:spPr>
        <p:txBody>
          <a:bodyPr wrap="none" anchor="ctr"/>
          <a:lstStyle>
            <a:lvl1pPr eaLnBrk="0" hangingPunct="0">
              <a:spcBef>
                <a:spcPct val="20000"/>
              </a:spcBef>
              <a:buChar char="•"/>
              <a:defRPr sz="24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pitchFamily="18" charset="0"/>
              </a:defRPr>
            </a:lvl4pPr>
            <a:lvl5pPr marL="2057400" indent="-228600" eaLnBrk="0" hangingPunct="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eaLnBrk="1" hangingPunct="1">
              <a:spcBef>
                <a:spcPct val="0"/>
              </a:spcBef>
              <a:buFontTx/>
              <a:buNone/>
              <a:defRPr/>
            </a:pPr>
            <a:endParaRPr lang="fr-CA" altLang="en-US" sz="1800" smtClean="0">
              <a:solidFill>
                <a:schemeClr val="bg2"/>
              </a:solidFill>
            </a:endParaRPr>
          </a:p>
        </p:txBody>
      </p:sp>
      <p:sp>
        <p:nvSpPr>
          <p:cNvPr id="48136" name="Rectangle 8"/>
          <p:cNvSpPr>
            <a:spLocks noChangeArrowheads="1"/>
          </p:cNvSpPr>
          <p:nvPr/>
        </p:nvSpPr>
        <p:spPr bwMode="auto">
          <a:xfrm>
            <a:off x="3276600" y="2819400"/>
            <a:ext cx="76200" cy="609600"/>
          </a:xfrm>
          <a:prstGeom prst="rect">
            <a:avLst/>
          </a:prstGeom>
          <a:solidFill>
            <a:schemeClr val="bg2">
              <a:lumMod val="75000"/>
              <a:lumOff val="25000"/>
            </a:schemeClr>
          </a:solidFill>
          <a:ln>
            <a:noFill/>
          </a:ln>
        </p:spPr>
        <p:txBody>
          <a:bodyPr wrap="none" anchor="ctr"/>
          <a:lstStyle>
            <a:lvl1pPr eaLnBrk="0" hangingPunct="0">
              <a:spcBef>
                <a:spcPct val="20000"/>
              </a:spcBef>
              <a:buChar char="•"/>
              <a:defRPr sz="24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pitchFamily="18" charset="0"/>
              </a:defRPr>
            </a:lvl4pPr>
            <a:lvl5pPr marL="2057400" indent="-228600" eaLnBrk="0" hangingPunct="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eaLnBrk="1" hangingPunct="1">
              <a:spcBef>
                <a:spcPct val="0"/>
              </a:spcBef>
              <a:buFontTx/>
              <a:buNone/>
              <a:defRPr/>
            </a:pPr>
            <a:endParaRPr lang="fr-CA" altLang="en-US" sz="1800" smtClean="0">
              <a:solidFill>
                <a:schemeClr val="bg2"/>
              </a:solidFill>
            </a:endParaRPr>
          </a:p>
        </p:txBody>
      </p:sp>
      <p:sp>
        <p:nvSpPr>
          <p:cNvPr id="48137" name="Rectangle 9"/>
          <p:cNvSpPr>
            <a:spLocks noChangeArrowheads="1"/>
          </p:cNvSpPr>
          <p:nvPr/>
        </p:nvSpPr>
        <p:spPr bwMode="auto">
          <a:xfrm>
            <a:off x="4191000" y="2819400"/>
            <a:ext cx="76200" cy="609600"/>
          </a:xfrm>
          <a:prstGeom prst="rect">
            <a:avLst/>
          </a:prstGeom>
          <a:solidFill>
            <a:schemeClr val="bg2">
              <a:lumMod val="75000"/>
              <a:lumOff val="25000"/>
            </a:schemeClr>
          </a:solidFill>
          <a:ln>
            <a:noFill/>
          </a:ln>
        </p:spPr>
        <p:txBody>
          <a:bodyPr wrap="none" anchor="ctr"/>
          <a:lstStyle>
            <a:lvl1pPr eaLnBrk="0" hangingPunct="0">
              <a:spcBef>
                <a:spcPct val="20000"/>
              </a:spcBef>
              <a:buChar char="•"/>
              <a:defRPr sz="24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pitchFamily="18" charset="0"/>
              </a:defRPr>
            </a:lvl4pPr>
            <a:lvl5pPr marL="2057400" indent="-228600" eaLnBrk="0" hangingPunct="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eaLnBrk="1" hangingPunct="1">
              <a:spcBef>
                <a:spcPct val="0"/>
              </a:spcBef>
              <a:buFontTx/>
              <a:buNone/>
              <a:defRPr/>
            </a:pPr>
            <a:endParaRPr lang="fr-CA" altLang="en-US" sz="1800" smtClean="0">
              <a:solidFill>
                <a:schemeClr val="bg2"/>
              </a:solidFill>
            </a:endParaRPr>
          </a:p>
        </p:txBody>
      </p:sp>
      <p:sp>
        <p:nvSpPr>
          <p:cNvPr id="48138" name="Rectangle 10"/>
          <p:cNvSpPr>
            <a:spLocks noChangeArrowheads="1"/>
          </p:cNvSpPr>
          <p:nvPr/>
        </p:nvSpPr>
        <p:spPr bwMode="auto">
          <a:xfrm>
            <a:off x="3810000" y="2286000"/>
            <a:ext cx="76200" cy="609600"/>
          </a:xfrm>
          <a:prstGeom prst="rect">
            <a:avLst/>
          </a:prstGeom>
          <a:solidFill>
            <a:schemeClr val="bg2">
              <a:lumMod val="75000"/>
              <a:lumOff val="25000"/>
            </a:schemeClr>
          </a:solidFill>
          <a:ln>
            <a:noFill/>
          </a:ln>
        </p:spPr>
        <p:txBody>
          <a:bodyPr wrap="none" anchor="ctr"/>
          <a:lstStyle>
            <a:lvl1pPr eaLnBrk="0" hangingPunct="0">
              <a:spcBef>
                <a:spcPct val="20000"/>
              </a:spcBef>
              <a:buChar char="•"/>
              <a:defRPr sz="24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pitchFamily="18" charset="0"/>
              </a:defRPr>
            </a:lvl4pPr>
            <a:lvl5pPr marL="2057400" indent="-228600" eaLnBrk="0" hangingPunct="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eaLnBrk="1" hangingPunct="1">
              <a:spcBef>
                <a:spcPct val="0"/>
              </a:spcBef>
              <a:buFontTx/>
              <a:buNone/>
              <a:defRPr/>
            </a:pPr>
            <a:endParaRPr lang="fr-CA" altLang="en-US" sz="1800" smtClean="0">
              <a:solidFill>
                <a:schemeClr val="bg2"/>
              </a:solidFill>
            </a:endParaRPr>
          </a:p>
        </p:txBody>
      </p:sp>
      <p:sp>
        <p:nvSpPr>
          <p:cNvPr id="48139" name="Rectangle 11"/>
          <p:cNvSpPr>
            <a:spLocks noChangeArrowheads="1"/>
          </p:cNvSpPr>
          <p:nvPr/>
        </p:nvSpPr>
        <p:spPr bwMode="auto">
          <a:xfrm>
            <a:off x="5181600" y="2286000"/>
            <a:ext cx="76200" cy="609600"/>
          </a:xfrm>
          <a:prstGeom prst="rect">
            <a:avLst/>
          </a:prstGeom>
          <a:solidFill>
            <a:schemeClr val="bg2">
              <a:lumMod val="75000"/>
              <a:lumOff val="25000"/>
            </a:schemeClr>
          </a:solidFill>
          <a:ln>
            <a:noFill/>
          </a:ln>
        </p:spPr>
        <p:txBody>
          <a:bodyPr wrap="none" anchor="ctr"/>
          <a:lstStyle>
            <a:lvl1pPr eaLnBrk="0" hangingPunct="0">
              <a:spcBef>
                <a:spcPct val="20000"/>
              </a:spcBef>
              <a:buChar char="•"/>
              <a:defRPr sz="24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pitchFamily="18" charset="0"/>
              </a:defRPr>
            </a:lvl4pPr>
            <a:lvl5pPr marL="2057400" indent="-228600" eaLnBrk="0" hangingPunct="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eaLnBrk="1" hangingPunct="1">
              <a:spcBef>
                <a:spcPct val="0"/>
              </a:spcBef>
              <a:buFontTx/>
              <a:buNone/>
              <a:defRPr/>
            </a:pPr>
            <a:endParaRPr lang="fr-CA" altLang="en-US" sz="1800" smtClean="0">
              <a:solidFill>
                <a:schemeClr val="bg2"/>
              </a:solidFill>
            </a:endParaRPr>
          </a:p>
        </p:txBody>
      </p:sp>
      <p:sp>
        <p:nvSpPr>
          <p:cNvPr id="48140" name="Rectangle 12"/>
          <p:cNvSpPr>
            <a:spLocks noChangeArrowheads="1"/>
          </p:cNvSpPr>
          <p:nvPr/>
        </p:nvSpPr>
        <p:spPr bwMode="auto">
          <a:xfrm>
            <a:off x="3124200" y="4419600"/>
            <a:ext cx="76200" cy="609600"/>
          </a:xfrm>
          <a:prstGeom prst="rect">
            <a:avLst/>
          </a:prstGeom>
          <a:solidFill>
            <a:schemeClr val="bg2">
              <a:lumMod val="75000"/>
              <a:lumOff val="25000"/>
            </a:schemeClr>
          </a:solidFill>
          <a:ln>
            <a:noFill/>
          </a:ln>
        </p:spPr>
        <p:txBody>
          <a:bodyPr wrap="none" anchor="ctr"/>
          <a:lstStyle>
            <a:lvl1pPr eaLnBrk="0" hangingPunct="0">
              <a:spcBef>
                <a:spcPct val="20000"/>
              </a:spcBef>
              <a:buChar char="•"/>
              <a:defRPr sz="24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pitchFamily="18" charset="0"/>
              </a:defRPr>
            </a:lvl4pPr>
            <a:lvl5pPr marL="2057400" indent="-228600" eaLnBrk="0" hangingPunct="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eaLnBrk="1" hangingPunct="1">
              <a:spcBef>
                <a:spcPct val="0"/>
              </a:spcBef>
              <a:buFontTx/>
              <a:buNone/>
              <a:defRPr/>
            </a:pPr>
            <a:endParaRPr lang="fr-CA" altLang="en-US" sz="1800" smtClean="0">
              <a:solidFill>
                <a:schemeClr val="bg2"/>
              </a:solidFill>
            </a:endParaRPr>
          </a:p>
        </p:txBody>
      </p:sp>
      <p:sp>
        <p:nvSpPr>
          <p:cNvPr id="48141" name="Rectangle 13"/>
          <p:cNvSpPr>
            <a:spLocks noChangeArrowheads="1"/>
          </p:cNvSpPr>
          <p:nvPr/>
        </p:nvSpPr>
        <p:spPr bwMode="auto">
          <a:xfrm>
            <a:off x="5257800" y="4419600"/>
            <a:ext cx="76200" cy="609600"/>
          </a:xfrm>
          <a:prstGeom prst="rect">
            <a:avLst/>
          </a:prstGeom>
          <a:solidFill>
            <a:schemeClr val="bg2">
              <a:lumMod val="75000"/>
              <a:lumOff val="25000"/>
            </a:schemeClr>
          </a:solidFill>
          <a:ln>
            <a:noFill/>
          </a:ln>
        </p:spPr>
        <p:txBody>
          <a:bodyPr wrap="none" anchor="ctr"/>
          <a:lstStyle>
            <a:lvl1pPr eaLnBrk="0" hangingPunct="0">
              <a:spcBef>
                <a:spcPct val="20000"/>
              </a:spcBef>
              <a:buChar char="•"/>
              <a:defRPr sz="24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pitchFamily="18" charset="0"/>
              </a:defRPr>
            </a:lvl4pPr>
            <a:lvl5pPr marL="2057400" indent="-228600" eaLnBrk="0" hangingPunct="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eaLnBrk="1" hangingPunct="1">
              <a:spcBef>
                <a:spcPct val="0"/>
              </a:spcBef>
              <a:buFontTx/>
              <a:buNone/>
              <a:defRPr/>
            </a:pPr>
            <a:endParaRPr lang="fr-CA" altLang="en-US" sz="1800" smtClean="0">
              <a:solidFill>
                <a:schemeClr val="bg2"/>
              </a:solidFill>
            </a:endParaRPr>
          </a:p>
        </p:txBody>
      </p:sp>
      <p:sp>
        <p:nvSpPr>
          <p:cNvPr id="48142" name="Rectangle 14"/>
          <p:cNvSpPr>
            <a:spLocks noChangeArrowheads="1"/>
          </p:cNvSpPr>
          <p:nvPr/>
        </p:nvSpPr>
        <p:spPr bwMode="auto">
          <a:xfrm>
            <a:off x="2057400" y="4343400"/>
            <a:ext cx="76200" cy="609600"/>
          </a:xfrm>
          <a:prstGeom prst="rect">
            <a:avLst/>
          </a:prstGeom>
          <a:solidFill>
            <a:schemeClr val="bg2">
              <a:lumMod val="75000"/>
              <a:lumOff val="25000"/>
            </a:schemeClr>
          </a:solidFill>
          <a:ln>
            <a:noFill/>
          </a:ln>
        </p:spPr>
        <p:txBody>
          <a:bodyPr wrap="none" anchor="ctr"/>
          <a:lstStyle>
            <a:lvl1pPr eaLnBrk="0" hangingPunct="0">
              <a:spcBef>
                <a:spcPct val="20000"/>
              </a:spcBef>
              <a:buChar char="•"/>
              <a:defRPr sz="24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pitchFamily="18" charset="0"/>
              </a:defRPr>
            </a:lvl4pPr>
            <a:lvl5pPr marL="2057400" indent="-228600" eaLnBrk="0" hangingPunct="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eaLnBrk="1" hangingPunct="1">
              <a:spcBef>
                <a:spcPct val="0"/>
              </a:spcBef>
              <a:buFontTx/>
              <a:buNone/>
              <a:defRPr/>
            </a:pPr>
            <a:endParaRPr lang="fr-CA" altLang="en-US" sz="1800" smtClean="0">
              <a:solidFill>
                <a:schemeClr val="bg2"/>
              </a:solidFill>
            </a:endParaRPr>
          </a:p>
        </p:txBody>
      </p:sp>
      <p:sp>
        <p:nvSpPr>
          <p:cNvPr id="48143" name="Rectangle 15"/>
          <p:cNvSpPr>
            <a:spLocks noChangeArrowheads="1"/>
          </p:cNvSpPr>
          <p:nvPr/>
        </p:nvSpPr>
        <p:spPr bwMode="auto">
          <a:xfrm>
            <a:off x="2743200" y="5029200"/>
            <a:ext cx="76200" cy="609600"/>
          </a:xfrm>
          <a:prstGeom prst="rect">
            <a:avLst/>
          </a:prstGeom>
          <a:solidFill>
            <a:schemeClr val="bg2">
              <a:lumMod val="75000"/>
              <a:lumOff val="25000"/>
            </a:schemeClr>
          </a:solidFill>
          <a:ln>
            <a:noFill/>
          </a:ln>
        </p:spPr>
        <p:txBody>
          <a:bodyPr wrap="none" anchor="ctr"/>
          <a:lstStyle>
            <a:lvl1pPr eaLnBrk="0" hangingPunct="0">
              <a:spcBef>
                <a:spcPct val="20000"/>
              </a:spcBef>
              <a:buChar char="•"/>
              <a:defRPr sz="24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pitchFamily="18" charset="0"/>
              </a:defRPr>
            </a:lvl4pPr>
            <a:lvl5pPr marL="2057400" indent="-228600" eaLnBrk="0" hangingPunct="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eaLnBrk="1" hangingPunct="1">
              <a:spcBef>
                <a:spcPct val="0"/>
              </a:spcBef>
              <a:buFontTx/>
              <a:buNone/>
              <a:defRPr/>
            </a:pPr>
            <a:endParaRPr lang="fr-CA" altLang="en-US" sz="1800" smtClean="0">
              <a:solidFill>
                <a:schemeClr val="bg2"/>
              </a:solidFill>
            </a:endParaRPr>
          </a:p>
        </p:txBody>
      </p:sp>
      <p:sp>
        <p:nvSpPr>
          <p:cNvPr id="48144" name="Rectangle 16"/>
          <p:cNvSpPr>
            <a:spLocks noChangeArrowheads="1"/>
          </p:cNvSpPr>
          <p:nvPr/>
        </p:nvSpPr>
        <p:spPr bwMode="auto">
          <a:xfrm>
            <a:off x="6096000" y="3962400"/>
            <a:ext cx="76200" cy="609600"/>
          </a:xfrm>
          <a:prstGeom prst="rect">
            <a:avLst/>
          </a:prstGeom>
          <a:solidFill>
            <a:schemeClr val="bg2">
              <a:lumMod val="75000"/>
              <a:lumOff val="25000"/>
            </a:schemeClr>
          </a:solidFill>
          <a:ln>
            <a:noFill/>
          </a:ln>
        </p:spPr>
        <p:txBody>
          <a:bodyPr wrap="none" anchor="ctr"/>
          <a:lstStyle>
            <a:lvl1pPr eaLnBrk="0" hangingPunct="0">
              <a:spcBef>
                <a:spcPct val="20000"/>
              </a:spcBef>
              <a:buChar char="•"/>
              <a:defRPr sz="24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pitchFamily="18" charset="0"/>
              </a:defRPr>
            </a:lvl4pPr>
            <a:lvl5pPr marL="2057400" indent="-228600" eaLnBrk="0" hangingPunct="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eaLnBrk="1" hangingPunct="1">
              <a:spcBef>
                <a:spcPct val="0"/>
              </a:spcBef>
              <a:buFontTx/>
              <a:buNone/>
              <a:defRPr/>
            </a:pPr>
            <a:endParaRPr lang="fr-CA" altLang="en-US" sz="1800" smtClean="0">
              <a:solidFill>
                <a:schemeClr val="bg2"/>
              </a:solidFill>
            </a:endParaRPr>
          </a:p>
        </p:txBody>
      </p:sp>
      <p:sp>
        <p:nvSpPr>
          <p:cNvPr id="48145" name="Rectangle 17"/>
          <p:cNvSpPr>
            <a:spLocks noChangeArrowheads="1"/>
          </p:cNvSpPr>
          <p:nvPr/>
        </p:nvSpPr>
        <p:spPr bwMode="auto">
          <a:xfrm>
            <a:off x="4419600" y="4953000"/>
            <a:ext cx="76200" cy="609600"/>
          </a:xfrm>
          <a:prstGeom prst="rect">
            <a:avLst/>
          </a:prstGeom>
          <a:solidFill>
            <a:schemeClr val="bg2">
              <a:lumMod val="75000"/>
              <a:lumOff val="25000"/>
            </a:schemeClr>
          </a:solidFill>
          <a:ln>
            <a:noFill/>
          </a:ln>
        </p:spPr>
        <p:txBody>
          <a:bodyPr wrap="none" anchor="ctr"/>
          <a:lstStyle>
            <a:lvl1pPr eaLnBrk="0" hangingPunct="0">
              <a:spcBef>
                <a:spcPct val="20000"/>
              </a:spcBef>
              <a:buChar char="•"/>
              <a:defRPr sz="24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pitchFamily="18" charset="0"/>
              </a:defRPr>
            </a:lvl4pPr>
            <a:lvl5pPr marL="2057400" indent="-228600" eaLnBrk="0" hangingPunct="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eaLnBrk="1" hangingPunct="1">
              <a:spcBef>
                <a:spcPct val="0"/>
              </a:spcBef>
              <a:buFontTx/>
              <a:buNone/>
              <a:defRPr/>
            </a:pPr>
            <a:endParaRPr lang="fr-CA" altLang="en-US" sz="1800" smtClean="0">
              <a:solidFill>
                <a:schemeClr val="bg2"/>
              </a:solidFill>
            </a:endParaRPr>
          </a:p>
        </p:txBody>
      </p:sp>
      <p:sp>
        <p:nvSpPr>
          <p:cNvPr id="48146" name="Rectangle 18"/>
          <p:cNvSpPr>
            <a:spLocks noChangeArrowheads="1"/>
          </p:cNvSpPr>
          <p:nvPr/>
        </p:nvSpPr>
        <p:spPr bwMode="auto">
          <a:xfrm>
            <a:off x="6248400" y="2819400"/>
            <a:ext cx="76200" cy="609600"/>
          </a:xfrm>
          <a:prstGeom prst="rect">
            <a:avLst/>
          </a:prstGeom>
          <a:solidFill>
            <a:schemeClr val="bg2">
              <a:lumMod val="75000"/>
              <a:lumOff val="25000"/>
            </a:schemeClr>
          </a:solidFill>
          <a:ln>
            <a:noFill/>
          </a:ln>
        </p:spPr>
        <p:txBody>
          <a:bodyPr wrap="none" anchor="ctr"/>
          <a:lstStyle>
            <a:lvl1pPr eaLnBrk="0" hangingPunct="0">
              <a:spcBef>
                <a:spcPct val="20000"/>
              </a:spcBef>
              <a:buChar char="•"/>
              <a:defRPr sz="24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pitchFamily="18" charset="0"/>
              </a:defRPr>
            </a:lvl4pPr>
            <a:lvl5pPr marL="2057400" indent="-228600" eaLnBrk="0" hangingPunct="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eaLnBrk="1" hangingPunct="1">
              <a:spcBef>
                <a:spcPct val="0"/>
              </a:spcBef>
              <a:buFontTx/>
              <a:buNone/>
              <a:defRPr/>
            </a:pPr>
            <a:endParaRPr lang="fr-CA" altLang="en-US" sz="1800" smtClean="0">
              <a:solidFill>
                <a:schemeClr val="bg2"/>
              </a:solidFill>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r>
              <a:rPr lang="en-US" altLang="en-US" sz="2800" smtClean="0"/>
              <a:t>Mouvement – un effet “pop-out”</a:t>
            </a:r>
            <a:endParaRPr lang="en-CA" altLang="en-US" sz="2800" smtClean="0"/>
          </a:p>
        </p:txBody>
      </p:sp>
      <p:sp>
        <p:nvSpPr>
          <p:cNvPr id="656387" name="Oval 3"/>
          <p:cNvSpPr>
            <a:spLocks noChangeArrowheads="1"/>
          </p:cNvSpPr>
          <p:nvPr/>
        </p:nvSpPr>
        <p:spPr bwMode="auto">
          <a:xfrm>
            <a:off x="4419600" y="3657600"/>
            <a:ext cx="495300" cy="457200"/>
          </a:xfrm>
          <a:prstGeom prst="ellipse">
            <a:avLst/>
          </a:pr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2400">
                <a:solidFill>
                  <a:schemeClr val="bg2"/>
                </a:solidFill>
                <a:latin typeface="Arial" charset="0"/>
              </a:defRPr>
            </a:lvl1pPr>
            <a:lvl2pPr marL="742950" indent="-285750" eaLnBrk="0" hangingPunct="0">
              <a:spcBef>
                <a:spcPct val="20000"/>
              </a:spcBef>
              <a:buChar char="–"/>
              <a:defRPr sz="2000">
                <a:solidFill>
                  <a:schemeClr val="bg2"/>
                </a:solidFill>
                <a:latin typeface="Arial" charset="0"/>
              </a:defRPr>
            </a:lvl2pPr>
            <a:lvl3pPr marL="1143000" indent="-228600" eaLnBrk="0" hangingPunct="0">
              <a:spcBef>
                <a:spcPct val="20000"/>
              </a:spcBef>
              <a:buChar char="•"/>
              <a:defRPr sz="2400">
                <a:solidFill>
                  <a:schemeClr val="bg2"/>
                </a:solidFill>
                <a:latin typeface="Arial" charset="0"/>
              </a:defRPr>
            </a:lvl3pPr>
            <a:lvl4pPr marL="1600200" indent="-228600" eaLnBrk="0" hangingPunct="0">
              <a:spcBef>
                <a:spcPct val="20000"/>
              </a:spcBef>
              <a:buChar char="–"/>
              <a:defRPr sz="2000">
                <a:solidFill>
                  <a:schemeClr val="bg2"/>
                </a:solidFill>
                <a:latin typeface="Times" pitchFamily="18" charset="0"/>
              </a:defRPr>
            </a:lvl4pPr>
            <a:lvl5pPr marL="2057400" indent="-228600" eaLnBrk="0" hangingPunct="0">
              <a:spcBef>
                <a:spcPct val="20000"/>
              </a:spcBef>
              <a:buChar char="»"/>
              <a:defRPr sz="2000">
                <a:solidFill>
                  <a:schemeClr val="bg2"/>
                </a:solidFill>
                <a:latin typeface="Times" pitchFamily="18" charset="0"/>
              </a:defRPr>
            </a:lvl5pPr>
            <a:lvl6pPr marL="2514600" indent="-228600" eaLnBrk="0" fontAlgn="base" hangingPunct="0">
              <a:spcBef>
                <a:spcPct val="20000"/>
              </a:spcBef>
              <a:spcAft>
                <a:spcPct val="0"/>
              </a:spcAft>
              <a:buChar char="»"/>
              <a:defRPr sz="2000">
                <a:solidFill>
                  <a:schemeClr val="bg2"/>
                </a:solidFill>
                <a:latin typeface="Times" pitchFamily="18" charset="0"/>
              </a:defRPr>
            </a:lvl6pPr>
            <a:lvl7pPr marL="2971800" indent="-228600" eaLnBrk="0" fontAlgn="base" hangingPunct="0">
              <a:spcBef>
                <a:spcPct val="20000"/>
              </a:spcBef>
              <a:spcAft>
                <a:spcPct val="0"/>
              </a:spcAft>
              <a:buChar char="»"/>
              <a:defRPr sz="2000">
                <a:solidFill>
                  <a:schemeClr val="bg2"/>
                </a:solidFill>
                <a:latin typeface="Times" pitchFamily="18" charset="0"/>
              </a:defRPr>
            </a:lvl7pPr>
            <a:lvl8pPr marL="3429000" indent="-228600" eaLnBrk="0" fontAlgn="base" hangingPunct="0">
              <a:spcBef>
                <a:spcPct val="20000"/>
              </a:spcBef>
              <a:spcAft>
                <a:spcPct val="0"/>
              </a:spcAft>
              <a:buChar char="»"/>
              <a:defRPr sz="2000">
                <a:solidFill>
                  <a:schemeClr val="bg2"/>
                </a:solidFill>
                <a:latin typeface="Times" pitchFamily="18" charset="0"/>
              </a:defRPr>
            </a:lvl8pPr>
            <a:lvl9pPr marL="3886200" indent="-228600" eaLnBrk="0" fontAlgn="base" hangingPunct="0">
              <a:spcBef>
                <a:spcPct val="20000"/>
              </a:spcBef>
              <a:spcAft>
                <a:spcPct val="0"/>
              </a:spcAft>
              <a:buChar char="»"/>
              <a:defRPr sz="2000">
                <a:solidFill>
                  <a:schemeClr val="bg2"/>
                </a:solidFill>
                <a:latin typeface="Times" pitchFamily="18" charset="0"/>
              </a:defRPr>
            </a:lvl9pPr>
          </a:lstStyle>
          <a:p>
            <a:pPr eaLnBrk="1" hangingPunct="1">
              <a:spcBef>
                <a:spcPct val="0"/>
              </a:spcBef>
              <a:buFontTx/>
              <a:buNone/>
            </a:pPr>
            <a:endParaRPr lang="fr-CA" altLang="en-US" sz="1800">
              <a:solidFill>
                <a:schemeClr val="tx1"/>
              </a:solidFill>
            </a:endParaRPr>
          </a:p>
        </p:txBody>
      </p:sp>
      <p:sp>
        <p:nvSpPr>
          <p:cNvPr id="51204" name="Oval 4"/>
          <p:cNvSpPr>
            <a:spLocks noChangeArrowheads="1"/>
          </p:cNvSpPr>
          <p:nvPr/>
        </p:nvSpPr>
        <p:spPr bwMode="auto">
          <a:xfrm>
            <a:off x="3657600" y="2362200"/>
            <a:ext cx="457200" cy="457200"/>
          </a:xfrm>
          <a:prstGeom prst="ellipse">
            <a:avLst/>
          </a:pr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2400">
                <a:solidFill>
                  <a:schemeClr val="bg2"/>
                </a:solidFill>
                <a:latin typeface="Arial" charset="0"/>
              </a:defRPr>
            </a:lvl1pPr>
            <a:lvl2pPr marL="742950" indent="-285750" eaLnBrk="0" hangingPunct="0">
              <a:spcBef>
                <a:spcPct val="20000"/>
              </a:spcBef>
              <a:buChar char="–"/>
              <a:defRPr sz="2000">
                <a:solidFill>
                  <a:schemeClr val="bg2"/>
                </a:solidFill>
                <a:latin typeface="Arial" charset="0"/>
              </a:defRPr>
            </a:lvl2pPr>
            <a:lvl3pPr marL="1143000" indent="-228600" eaLnBrk="0" hangingPunct="0">
              <a:spcBef>
                <a:spcPct val="20000"/>
              </a:spcBef>
              <a:buChar char="•"/>
              <a:defRPr sz="2400">
                <a:solidFill>
                  <a:schemeClr val="bg2"/>
                </a:solidFill>
                <a:latin typeface="Arial" charset="0"/>
              </a:defRPr>
            </a:lvl3pPr>
            <a:lvl4pPr marL="1600200" indent="-228600" eaLnBrk="0" hangingPunct="0">
              <a:spcBef>
                <a:spcPct val="20000"/>
              </a:spcBef>
              <a:buChar char="–"/>
              <a:defRPr sz="2000">
                <a:solidFill>
                  <a:schemeClr val="bg2"/>
                </a:solidFill>
                <a:latin typeface="Times" pitchFamily="18" charset="0"/>
              </a:defRPr>
            </a:lvl4pPr>
            <a:lvl5pPr marL="2057400" indent="-228600" eaLnBrk="0" hangingPunct="0">
              <a:spcBef>
                <a:spcPct val="20000"/>
              </a:spcBef>
              <a:buChar char="»"/>
              <a:defRPr sz="2000">
                <a:solidFill>
                  <a:schemeClr val="bg2"/>
                </a:solidFill>
                <a:latin typeface="Times" pitchFamily="18" charset="0"/>
              </a:defRPr>
            </a:lvl5pPr>
            <a:lvl6pPr marL="2514600" indent="-228600" eaLnBrk="0" fontAlgn="base" hangingPunct="0">
              <a:spcBef>
                <a:spcPct val="20000"/>
              </a:spcBef>
              <a:spcAft>
                <a:spcPct val="0"/>
              </a:spcAft>
              <a:buChar char="»"/>
              <a:defRPr sz="2000">
                <a:solidFill>
                  <a:schemeClr val="bg2"/>
                </a:solidFill>
                <a:latin typeface="Times" pitchFamily="18" charset="0"/>
              </a:defRPr>
            </a:lvl6pPr>
            <a:lvl7pPr marL="2971800" indent="-228600" eaLnBrk="0" fontAlgn="base" hangingPunct="0">
              <a:spcBef>
                <a:spcPct val="20000"/>
              </a:spcBef>
              <a:spcAft>
                <a:spcPct val="0"/>
              </a:spcAft>
              <a:buChar char="»"/>
              <a:defRPr sz="2000">
                <a:solidFill>
                  <a:schemeClr val="bg2"/>
                </a:solidFill>
                <a:latin typeface="Times" pitchFamily="18" charset="0"/>
              </a:defRPr>
            </a:lvl7pPr>
            <a:lvl8pPr marL="3429000" indent="-228600" eaLnBrk="0" fontAlgn="base" hangingPunct="0">
              <a:spcBef>
                <a:spcPct val="20000"/>
              </a:spcBef>
              <a:spcAft>
                <a:spcPct val="0"/>
              </a:spcAft>
              <a:buChar char="»"/>
              <a:defRPr sz="2000">
                <a:solidFill>
                  <a:schemeClr val="bg2"/>
                </a:solidFill>
                <a:latin typeface="Times" pitchFamily="18" charset="0"/>
              </a:defRPr>
            </a:lvl8pPr>
            <a:lvl9pPr marL="3886200" indent="-228600" eaLnBrk="0" fontAlgn="base" hangingPunct="0">
              <a:spcBef>
                <a:spcPct val="20000"/>
              </a:spcBef>
              <a:spcAft>
                <a:spcPct val="0"/>
              </a:spcAft>
              <a:buChar char="»"/>
              <a:defRPr sz="2000">
                <a:solidFill>
                  <a:schemeClr val="bg2"/>
                </a:solidFill>
                <a:latin typeface="Times" pitchFamily="18" charset="0"/>
              </a:defRPr>
            </a:lvl9pPr>
          </a:lstStyle>
          <a:p>
            <a:pPr eaLnBrk="1" hangingPunct="1">
              <a:spcBef>
                <a:spcPct val="0"/>
              </a:spcBef>
              <a:buFontTx/>
              <a:buNone/>
            </a:pPr>
            <a:endParaRPr lang="fr-CA" altLang="en-US" sz="1800">
              <a:solidFill>
                <a:schemeClr val="tx1"/>
              </a:solidFill>
            </a:endParaRPr>
          </a:p>
        </p:txBody>
      </p:sp>
      <p:sp>
        <p:nvSpPr>
          <p:cNvPr id="51205" name="Oval 5"/>
          <p:cNvSpPr>
            <a:spLocks noChangeArrowheads="1"/>
          </p:cNvSpPr>
          <p:nvPr/>
        </p:nvSpPr>
        <p:spPr bwMode="auto">
          <a:xfrm>
            <a:off x="2895600" y="2971800"/>
            <a:ext cx="457200" cy="457200"/>
          </a:xfrm>
          <a:prstGeom prst="ellipse">
            <a:avLst/>
          </a:pr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2400">
                <a:solidFill>
                  <a:schemeClr val="bg2"/>
                </a:solidFill>
                <a:latin typeface="Arial" charset="0"/>
              </a:defRPr>
            </a:lvl1pPr>
            <a:lvl2pPr marL="742950" indent="-285750" eaLnBrk="0" hangingPunct="0">
              <a:spcBef>
                <a:spcPct val="20000"/>
              </a:spcBef>
              <a:buChar char="–"/>
              <a:defRPr sz="2000">
                <a:solidFill>
                  <a:schemeClr val="bg2"/>
                </a:solidFill>
                <a:latin typeface="Arial" charset="0"/>
              </a:defRPr>
            </a:lvl2pPr>
            <a:lvl3pPr marL="1143000" indent="-228600" eaLnBrk="0" hangingPunct="0">
              <a:spcBef>
                <a:spcPct val="20000"/>
              </a:spcBef>
              <a:buChar char="•"/>
              <a:defRPr sz="2400">
                <a:solidFill>
                  <a:schemeClr val="bg2"/>
                </a:solidFill>
                <a:latin typeface="Arial" charset="0"/>
              </a:defRPr>
            </a:lvl3pPr>
            <a:lvl4pPr marL="1600200" indent="-228600" eaLnBrk="0" hangingPunct="0">
              <a:spcBef>
                <a:spcPct val="20000"/>
              </a:spcBef>
              <a:buChar char="–"/>
              <a:defRPr sz="2000">
                <a:solidFill>
                  <a:schemeClr val="bg2"/>
                </a:solidFill>
                <a:latin typeface="Times" pitchFamily="18" charset="0"/>
              </a:defRPr>
            </a:lvl4pPr>
            <a:lvl5pPr marL="2057400" indent="-228600" eaLnBrk="0" hangingPunct="0">
              <a:spcBef>
                <a:spcPct val="20000"/>
              </a:spcBef>
              <a:buChar char="»"/>
              <a:defRPr sz="2000">
                <a:solidFill>
                  <a:schemeClr val="bg2"/>
                </a:solidFill>
                <a:latin typeface="Times" pitchFamily="18" charset="0"/>
              </a:defRPr>
            </a:lvl5pPr>
            <a:lvl6pPr marL="2514600" indent="-228600" eaLnBrk="0" fontAlgn="base" hangingPunct="0">
              <a:spcBef>
                <a:spcPct val="20000"/>
              </a:spcBef>
              <a:spcAft>
                <a:spcPct val="0"/>
              </a:spcAft>
              <a:buChar char="»"/>
              <a:defRPr sz="2000">
                <a:solidFill>
                  <a:schemeClr val="bg2"/>
                </a:solidFill>
                <a:latin typeface="Times" pitchFamily="18" charset="0"/>
              </a:defRPr>
            </a:lvl6pPr>
            <a:lvl7pPr marL="2971800" indent="-228600" eaLnBrk="0" fontAlgn="base" hangingPunct="0">
              <a:spcBef>
                <a:spcPct val="20000"/>
              </a:spcBef>
              <a:spcAft>
                <a:spcPct val="0"/>
              </a:spcAft>
              <a:buChar char="»"/>
              <a:defRPr sz="2000">
                <a:solidFill>
                  <a:schemeClr val="bg2"/>
                </a:solidFill>
                <a:latin typeface="Times" pitchFamily="18" charset="0"/>
              </a:defRPr>
            </a:lvl7pPr>
            <a:lvl8pPr marL="3429000" indent="-228600" eaLnBrk="0" fontAlgn="base" hangingPunct="0">
              <a:spcBef>
                <a:spcPct val="20000"/>
              </a:spcBef>
              <a:spcAft>
                <a:spcPct val="0"/>
              </a:spcAft>
              <a:buChar char="»"/>
              <a:defRPr sz="2000">
                <a:solidFill>
                  <a:schemeClr val="bg2"/>
                </a:solidFill>
                <a:latin typeface="Times" pitchFamily="18" charset="0"/>
              </a:defRPr>
            </a:lvl8pPr>
            <a:lvl9pPr marL="3886200" indent="-228600" eaLnBrk="0" fontAlgn="base" hangingPunct="0">
              <a:spcBef>
                <a:spcPct val="20000"/>
              </a:spcBef>
              <a:spcAft>
                <a:spcPct val="0"/>
              </a:spcAft>
              <a:buChar char="»"/>
              <a:defRPr sz="2000">
                <a:solidFill>
                  <a:schemeClr val="bg2"/>
                </a:solidFill>
                <a:latin typeface="Times" pitchFamily="18" charset="0"/>
              </a:defRPr>
            </a:lvl9pPr>
          </a:lstStyle>
          <a:p>
            <a:pPr eaLnBrk="1" hangingPunct="1">
              <a:spcBef>
                <a:spcPct val="0"/>
              </a:spcBef>
              <a:buFontTx/>
              <a:buNone/>
            </a:pPr>
            <a:endParaRPr lang="fr-CA" altLang="en-US" sz="1800">
              <a:solidFill>
                <a:schemeClr val="tx1"/>
              </a:solidFill>
            </a:endParaRPr>
          </a:p>
        </p:txBody>
      </p:sp>
      <p:sp>
        <p:nvSpPr>
          <p:cNvPr id="51206" name="Oval 6"/>
          <p:cNvSpPr>
            <a:spLocks noChangeArrowheads="1"/>
          </p:cNvSpPr>
          <p:nvPr/>
        </p:nvSpPr>
        <p:spPr bwMode="auto">
          <a:xfrm>
            <a:off x="4876800" y="2819400"/>
            <a:ext cx="457200" cy="457200"/>
          </a:xfrm>
          <a:prstGeom prst="ellipse">
            <a:avLst/>
          </a:pr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2400">
                <a:solidFill>
                  <a:schemeClr val="bg2"/>
                </a:solidFill>
                <a:latin typeface="Arial" charset="0"/>
              </a:defRPr>
            </a:lvl1pPr>
            <a:lvl2pPr marL="742950" indent="-285750" eaLnBrk="0" hangingPunct="0">
              <a:spcBef>
                <a:spcPct val="20000"/>
              </a:spcBef>
              <a:buChar char="–"/>
              <a:defRPr sz="2000">
                <a:solidFill>
                  <a:schemeClr val="bg2"/>
                </a:solidFill>
                <a:latin typeface="Arial" charset="0"/>
              </a:defRPr>
            </a:lvl2pPr>
            <a:lvl3pPr marL="1143000" indent="-228600" eaLnBrk="0" hangingPunct="0">
              <a:spcBef>
                <a:spcPct val="20000"/>
              </a:spcBef>
              <a:buChar char="•"/>
              <a:defRPr sz="2400">
                <a:solidFill>
                  <a:schemeClr val="bg2"/>
                </a:solidFill>
                <a:latin typeface="Arial" charset="0"/>
              </a:defRPr>
            </a:lvl3pPr>
            <a:lvl4pPr marL="1600200" indent="-228600" eaLnBrk="0" hangingPunct="0">
              <a:spcBef>
                <a:spcPct val="20000"/>
              </a:spcBef>
              <a:buChar char="–"/>
              <a:defRPr sz="2000">
                <a:solidFill>
                  <a:schemeClr val="bg2"/>
                </a:solidFill>
                <a:latin typeface="Times" pitchFamily="18" charset="0"/>
              </a:defRPr>
            </a:lvl4pPr>
            <a:lvl5pPr marL="2057400" indent="-228600" eaLnBrk="0" hangingPunct="0">
              <a:spcBef>
                <a:spcPct val="20000"/>
              </a:spcBef>
              <a:buChar char="»"/>
              <a:defRPr sz="2000">
                <a:solidFill>
                  <a:schemeClr val="bg2"/>
                </a:solidFill>
                <a:latin typeface="Times" pitchFamily="18" charset="0"/>
              </a:defRPr>
            </a:lvl5pPr>
            <a:lvl6pPr marL="2514600" indent="-228600" eaLnBrk="0" fontAlgn="base" hangingPunct="0">
              <a:spcBef>
                <a:spcPct val="20000"/>
              </a:spcBef>
              <a:spcAft>
                <a:spcPct val="0"/>
              </a:spcAft>
              <a:buChar char="»"/>
              <a:defRPr sz="2000">
                <a:solidFill>
                  <a:schemeClr val="bg2"/>
                </a:solidFill>
                <a:latin typeface="Times" pitchFamily="18" charset="0"/>
              </a:defRPr>
            </a:lvl6pPr>
            <a:lvl7pPr marL="2971800" indent="-228600" eaLnBrk="0" fontAlgn="base" hangingPunct="0">
              <a:spcBef>
                <a:spcPct val="20000"/>
              </a:spcBef>
              <a:spcAft>
                <a:spcPct val="0"/>
              </a:spcAft>
              <a:buChar char="»"/>
              <a:defRPr sz="2000">
                <a:solidFill>
                  <a:schemeClr val="bg2"/>
                </a:solidFill>
                <a:latin typeface="Times" pitchFamily="18" charset="0"/>
              </a:defRPr>
            </a:lvl7pPr>
            <a:lvl8pPr marL="3429000" indent="-228600" eaLnBrk="0" fontAlgn="base" hangingPunct="0">
              <a:spcBef>
                <a:spcPct val="20000"/>
              </a:spcBef>
              <a:spcAft>
                <a:spcPct val="0"/>
              </a:spcAft>
              <a:buChar char="»"/>
              <a:defRPr sz="2000">
                <a:solidFill>
                  <a:schemeClr val="bg2"/>
                </a:solidFill>
                <a:latin typeface="Times" pitchFamily="18" charset="0"/>
              </a:defRPr>
            </a:lvl8pPr>
            <a:lvl9pPr marL="3886200" indent="-228600" eaLnBrk="0" fontAlgn="base" hangingPunct="0">
              <a:spcBef>
                <a:spcPct val="20000"/>
              </a:spcBef>
              <a:spcAft>
                <a:spcPct val="0"/>
              </a:spcAft>
              <a:buChar char="»"/>
              <a:defRPr sz="2000">
                <a:solidFill>
                  <a:schemeClr val="bg2"/>
                </a:solidFill>
                <a:latin typeface="Times" pitchFamily="18" charset="0"/>
              </a:defRPr>
            </a:lvl9pPr>
          </a:lstStyle>
          <a:p>
            <a:pPr eaLnBrk="1" hangingPunct="1">
              <a:spcBef>
                <a:spcPct val="0"/>
              </a:spcBef>
              <a:buFontTx/>
              <a:buNone/>
            </a:pPr>
            <a:endParaRPr lang="fr-CA" altLang="en-US" sz="1800">
              <a:solidFill>
                <a:schemeClr val="tx1"/>
              </a:solidFill>
            </a:endParaRPr>
          </a:p>
        </p:txBody>
      </p:sp>
      <p:sp>
        <p:nvSpPr>
          <p:cNvPr id="51207" name="Oval 7"/>
          <p:cNvSpPr>
            <a:spLocks noChangeArrowheads="1"/>
          </p:cNvSpPr>
          <p:nvPr/>
        </p:nvSpPr>
        <p:spPr bwMode="auto">
          <a:xfrm>
            <a:off x="2971800" y="4419600"/>
            <a:ext cx="457200" cy="457200"/>
          </a:xfrm>
          <a:prstGeom prst="ellipse">
            <a:avLst/>
          </a:pr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2400">
                <a:solidFill>
                  <a:schemeClr val="bg2"/>
                </a:solidFill>
                <a:latin typeface="Arial" charset="0"/>
              </a:defRPr>
            </a:lvl1pPr>
            <a:lvl2pPr marL="742950" indent="-285750" eaLnBrk="0" hangingPunct="0">
              <a:spcBef>
                <a:spcPct val="20000"/>
              </a:spcBef>
              <a:buChar char="–"/>
              <a:defRPr sz="2000">
                <a:solidFill>
                  <a:schemeClr val="bg2"/>
                </a:solidFill>
                <a:latin typeface="Arial" charset="0"/>
              </a:defRPr>
            </a:lvl2pPr>
            <a:lvl3pPr marL="1143000" indent="-228600" eaLnBrk="0" hangingPunct="0">
              <a:spcBef>
                <a:spcPct val="20000"/>
              </a:spcBef>
              <a:buChar char="•"/>
              <a:defRPr sz="2400">
                <a:solidFill>
                  <a:schemeClr val="bg2"/>
                </a:solidFill>
                <a:latin typeface="Arial" charset="0"/>
              </a:defRPr>
            </a:lvl3pPr>
            <a:lvl4pPr marL="1600200" indent="-228600" eaLnBrk="0" hangingPunct="0">
              <a:spcBef>
                <a:spcPct val="20000"/>
              </a:spcBef>
              <a:buChar char="–"/>
              <a:defRPr sz="2000">
                <a:solidFill>
                  <a:schemeClr val="bg2"/>
                </a:solidFill>
                <a:latin typeface="Times" pitchFamily="18" charset="0"/>
              </a:defRPr>
            </a:lvl4pPr>
            <a:lvl5pPr marL="2057400" indent="-228600" eaLnBrk="0" hangingPunct="0">
              <a:spcBef>
                <a:spcPct val="20000"/>
              </a:spcBef>
              <a:buChar char="»"/>
              <a:defRPr sz="2000">
                <a:solidFill>
                  <a:schemeClr val="bg2"/>
                </a:solidFill>
                <a:latin typeface="Times" pitchFamily="18" charset="0"/>
              </a:defRPr>
            </a:lvl5pPr>
            <a:lvl6pPr marL="2514600" indent="-228600" eaLnBrk="0" fontAlgn="base" hangingPunct="0">
              <a:spcBef>
                <a:spcPct val="20000"/>
              </a:spcBef>
              <a:spcAft>
                <a:spcPct val="0"/>
              </a:spcAft>
              <a:buChar char="»"/>
              <a:defRPr sz="2000">
                <a:solidFill>
                  <a:schemeClr val="bg2"/>
                </a:solidFill>
                <a:latin typeface="Times" pitchFamily="18" charset="0"/>
              </a:defRPr>
            </a:lvl6pPr>
            <a:lvl7pPr marL="2971800" indent="-228600" eaLnBrk="0" fontAlgn="base" hangingPunct="0">
              <a:spcBef>
                <a:spcPct val="20000"/>
              </a:spcBef>
              <a:spcAft>
                <a:spcPct val="0"/>
              </a:spcAft>
              <a:buChar char="»"/>
              <a:defRPr sz="2000">
                <a:solidFill>
                  <a:schemeClr val="bg2"/>
                </a:solidFill>
                <a:latin typeface="Times" pitchFamily="18" charset="0"/>
              </a:defRPr>
            </a:lvl7pPr>
            <a:lvl8pPr marL="3429000" indent="-228600" eaLnBrk="0" fontAlgn="base" hangingPunct="0">
              <a:spcBef>
                <a:spcPct val="20000"/>
              </a:spcBef>
              <a:spcAft>
                <a:spcPct val="0"/>
              </a:spcAft>
              <a:buChar char="»"/>
              <a:defRPr sz="2000">
                <a:solidFill>
                  <a:schemeClr val="bg2"/>
                </a:solidFill>
                <a:latin typeface="Times" pitchFamily="18" charset="0"/>
              </a:defRPr>
            </a:lvl8pPr>
            <a:lvl9pPr marL="3886200" indent="-228600" eaLnBrk="0" fontAlgn="base" hangingPunct="0">
              <a:spcBef>
                <a:spcPct val="20000"/>
              </a:spcBef>
              <a:spcAft>
                <a:spcPct val="0"/>
              </a:spcAft>
              <a:buChar char="»"/>
              <a:defRPr sz="2000">
                <a:solidFill>
                  <a:schemeClr val="bg2"/>
                </a:solidFill>
                <a:latin typeface="Times" pitchFamily="18" charset="0"/>
              </a:defRPr>
            </a:lvl9pPr>
          </a:lstStyle>
          <a:p>
            <a:pPr eaLnBrk="1" hangingPunct="1">
              <a:spcBef>
                <a:spcPct val="0"/>
              </a:spcBef>
              <a:buFontTx/>
              <a:buNone/>
            </a:pPr>
            <a:endParaRPr lang="fr-CA" altLang="en-US" sz="1800">
              <a:solidFill>
                <a:schemeClr val="tx1"/>
              </a:solidFill>
            </a:endParaRPr>
          </a:p>
        </p:txBody>
      </p:sp>
      <p:sp>
        <p:nvSpPr>
          <p:cNvPr id="51208" name="Oval 8"/>
          <p:cNvSpPr>
            <a:spLocks noChangeArrowheads="1"/>
          </p:cNvSpPr>
          <p:nvPr/>
        </p:nvSpPr>
        <p:spPr bwMode="auto">
          <a:xfrm>
            <a:off x="3505200" y="3352800"/>
            <a:ext cx="457200" cy="457200"/>
          </a:xfrm>
          <a:prstGeom prst="ellipse">
            <a:avLst/>
          </a:pr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2400">
                <a:solidFill>
                  <a:schemeClr val="bg2"/>
                </a:solidFill>
                <a:latin typeface="Arial" charset="0"/>
              </a:defRPr>
            </a:lvl1pPr>
            <a:lvl2pPr marL="742950" indent="-285750" eaLnBrk="0" hangingPunct="0">
              <a:spcBef>
                <a:spcPct val="20000"/>
              </a:spcBef>
              <a:buChar char="–"/>
              <a:defRPr sz="2000">
                <a:solidFill>
                  <a:schemeClr val="bg2"/>
                </a:solidFill>
                <a:latin typeface="Arial" charset="0"/>
              </a:defRPr>
            </a:lvl2pPr>
            <a:lvl3pPr marL="1143000" indent="-228600" eaLnBrk="0" hangingPunct="0">
              <a:spcBef>
                <a:spcPct val="20000"/>
              </a:spcBef>
              <a:buChar char="•"/>
              <a:defRPr sz="2400">
                <a:solidFill>
                  <a:schemeClr val="bg2"/>
                </a:solidFill>
                <a:latin typeface="Arial" charset="0"/>
              </a:defRPr>
            </a:lvl3pPr>
            <a:lvl4pPr marL="1600200" indent="-228600" eaLnBrk="0" hangingPunct="0">
              <a:spcBef>
                <a:spcPct val="20000"/>
              </a:spcBef>
              <a:buChar char="–"/>
              <a:defRPr sz="2000">
                <a:solidFill>
                  <a:schemeClr val="bg2"/>
                </a:solidFill>
                <a:latin typeface="Times" pitchFamily="18" charset="0"/>
              </a:defRPr>
            </a:lvl4pPr>
            <a:lvl5pPr marL="2057400" indent="-228600" eaLnBrk="0" hangingPunct="0">
              <a:spcBef>
                <a:spcPct val="20000"/>
              </a:spcBef>
              <a:buChar char="»"/>
              <a:defRPr sz="2000">
                <a:solidFill>
                  <a:schemeClr val="bg2"/>
                </a:solidFill>
                <a:latin typeface="Times" pitchFamily="18" charset="0"/>
              </a:defRPr>
            </a:lvl5pPr>
            <a:lvl6pPr marL="2514600" indent="-228600" eaLnBrk="0" fontAlgn="base" hangingPunct="0">
              <a:spcBef>
                <a:spcPct val="20000"/>
              </a:spcBef>
              <a:spcAft>
                <a:spcPct val="0"/>
              </a:spcAft>
              <a:buChar char="»"/>
              <a:defRPr sz="2000">
                <a:solidFill>
                  <a:schemeClr val="bg2"/>
                </a:solidFill>
                <a:latin typeface="Times" pitchFamily="18" charset="0"/>
              </a:defRPr>
            </a:lvl6pPr>
            <a:lvl7pPr marL="2971800" indent="-228600" eaLnBrk="0" fontAlgn="base" hangingPunct="0">
              <a:spcBef>
                <a:spcPct val="20000"/>
              </a:spcBef>
              <a:spcAft>
                <a:spcPct val="0"/>
              </a:spcAft>
              <a:buChar char="»"/>
              <a:defRPr sz="2000">
                <a:solidFill>
                  <a:schemeClr val="bg2"/>
                </a:solidFill>
                <a:latin typeface="Times" pitchFamily="18" charset="0"/>
              </a:defRPr>
            </a:lvl7pPr>
            <a:lvl8pPr marL="3429000" indent="-228600" eaLnBrk="0" fontAlgn="base" hangingPunct="0">
              <a:spcBef>
                <a:spcPct val="20000"/>
              </a:spcBef>
              <a:spcAft>
                <a:spcPct val="0"/>
              </a:spcAft>
              <a:buChar char="»"/>
              <a:defRPr sz="2000">
                <a:solidFill>
                  <a:schemeClr val="bg2"/>
                </a:solidFill>
                <a:latin typeface="Times" pitchFamily="18" charset="0"/>
              </a:defRPr>
            </a:lvl8pPr>
            <a:lvl9pPr marL="3886200" indent="-228600" eaLnBrk="0" fontAlgn="base" hangingPunct="0">
              <a:spcBef>
                <a:spcPct val="20000"/>
              </a:spcBef>
              <a:spcAft>
                <a:spcPct val="0"/>
              </a:spcAft>
              <a:buChar char="»"/>
              <a:defRPr sz="2000">
                <a:solidFill>
                  <a:schemeClr val="bg2"/>
                </a:solidFill>
                <a:latin typeface="Times" pitchFamily="18" charset="0"/>
              </a:defRPr>
            </a:lvl9pPr>
          </a:lstStyle>
          <a:p>
            <a:pPr eaLnBrk="1" hangingPunct="1">
              <a:spcBef>
                <a:spcPct val="0"/>
              </a:spcBef>
              <a:buFontTx/>
              <a:buNone/>
            </a:pPr>
            <a:endParaRPr lang="fr-CA" altLang="en-US" sz="1800">
              <a:solidFill>
                <a:schemeClr val="tx1"/>
              </a:solidFill>
            </a:endParaRPr>
          </a:p>
        </p:txBody>
      </p:sp>
      <p:sp>
        <p:nvSpPr>
          <p:cNvPr id="51209" name="Oval 9"/>
          <p:cNvSpPr>
            <a:spLocks noChangeArrowheads="1"/>
          </p:cNvSpPr>
          <p:nvPr/>
        </p:nvSpPr>
        <p:spPr bwMode="auto">
          <a:xfrm>
            <a:off x="5334000" y="2057400"/>
            <a:ext cx="457200" cy="457200"/>
          </a:xfrm>
          <a:prstGeom prst="ellipse">
            <a:avLst/>
          </a:pr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2400">
                <a:solidFill>
                  <a:schemeClr val="bg2"/>
                </a:solidFill>
                <a:latin typeface="Arial" charset="0"/>
              </a:defRPr>
            </a:lvl1pPr>
            <a:lvl2pPr marL="742950" indent="-285750" eaLnBrk="0" hangingPunct="0">
              <a:spcBef>
                <a:spcPct val="20000"/>
              </a:spcBef>
              <a:buChar char="–"/>
              <a:defRPr sz="2000">
                <a:solidFill>
                  <a:schemeClr val="bg2"/>
                </a:solidFill>
                <a:latin typeface="Arial" charset="0"/>
              </a:defRPr>
            </a:lvl2pPr>
            <a:lvl3pPr marL="1143000" indent="-228600" eaLnBrk="0" hangingPunct="0">
              <a:spcBef>
                <a:spcPct val="20000"/>
              </a:spcBef>
              <a:buChar char="•"/>
              <a:defRPr sz="2400">
                <a:solidFill>
                  <a:schemeClr val="bg2"/>
                </a:solidFill>
                <a:latin typeface="Arial" charset="0"/>
              </a:defRPr>
            </a:lvl3pPr>
            <a:lvl4pPr marL="1600200" indent="-228600" eaLnBrk="0" hangingPunct="0">
              <a:spcBef>
                <a:spcPct val="20000"/>
              </a:spcBef>
              <a:buChar char="–"/>
              <a:defRPr sz="2000">
                <a:solidFill>
                  <a:schemeClr val="bg2"/>
                </a:solidFill>
                <a:latin typeface="Times" pitchFamily="18" charset="0"/>
              </a:defRPr>
            </a:lvl4pPr>
            <a:lvl5pPr marL="2057400" indent="-228600" eaLnBrk="0" hangingPunct="0">
              <a:spcBef>
                <a:spcPct val="20000"/>
              </a:spcBef>
              <a:buChar char="»"/>
              <a:defRPr sz="2000">
                <a:solidFill>
                  <a:schemeClr val="bg2"/>
                </a:solidFill>
                <a:latin typeface="Times" pitchFamily="18" charset="0"/>
              </a:defRPr>
            </a:lvl5pPr>
            <a:lvl6pPr marL="2514600" indent="-228600" eaLnBrk="0" fontAlgn="base" hangingPunct="0">
              <a:spcBef>
                <a:spcPct val="20000"/>
              </a:spcBef>
              <a:spcAft>
                <a:spcPct val="0"/>
              </a:spcAft>
              <a:buChar char="»"/>
              <a:defRPr sz="2000">
                <a:solidFill>
                  <a:schemeClr val="bg2"/>
                </a:solidFill>
                <a:latin typeface="Times" pitchFamily="18" charset="0"/>
              </a:defRPr>
            </a:lvl6pPr>
            <a:lvl7pPr marL="2971800" indent="-228600" eaLnBrk="0" fontAlgn="base" hangingPunct="0">
              <a:spcBef>
                <a:spcPct val="20000"/>
              </a:spcBef>
              <a:spcAft>
                <a:spcPct val="0"/>
              </a:spcAft>
              <a:buChar char="»"/>
              <a:defRPr sz="2000">
                <a:solidFill>
                  <a:schemeClr val="bg2"/>
                </a:solidFill>
                <a:latin typeface="Times" pitchFamily="18" charset="0"/>
              </a:defRPr>
            </a:lvl7pPr>
            <a:lvl8pPr marL="3429000" indent="-228600" eaLnBrk="0" fontAlgn="base" hangingPunct="0">
              <a:spcBef>
                <a:spcPct val="20000"/>
              </a:spcBef>
              <a:spcAft>
                <a:spcPct val="0"/>
              </a:spcAft>
              <a:buChar char="»"/>
              <a:defRPr sz="2000">
                <a:solidFill>
                  <a:schemeClr val="bg2"/>
                </a:solidFill>
                <a:latin typeface="Times" pitchFamily="18" charset="0"/>
              </a:defRPr>
            </a:lvl8pPr>
            <a:lvl9pPr marL="3886200" indent="-228600" eaLnBrk="0" fontAlgn="base" hangingPunct="0">
              <a:spcBef>
                <a:spcPct val="20000"/>
              </a:spcBef>
              <a:spcAft>
                <a:spcPct val="0"/>
              </a:spcAft>
              <a:buChar char="»"/>
              <a:defRPr sz="2000">
                <a:solidFill>
                  <a:schemeClr val="bg2"/>
                </a:solidFill>
                <a:latin typeface="Times" pitchFamily="18" charset="0"/>
              </a:defRPr>
            </a:lvl9pPr>
          </a:lstStyle>
          <a:p>
            <a:pPr eaLnBrk="1" hangingPunct="1">
              <a:spcBef>
                <a:spcPct val="0"/>
              </a:spcBef>
              <a:buFontTx/>
              <a:buNone/>
            </a:pPr>
            <a:endParaRPr lang="fr-CA" altLang="en-US" sz="1800">
              <a:solidFill>
                <a:schemeClr val="tx1"/>
              </a:solidFill>
            </a:endParaRPr>
          </a:p>
        </p:txBody>
      </p:sp>
      <p:sp>
        <p:nvSpPr>
          <p:cNvPr id="51210" name="Oval 10"/>
          <p:cNvSpPr>
            <a:spLocks noChangeArrowheads="1"/>
          </p:cNvSpPr>
          <p:nvPr/>
        </p:nvSpPr>
        <p:spPr bwMode="auto">
          <a:xfrm>
            <a:off x="5638800" y="3505200"/>
            <a:ext cx="457200" cy="457200"/>
          </a:xfrm>
          <a:prstGeom prst="ellipse">
            <a:avLst/>
          </a:pr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2400">
                <a:solidFill>
                  <a:schemeClr val="bg2"/>
                </a:solidFill>
                <a:latin typeface="Arial" charset="0"/>
              </a:defRPr>
            </a:lvl1pPr>
            <a:lvl2pPr marL="742950" indent="-285750" eaLnBrk="0" hangingPunct="0">
              <a:spcBef>
                <a:spcPct val="20000"/>
              </a:spcBef>
              <a:buChar char="–"/>
              <a:defRPr sz="2000">
                <a:solidFill>
                  <a:schemeClr val="bg2"/>
                </a:solidFill>
                <a:latin typeface="Arial" charset="0"/>
              </a:defRPr>
            </a:lvl2pPr>
            <a:lvl3pPr marL="1143000" indent="-228600" eaLnBrk="0" hangingPunct="0">
              <a:spcBef>
                <a:spcPct val="20000"/>
              </a:spcBef>
              <a:buChar char="•"/>
              <a:defRPr sz="2400">
                <a:solidFill>
                  <a:schemeClr val="bg2"/>
                </a:solidFill>
                <a:latin typeface="Arial" charset="0"/>
              </a:defRPr>
            </a:lvl3pPr>
            <a:lvl4pPr marL="1600200" indent="-228600" eaLnBrk="0" hangingPunct="0">
              <a:spcBef>
                <a:spcPct val="20000"/>
              </a:spcBef>
              <a:buChar char="–"/>
              <a:defRPr sz="2000">
                <a:solidFill>
                  <a:schemeClr val="bg2"/>
                </a:solidFill>
                <a:latin typeface="Times" pitchFamily="18" charset="0"/>
              </a:defRPr>
            </a:lvl4pPr>
            <a:lvl5pPr marL="2057400" indent="-228600" eaLnBrk="0" hangingPunct="0">
              <a:spcBef>
                <a:spcPct val="20000"/>
              </a:spcBef>
              <a:buChar char="»"/>
              <a:defRPr sz="2000">
                <a:solidFill>
                  <a:schemeClr val="bg2"/>
                </a:solidFill>
                <a:latin typeface="Times" pitchFamily="18" charset="0"/>
              </a:defRPr>
            </a:lvl5pPr>
            <a:lvl6pPr marL="2514600" indent="-228600" eaLnBrk="0" fontAlgn="base" hangingPunct="0">
              <a:spcBef>
                <a:spcPct val="20000"/>
              </a:spcBef>
              <a:spcAft>
                <a:spcPct val="0"/>
              </a:spcAft>
              <a:buChar char="»"/>
              <a:defRPr sz="2000">
                <a:solidFill>
                  <a:schemeClr val="bg2"/>
                </a:solidFill>
                <a:latin typeface="Times" pitchFamily="18" charset="0"/>
              </a:defRPr>
            </a:lvl6pPr>
            <a:lvl7pPr marL="2971800" indent="-228600" eaLnBrk="0" fontAlgn="base" hangingPunct="0">
              <a:spcBef>
                <a:spcPct val="20000"/>
              </a:spcBef>
              <a:spcAft>
                <a:spcPct val="0"/>
              </a:spcAft>
              <a:buChar char="»"/>
              <a:defRPr sz="2000">
                <a:solidFill>
                  <a:schemeClr val="bg2"/>
                </a:solidFill>
                <a:latin typeface="Times" pitchFamily="18" charset="0"/>
              </a:defRPr>
            </a:lvl7pPr>
            <a:lvl8pPr marL="3429000" indent="-228600" eaLnBrk="0" fontAlgn="base" hangingPunct="0">
              <a:spcBef>
                <a:spcPct val="20000"/>
              </a:spcBef>
              <a:spcAft>
                <a:spcPct val="0"/>
              </a:spcAft>
              <a:buChar char="»"/>
              <a:defRPr sz="2000">
                <a:solidFill>
                  <a:schemeClr val="bg2"/>
                </a:solidFill>
                <a:latin typeface="Times" pitchFamily="18" charset="0"/>
              </a:defRPr>
            </a:lvl8pPr>
            <a:lvl9pPr marL="3886200" indent="-228600" eaLnBrk="0" fontAlgn="base" hangingPunct="0">
              <a:spcBef>
                <a:spcPct val="20000"/>
              </a:spcBef>
              <a:spcAft>
                <a:spcPct val="0"/>
              </a:spcAft>
              <a:buChar char="»"/>
              <a:defRPr sz="2000">
                <a:solidFill>
                  <a:schemeClr val="bg2"/>
                </a:solidFill>
                <a:latin typeface="Times" pitchFamily="18" charset="0"/>
              </a:defRPr>
            </a:lvl9pPr>
          </a:lstStyle>
          <a:p>
            <a:pPr eaLnBrk="1" hangingPunct="1">
              <a:spcBef>
                <a:spcPct val="0"/>
              </a:spcBef>
              <a:buFontTx/>
              <a:buNone/>
            </a:pPr>
            <a:endParaRPr lang="fr-CA" altLang="en-US" sz="1800">
              <a:solidFill>
                <a:schemeClr val="tx1"/>
              </a:solidFill>
            </a:endParaRPr>
          </a:p>
        </p:txBody>
      </p:sp>
      <p:sp>
        <p:nvSpPr>
          <p:cNvPr id="51211" name="Oval 11"/>
          <p:cNvSpPr>
            <a:spLocks noChangeArrowheads="1"/>
          </p:cNvSpPr>
          <p:nvPr/>
        </p:nvSpPr>
        <p:spPr bwMode="auto">
          <a:xfrm>
            <a:off x="5334000" y="4343400"/>
            <a:ext cx="457200" cy="457200"/>
          </a:xfrm>
          <a:prstGeom prst="ellipse">
            <a:avLst/>
          </a:pr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2400">
                <a:solidFill>
                  <a:schemeClr val="bg2"/>
                </a:solidFill>
                <a:latin typeface="Arial" charset="0"/>
              </a:defRPr>
            </a:lvl1pPr>
            <a:lvl2pPr marL="742950" indent="-285750" eaLnBrk="0" hangingPunct="0">
              <a:spcBef>
                <a:spcPct val="20000"/>
              </a:spcBef>
              <a:buChar char="–"/>
              <a:defRPr sz="2000">
                <a:solidFill>
                  <a:schemeClr val="bg2"/>
                </a:solidFill>
                <a:latin typeface="Arial" charset="0"/>
              </a:defRPr>
            </a:lvl2pPr>
            <a:lvl3pPr marL="1143000" indent="-228600" eaLnBrk="0" hangingPunct="0">
              <a:spcBef>
                <a:spcPct val="20000"/>
              </a:spcBef>
              <a:buChar char="•"/>
              <a:defRPr sz="2400">
                <a:solidFill>
                  <a:schemeClr val="bg2"/>
                </a:solidFill>
                <a:latin typeface="Arial" charset="0"/>
              </a:defRPr>
            </a:lvl3pPr>
            <a:lvl4pPr marL="1600200" indent="-228600" eaLnBrk="0" hangingPunct="0">
              <a:spcBef>
                <a:spcPct val="20000"/>
              </a:spcBef>
              <a:buChar char="–"/>
              <a:defRPr sz="2000">
                <a:solidFill>
                  <a:schemeClr val="bg2"/>
                </a:solidFill>
                <a:latin typeface="Times" pitchFamily="18" charset="0"/>
              </a:defRPr>
            </a:lvl4pPr>
            <a:lvl5pPr marL="2057400" indent="-228600" eaLnBrk="0" hangingPunct="0">
              <a:spcBef>
                <a:spcPct val="20000"/>
              </a:spcBef>
              <a:buChar char="»"/>
              <a:defRPr sz="2000">
                <a:solidFill>
                  <a:schemeClr val="bg2"/>
                </a:solidFill>
                <a:latin typeface="Times" pitchFamily="18" charset="0"/>
              </a:defRPr>
            </a:lvl5pPr>
            <a:lvl6pPr marL="2514600" indent="-228600" eaLnBrk="0" fontAlgn="base" hangingPunct="0">
              <a:spcBef>
                <a:spcPct val="20000"/>
              </a:spcBef>
              <a:spcAft>
                <a:spcPct val="0"/>
              </a:spcAft>
              <a:buChar char="»"/>
              <a:defRPr sz="2000">
                <a:solidFill>
                  <a:schemeClr val="bg2"/>
                </a:solidFill>
                <a:latin typeface="Times" pitchFamily="18" charset="0"/>
              </a:defRPr>
            </a:lvl6pPr>
            <a:lvl7pPr marL="2971800" indent="-228600" eaLnBrk="0" fontAlgn="base" hangingPunct="0">
              <a:spcBef>
                <a:spcPct val="20000"/>
              </a:spcBef>
              <a:spcAft>
                <a:spcPct val="0"/>
              </a:spcAft>
              <a:buChar char="»"/>
              <a:defRPr sz="2000">
                <a:solidFill>
                  <a:schemeClr val="bg2"/>
                </a:solidFill>
                <a:latin typeface="Times" pitchFamily="18" charset="0"/>
              </a:defRPr>
            </a:lvl7pPr>
            <a:lvl8pPr marL="3429000" indent="-228600" eaLnBrk="0" fontAlgn="base" hangingPunct="0">
              <a:spcBef>
                <a:spcPct val="20000"/>
              </a:spcBef>
              <a:spcAft>
                <a:spcPct val="0"/>
              </a:spcAft>
              <a:buChar char="»"/>
              <a:defRPr sz="2000">
                <a:solidFill>
                  <a:schemeClr val="bg2"/>
                </a:solidFill>
                <a:latin typeface="Times" pitchFamily="18" charset="0"/>
              </a:defRPr>
            </a:lvl8pPr>
            <a:lvl9pPr marL="3886200" indent="-228600" eaLnBrk="0" fontAlgn="base" hangingPunct="0">
              <a:spcBef>
                <a:spcPct val="20000"/>
              </a:spcBef>
              <a:spcAft>
                <a:spcPct val="0"/>
              </a:spcAft>
              <a:buChar char="»"/>
              <a:defRPr sz="2000">
                <a:solidFill>
                  <a:schemeClr val="bg2"/>
                </a:solidFill>
                <a:latin typeface="Times" pitchFamily="18" charset="0"/>
              </a:defRPr>
            </a:lvl9pPr>
          </a:lstStyle>
          <a:p>
            <a:pPr eaLnBrk="1" hangingPunct="1">
              <a:spcBef>
                <a:spcPct val="0"/>
              </a:spcBef>
              <a:buFontTx/>
              <a:buNone/>
            </a:pPr>
            <a:endParaRPr lang="fr-CA" altLang="en-US" sz="1800">
              <a:solidFill>
                <a:schemeClr val="tx1"/>
              </a:solidFill>
            </a:endParaRPr>
          </a:p>
        </p:txBody>
      </p:sp>
      <p:sp>
        <p:nvSpPr>
          <p:cNvPr id="51212" name="Oval 12"/>
          <p:cNvSpPr>
            <a:spLocks noChangeArrowheads="1"/>
          </p:cNvSpPr>
          <p:nvPr/>
        </p:nvSpPr>
        <p:spPr bwMode="auto">
          <a:xfrm>
            <a:off x="4343400" y="4572000"/>
            <a:ext cx="457200" cy="457200"/>
          </a:xfrm>
          <a:prstGeom prst="ellipse">
            <a:avLst/>
          </a:pr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2400">
                <a:solidFill>
                  <a:schemeClr val="bg2"/>
                </a:solidFill>
                <a:latin typeface="Arial" charset="0"/>
              </a:defRPr>
            </a:lvl1pPr>
            <a:lvl2pPr marL="742950" indent="-285750" eaLnBrk="0" hangingPunct="0">
              <a:spcBef>
                <a:spcPct val="20000"/>
              </a:spcBef>
              <a:buChar char="–"/>
              <a:defRPr sz="2000">
                <a:solidFill>
                  <a:schemeClr val="bg2"/>
                </a:solidFill>
                <a:latin typeface="Arial" charset="0"/>
              </a:defRPr>
            </a:lvl2pPr>
            <a:lvl3pPr marL="1143000" indent="-228600" eaLnBrk="0" hangingPunct="0">
              <a:spcBef>
                <a:spcPct val="20000"/>
              </a:spcBef>
              <a:buChar char="•"/>
              <a:defRPr sz="2400">
                <a:solidFill>
                  <a:schemeClr val="bg2"/>
                </a:solidFill>
                <a:latin typeface="Arial" charset="0"/>
              </a:defRPr>
            </a:lvl3pPr>
            <a:lvl4pPr marL="1600200" indent="-228600" eaLnBrk="0" hangingPunct="0">
              <a:spcBef>
                <a:spcPct val="20000"/>
              </a:spcBef>
              <a:buChar char="–"/>
              <a:defRPr sz="2000">
                <a:solidFill>
                  <a:schemeClr val="bg2"/>
                </a:solidFill>
                <a:latin typeface="Times" pitchFamily="18" charset="0"/>
              </a:defRPr>
            </a:lvl4pPr>
            <a:lvl5pPr marL="2057400" indent="-228600" eaLnBrk="0" hangingPunct="0">
              <a:spcBef>
                <a:spcPct val="20000"/>
              </a:spcBef>
              <a:buChar char="»"/>
              <a:defRPr sz="2000">
                <a:solidFill>
                  <a:schemeClr val="bg2"/>
                </a:solidFill>
                <a:latin typeface="Times" pitchFamily="18" charset="0"/>
              </a:defRPr>
            </a:lvl5pPr>
            <a:lvl6pPr marL="2514600" indent="-228600" eaLnBrk="0" fontAlgn="base" hangingPunct="0">
              <a:spcBef>
                <a:spcPct val="20000"/>
              </a:spcBef>
              <a:spcAft>
                <a:spcPct val="0"/>
              </a:spcAft>
              <a:buChar char="»"/>
              <a:defRPr sz="2000">
                <a:solidFill>
                  <a:schemeClr val="bg2"/>
                </a:solidFill>
                <a:latin typeface="Times" pitchFamily="18" charset="0"/>
              </a:defRPr>
            </a:lvl6pPr>
            <a:lvl7pPr marL="2971800" indent="-228600" eaLnBrk="0" fontAlgn="base" hangingPunct="0">
              <a:spcBef>
                <a:spcPct val="20000"/>
              </a:spcBef>
              <a:spcAft>
                <a:spcPct val="0"/>
              </a:spcAft>
              <a:buChar char="»"/>
              <a:defRPr sz="2000">
                <a:solidFill>
                  <a:schemeClr val="bg2"/>
                </a:solidFill>
                <a:latin typeface="Times" pitchFamily="18" charset="0"/>
              </a:defRPr>
            </a:lvl7pPr>
            <a:lvl8pPr marL="3429000" indent="-228600" eaLnBrk="0" fontAlgn="base" hangingPunct="0">
              <a:spcBef>
                <a:spcPct val="20000"/>
              </a:spcBef>
              <a:spcAft>
                <a:spcPct val="0"/>
              </a:spcAft>
              <a:buChar char="»"/>
              <a:defRPr sz="2000">
                <a:solidFill>
                  <a:schemeClr val="bg2"/>
                </a:solidFill>
                <a:latin typeface="Times" pitchFamily="18" charset="0"/>
              </a:defRPr>
            </a:lvl8pPr>
            <a:lvl9pPr marL="3886200" indent="-228600" eaLnBrk="0" fontAlgn="base" hangingPunct="0">
              <a:spcBef>
                <a:spcPct val="20000"/>
              </a:spcBef>
              <a:spcAft>
                <a:spcPct val="0"/>
              </a:spcAft>
              <a:buChar char="»"/>
              <a:defRPr sz="2000">
                <a:solidFill>
                  <a:schemeClr val="bg2"/>
                </a:solidFill>
                <a:latin typeface="Times" pitchFamily="18" charset="0"/>
              </a:defRPr>
            </a:lvl9pPr>
          </a:lstStyle>
          <a:p>
            <a:pPr eaLnBrk="1" hangingPunct="1">
              <a:spcBef>
                <a:spcPct val="0"/>
              </a:spcBef>
              <a:buFontTx/>
              <a:buNone/>
            </a:pPr>
            <a:endParaRPr lang="fr-CA" altLang="en-US" sz="1800">
              <a:solidFill>
                <a:schemeClr val="tx1"/>
              </a:solidFill>
            </a:endParaRPr>
          </a:p>
        </p:txBody>
      </p:sp>
      <p:sp>
        <p:nvSpPr>
          <p:cNvPr id="51213" name="Oval 13"/>
          <p:cNvSpPr>
            <a:spLocks noChangeArrowheads="1"/>
          </p:cNvSpPr>
          <p:nvPr/>
        </p:nvSpPr>
        <p:spPr bwMode="auto">
          <a:xfrm>
            <a:off x="2590800" y="3810000"/>
            <a:ext cx="457200" cy="457200"/>
          </a:xfrm>
          <a:prstGeom prst="ellipse">
            <a:avLst/>
          </a:pr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2400">
                <a:solidFill>
                  <a:schemeClr val="bg2"/>
                </a:solidFill>
                <a:latin typeface="Arial" charset="0"/>
              </a:defRPr>
            </a:lvl1pPr>
            <a:lvl2pPr marL="742950" indent="-285750" eaLnBrk="0" hangingPunct="0">
              <a:spcBef>
                <a:spcPct val="20000"/>
              </a:spcBef>
              <a:buChar char="–"/>
              <a:defRPr sz="2000">
                <a:solidFill>
                  <a:schemeClr val="bg2"/>
                </a:solidFill>
                <a:latin typeface="Arial" charset="0"/>
              </a:defRPr>
            </a:lvl2pPr>
            <a:lvl3pPr marL="1143000" indent="-228600" eaLnBrk="0" hangingPunct="0">
              <a:spcBef>
                <a:spcPct val="20000"/>
              </a:spcBef>
              <a:buChar char="•"/>
              <a:defRPr sz="2400">
                <a:solidFill>
                  <a:schemeClr val="bg2"/>
                </a:solidFill>
                <a:latin typeface="Arial" charset="0"/>
              </a:defRPr>
            </a:lvl3pPr>
            <a:lvl4pPr marL="1600200" indent="-228600" eaLnBrk="0" hangingPunct="0">
              <a:spcBef>
                <a:spcPct val="20000"/>
              </a:spcBef>
              <a:buChar char="–"/>
              <a:defRPr sz="2000">
                <a:solidFill>
                  <a:schemeClr val="bg2"/>
                </a:solidFill>
                <a:latin typeface="Times" pitchFamily="18" charset="0"/>
              </a:defRPr>
            </a:lvl4pPr>
            <a:lvl5pPr marL="2057400" indent="-228600" eaLnBrk="0" hangingPunct="0">
              <a:spcBef>
                <a:spcPct val="20000"/>
              </a:spcBef>
              <a:buChar char="»"/>
              <a:defRPr sz="2000">
                <a:solidFill>
                  <a:schemeClr val="bg2"/>
                </a:solidFill>
                <a:latin typeface="Times" pitchFamily="18" charset="0"/>
              </a:defRPr>
            </a:lvl5pPr>
            <a:lvl6pPr marL="2514600" indent="-228600" eaLnBrk="0" fontAlgn="base" hangingPunct="0">
              <a:spcBef>
                <a:spcPct val="20000"/>
              </a:spcBef>
              <a:spcAft>
                <a:spcPct val="0"/>
              </a:spcAft>
              <a:buChar char="»"/>
              <a:defRPr sz="2000">
                <a:solidFill>
                  <a:schemeClr val="bg2"/>
                </a:solidFill>
                <a:latin typeface="Times" pitchFamily="18" charset="0"/>
              </a:defRPr>
            </a:lvl6pPr>
            <a:lvl7pPr marL="2971800" indent="-228600" eaLnBrk="0" fontAlgn="base" hangingPunct="0">
              <a:spcBef>
                <a:spcPct val="20000"/>
              </a:spcBef>
              <a:spcAft>
                <a:spcPct val="0"/>
              </a:spcAft>
              <a:buChar char="»"/>
              <a:defRPr sz="2000">
                <a:solidFill>
                  <a:schemeClr val="bg2"/>
                </a:solidFill>
                <a:latin typeface="Times" pitchFamily="18" charset="0"/>
              </a:defRPr>
            </a:lvl7pPr>
            <a:lvl8pPr marL="3429000" indent="-228600" eaLnBrk="0" fontAlgn="base" hangingPunct="0">
              <a:spcBef>
                <a:spcPct val="20000"/>
              </a:spcBef>
              <a:spcAft>
                <a:spcPct val="0"/>
              </a:spcAft>
              <a:buChar char="»"/>
              <a:defRPr sz="2000">
                <a:solidFill>
                  <a:schemeClr val="bg2"/>
                </a:solidFill>
                <a:latin typeface="Times" pitchFamily="18" charset="0"/>
              </a:defRPr>
            </a:lvl8pPr>
            <a:lvl9pPr marL="3886200" indent="-228600" eaLnBrk="0" fontAlgn="base" hangingPunct="0">
              <a:spcBef>
                <a:spcPct val="20000"/>
              </a:spcBef>
              <a:spcAft>
                <a:spcPct val="0"/>
              </a:spcAft>
              <a:buChar char="»"/>
              <a:defRPr sz="2000">
                <a:solidFill>
                  <a:schemeClr val="bg2"/>
                </a:solidFill>
                <a:latin typeface="Times" pitchFamily="18" charset="0"/>
              </a:defRPr>
            </a:lvl9pPr>
          </a:lstStyle>
          <a:p>
            <a:pPr eaLnBrk="1" hangingPunct="1">
              <a:spcBef>
                <a:spcPct val="0"/>
              </a:spcBef>
              <a:buFontTx/>
              <a:buNone/>
            </a:pPr>
            <a:endParaRPr lang="fr-CA" altLang="en-US" sz="1800">
              <a:solidFill>
                <a:schemeClr val="tx1"/>
              </a:solidFill>
            </a:endParaRPr>
          </a:p>
        </p:txBody>
      </p:sp>
      <p:sp>
        <p:nvSpPr>
          <p:cNvPr id="51214" name="Oval 14"/>
          <p:cNvSpPr>
            <a:spLocks noChangeArrowheads="1"/>
          </p:cNvSpPr>
          <p:nvPr/>
        </p:nvSpPr>
        <p:spPr bwMode="auto">
          <a:xfrm>
            <a:off x="2438400" y="1981200"/>
            <a:ext cx="457200" cy="457200"/>
          </a:xfrm>
          <a:prstGeom prst="ellipse">
            <a:avLst/>
          </a:pr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2400">
                <a:solidFill>
                  <a:schemeClr val="bg2"/>
                </a:solidFill>
                <a:latin typeface="Arial" charset="0"/>
              </a:defRPr>
            </a:lvl1pPr>
            <a:lvl2pPr marL="742950" indent="-285750" eaLnBrk="0" hangingPunct="0">
              <a:spcBef>
                <a:spcPct val="20000"/>
              </a:spcBef>
              <a:buChar char="–"/>
              <a:defRPr sz="2000">
                <a:solidFill>
                  <a:schemeClr val="bg2"/>
                </a:solidFill>
                <a:latin typeface="Arial" charset="0"/>
              </a:defRPr>
            </a:lvl2pPr>
            <a:lvl3pPr marL="1143000" indent="-228600" eaLnBrk="0" hangingPunct="0">
              <a:spcBef>
                <a:spcPct val="20000"/>
              </a:spcBef>
              <a:buChar char="•"/>
              <a:defRPr sz="2400">
                <a:solidFill>
                  <a:schemeClr val="bg2"/>
                </a:solidFill>
                <a:latin typeface="Arial" charset="0"/>
              </a:defRPr>
            </a:lvl3pPr>
            <a:lvl4pPr marL="1600200" indent="-228600" eaLnBrk="0" hangingPunct="0">
              <a:spcBef>
                <a:spcPct val="20000"/>
              </a:spcBef>
              <a:buChar char="–"/>
              <a:defRPr sz="2000">
                <a:solidFill>
                  <a:schemeClr val="bg2"/>
                </a:solidFill>
                <a:latin typeface="Times" pitchFamily="18" charset="0"/>
              </a:defRPr>
            </a:lvl4pPr>
            <a:lvl5pPr marL="2057400" indent="-228600" eaLnBrk="0" hangingPunct="0">
              <a:spcBef>
                <a:spcPct val="20000"/>
              </a:spcBef>
              <a:buChar char="»"/>
              <a:defRPr sz="2000">
                <a:solidFill>
                  <a:schemeClr val="bg2"/>
                </a:solidFill>
                <a:latin typeface="Times" pitchFamily="18" charset="0"/>
              </a:defRPr>
            </a:lvl5pPr>
            <a:lvl6pPr marL="2514600" indent="-228600" eaLnBrk="0" fontAlgn="base" hangingPunct="0">
              <a:spcBef>
                <a:spcPct val="20000"/>
              </a:spcBef>
              <a:spcAft>
                <a:spcPct val="0"/>
              </a:spcAft>
              <a:buChar char="»"/>
              <a:defRPr sz="2000">
                <a:solidFill>
                  <a:schemeClr val="bg2"/>
                </a:solidFill>
                <a:latin typeface="Times" pitchFamily="18" charset="0"/>
              </a:defRPr>
            </a:lvl6pPr>
            <a:lvl7pPr marL="2971800" indent="-228600" eaLnBrk="0" fontAlgn="base" hangingPunct="0">
              <a:spcBef>
                <a:spcPct val="20000"/>
              </a:spcBef>
              <a:spcAft>
                <a:spcPct val="0"/>
              </a:spcAft>
              <a:buChar char="»"/>
              <a:defRPr sz="2000">
                <a:solidFill>
                  <a:schemeClr val="bg2"/>
                </a:solidFill>
                <a:latin typeface="Times" pitchFamily="18" charset="0"/>
              </a:defRPr>
            </a:lvl7pPr>
            <a:lvl8pPr marL="3429000" indent="-228600" eaLnBrk="0" fontAlgn="base" hangingPunct="0">
              <a:spcBef>
                <a:spcPct val="20000"/>
              </a:spcBef>
              <a:spcAft>
                <a:spcPct val="0"/>
              </a:spcAft>
              <a:buChar char="»"/>
              <a:defRPr sz="2000">
                <a:solidFill>
                  <a:schemeClr val="bg2"/>
                </a:solidFill>
                <a:latin typeface="Times" pitchFamily="18" charset="0"/>
              </a:defRPr>
            </a:lvl8pPr>
            <a:lvl9pPr marL="3886200" indent="-228600" eaLnBrk="0" fontAlgn="base" hangingPunct="0">
              <a:spcBef>
                <a:spcPct val="20000"/>
              </a:spcBef>
              <a:spcAft>
                <a:spcPct val="0"/>
              </a:spcAft>
              <a:buChar char="»"/>
              <a:defRPr sz="2000">
                <a:solidFill>
                  <a:schemeClr val="bg2"/>
                </a:solidFill>
                <a:latin typeface="Times" pitchFamily="18" charset="0"/>
              </a:defRPr>
            </a:lvl9pPr>
          </a:lstStyle>
          <a:p>
            <a:pPr eaLnBrk="1" hangingPunct="1">
              <a:spcBef>
                <a:spcPct val="0"/>
              </a:spcBef>
              <a:buFontTx/>
              <a:buNone/>
            </a:pPr>
            <a:endParaRPr lang="fr-CA" altLang="en-US" sz="1800">
              <a:solidFill>
                <a:schemeClr val="tx1"/>
              </a:solidFill>
            </a:endParaRPr>
          </a:p>
        </p:txBody>
      </p:sp>
      <p:sp>
        <p:nvSpPr>
          <p:cNvPr id="51215" name="Oval 15"/>
          <p:cNvSpPr>
            <a:spLocks noChangeArrowheads="1"/>
          </p:cNvSpPr>
          <p:nvPr/>
        </p:nvSpPr>
        <p:spPr bwMode="auto">
          <a:xfrm>
            <a:off x="4572000" y="1828800"/>
            <a:ext cx="457200" cy="457200"/>
          </a:xfrm>
          <a:prstGeom prst="ellipse">
            <a:avLst/>
          </a:pr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2400">
                <a:solidFill>
                  <a:schemeClr val="bg2"/>
                </a:solidFill>
                <a:latin typeface="Arial" charset="0"/>
              </a:defRPr>
            </a:lvl1pPr>
            <a:lvl2pPr marL="742950" indent="-285750" eaLnBrk="0" hangingPunct="0">
              <a:spcBef>
                <a:spcPct val="20000"/>
              </a:spcBef>
              <a:buChar char="–"/>
              <a:defRPr sz="2000">
                <a:solidFill>
                  <a:schemeClr val="bg2"/>
                </a:solidFill>
                <a:latin typeface="Arial" charset="0"/>
              </a:defRPr>
            </a:lvl2pPr>
            <a:lvl3pPr marL="1143000" indent="-228600" eaLnBrk="0" hangingPunct="0">
              <a:spcBef>
                <a:spcPct val="20000"/>
              </a:spcBef>
              <a:buChar char="•"/>
              <a:defRPr sz="2400">
                <a:solidFill>
                  <a:schemeClr val="bg2"/>
                </a:solidFill>
                <a:latin typeface="Arial" charset="0"/>
              </a:defRPr>
            </a:lvl3pPr>
            <a:lvl4pPr marL="1600200" indent="-228600" eaLnBrk="0" hangingPunct="0">
              <a:spcBef>
                <a:spcPct val="20000"/>
              </a:spcBef>
              <a:buChar char="–"/>
              <a:defRPr sz="2000">
                <a:solidFill>
                  <a:schemeClr val="bg2"/>
                </a:solidFill>
                <a:latin typeface="Times" pitchFamily="18" charset="0"/>
              </a:defRPr>
            </a:lvl4pPr>
            <a:lvl5pPr marL="2057400" indent="-228600" eaLnBrk="0" hangingPunct="0">
              <a:spcBef>
                <a:spcPct val="20000"/>
              </a:spcBef>
              <a:buChar char="»"/>
              <a:defRPr sz="2000">
                <a:solidFill>
                  <a:schemeClr val="bg2"/>
                </a:solidFill>
                <a:latin typeface="Times" pitchFamily="18" charset="0"/>
              </a:defRPr>
            </a:lvl5pPr>
            <a:lvl6pPr marL="2514600" indent="-228600" eaLnBrk="0" fontAlgn="base" hangingPunct="0">
              <a:spcBef>
                <a:spcPct val="20000"/>
              </a:spcBef>
              <a:spcAft>
                <a:spcPct val="0"/>
              </a:spcAft>
              <a:buChar char="»"/>
              <a:defRPr sz="2000">
                <a:solidFill>
                  <a:schemeClr val="bg2"/>
                </a:solidFill>
                <a:latin typeface="Times" pitchFamily="18" charset="0"/>
              </a:defRPr>
            </a:lvl6pPr>
            <a:lvl7pPr marL="2971800" indent="-228600" eaLnBrk="0" fontAlgn="base" hangingPunct="0">
              <a:spcBef>
                <a:spcPct val="20000"/>
              </a:spcBef>
              <a:spcAft>
                <a:spcPct val="0"/>
              </a:spcAft>
              <a:buChar char="»"/>
              <a:defRPr sz="2000">
                <a:solidFill>
                  <a:schemeClr val="bg2"/>
                </a:solidFill>
                <a:latin typeface="Times" pitchFamily="18" charset="0"/>
              </a:defRPr>
            </a:lvl7pPr>
            <a:lvl8pPr marL="3429000" indent="-228600" eaLnBrk="0" fontAlgn="base" hangingPunct="0">
              <a:spcBef>
                <a:spcPct val="20000"/>
              </a:spcBef>
              <a:spcAft>
                <a:spcPct val="0"/>
              </a:spcAft>
              <a:buChar char="»"/>
              <a:defRPr sz="2000">
                <a:solidFill>
                  <a:schemeClr val="bg2"/>
                </a:solidFill>
                <a:latin typeface="Times" pitchFamily="18" charset="0"/>
              </a:defRPr>
            </a:lvl8pPr>
            <a:lvl9pPr marL="3886200" indent="-228600" eaLnBrk="0" fontAlgn="base" hangingPunct="0">
              <a:spcBef>
                <a:spcPct val="20000"/>
              </a:spcBef>
              <a:spcAft>
                <a:spcPct val="0"/>
              </a:spcAft>
              <a:buChar char="»"/>
              <a:defRPr sz="2000">
                <a:solidFill>
                  <a:schemeClr val="bg2"/>
                </a:solidFill>
                <a:latin typeface="Times" pitchFamily="18" charset="0"/>
              </a:defRPr>
            </a:lvl9pPr>
          </a:lstStyle>
          <a:p>
            <a:pPr eaLnBrk="1" hangingPunct="1">
              <a:spcBef>
                <a:spcPct val="0"/>
              </a:spcBef>
              <a:buFontTx/>
              <a:buNone/>
            </a:pPr>
            <a:endParaRPr lang="fr-CA" altLang="en-US" sz="180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56387"/>
                                        </p:tgtEl>
                                        <p:attrNameLst>
                                          <p:attrName>style.visibility</p:attrName>
                                        </p:attrNameLst>
                                      </p:cBhvr>
                                      <p:to>
                                        <p:strVal val="visible"/>
                                      </p:to>
                                    </p:set>
                                    <p:animEffect transition="in" filter="slide(fromBottom)">
                                      <p:cBhvr>
                                        <p:cTn id="7" dur="500"/>
                                        <p:tgtEl>
                                          <p:spTgt spid="6563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6387"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r>
              <a:rPr lang="en-US" altLang="en-US" sz="2800" smtClean="0"/>
              <a:t>Taille – un effet “pop-out”</a:t>
            </a:r>
            <a:endParaRPr lang="en-CA" altLang="en-US" sz="2800" smtClean="0"/>
          </a:p>
        </p:txBody>
      </p:sp>
      <p:sp>
        <p:nvSpPr>
          <p:cNvPr id="50179" name="Oval 3"/>
          <p:cNvSpPr>
            <a:spLocks noChangeArrowheads="1"/>
          </p:cNvSpPr>
          <p:nvPr/>
        </p:nvSpPr>
        <p:spPr bwMode="auto">
          <a:xfrm>
            <a:off x="3886200" y="2286000"/>
            <a:ext cx="228600" cy="228600"/>
          </a:xfrm>
          <a:prstGeom prst="ellipse">
            <a:avLst/>
          </a:prstGeom>
          <a:solidFill>
            <a:schemeClr val="bg2">
              <a:lumMod val="75000"/>
              <a:lumOff val="25000"/>
            </a:schemeClr>
          </a:solidFill>
          <a:ln w="9525">
            <a:solidFill>
              <a:schemeClr val="tx1"/>
            </a:solidFill>
            <a:round/>
            <a:headEnd/>
            <a:tailEnd/>
          </a:ln>
        </p:spPr>
        <p:txBody>
          <a:bodyPr wrap="none" anchor="ctr"/>
          <a:lstStyle>
            <a:lvl1pPr eaLnBrk="0" hangingPunct="0">
              <a:spcBef>
                <a:spcPct val="20000"/>
              </a:spcBef>
              <a:buChar char="•"/>
              <a:defRPr sz="24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pitchFamily="18" charset="0"/>
              </a:defRPr>
            </a:lvl4pPr>
            <a:lvl5pPr marL="2057400" indent="-228600" eaLnBrk="0" hangingPunct="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eaLnBrk="1" hangingPunct="1">
              <a:spcBef>
                <a:spcPct val="0"/>
              </a:spcBef>
              <a:buFontTx/>
              <a:buNone/>
              <a:defRPr/>
            </a:pPr>
            <a:endParaRPr lang="fr-CA" altLang="en-US" sz="1800" smtClean="0"/>
          </a:p>
        </p:txBody>
      </p:sp>
      <p:sp>
        <p:nvSpPr>
          <p:cNvPr id="50180" name="Oval 4"/>
          <p:cNvSpPr>
            <a:spLocks noChangeArrowheads="1"/>
          </p:cNvSpPr>
          <p:nvPr/>
        </p:nvSpPr>
        <p:spPr bwMode="auto">
          <a:xfrm>
            <a:off x="5029200" y="2286000"/>
            <a:ext cx="228600" cy="228600"/>
          </a:xfrm>
          <a:prstGeom prst="ellipse">
            <a:avLst/>
          </a:prstGeom>
          <a:solidFill>
            <a:schemeClr val="bg2">
              <a:lumMod val="75000"/>
              <a:lumOff val="25000"/>
            </a:schemeClr>
          </a:solidFill>
          <a:ln w="9525">
            <a:solidFill>
              <a:schemeClr val="tx1"/>
            </a:solidFill>
            <a:round/>
            <a:headEnd/>
            <a:tailEnd/>
          </a:ln>
        </p:spPr>
        <p:txBody>
          <a:bodyPr wrap="none" anchor="ctr"/>
          <a:lstStyle>
            <a:lvl1pPr eaLnBrk="0" hangingPunct="0">
              <a:spcBef>
                <a:spcPct val="20000"/>
              </a:spcBef>
              <a:buChar char="•"/>
              <a:defRPr sz="24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pitchFamily="18" charset="0"/>
              </a:defRPr>
            </a:lvl4pPr>
            <a:lvl5pPr marL="2057400" indent="-228600" eaLnBrk="0" hangingPunct="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eaLnBrk="1" hangingPunct="1">
              <a:spcBef>
                <a:spcPct val="0"/>
              </a:spcBef>
              <a:buFontTx/>
              <a:buNone/>
              <a:defRPr/>
            </a:pPr>
            <a:endParaRPr lang="fr-CA" altLang="en-US" sz="1800" smtClean="0"/>
          </a:p>
        </p:txBody>
      </p:sp>
      <p:sp>
        <p:nvSpPr>
          <p:cNvPr id="50181" name="Oval 5"/>
          <p:cNvSpPr>
            <a:spLocks noChangeArrowheads="1"/>
          </p:cNvSpPr>
          <p:nvPr/>
        </p:nvSpPr>
        <p:spPr bwMode="auto">
          <a:xfrm>
            <a:off x="3124200" y="3048000"/>
            <a:ext cx="228600" cy="228600"/>
          </a:xfrm>
          <a:prstGeom prst="ellipse">
            <a:avLst/>
          </a:prstGeom>
          <a:solidFill>
            <a:schemeClr val="bg2">
              <a:lumMod val="75000"/>
              <a:lumOff val="25000"/>
            </a:schemeClr>
          </a:solidFill>
          <a:ln w="9525">
            <a:solidFill>
              <a:schemeClr val="tx1"/>
            </a:solidFill>
            <a:round/>
            <a:headEnd/>
            <a:tailEnd/>
          </a:ln>
        </p:spPr>
        <p:txBody>
          <a:bodyPr wrap="none" anchor="ctr"/>
          <a:lstStyle>
            <a:lvl1pPr eaLnBrk="0" hangingPunct="0">
              <a:spcBef>
                <a:spcPct val="20000"/>
              </a:spcBef>
              <a:buChar char="•"/>
              <a:defRPr sz="24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pitchFamily="18" charset="0"/>
              </a:defRPr>
            </a:lvl4pPr>
            <a:lvl5pPr marL="2057400" indent="-228600" eaLnBrk="0" hangingPunct="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eaLnBrk="1" hangingPunct="1">
              <a:spcBef>
                <a:spcPct val="0"/>
              </a:spcBef>
              <a:buFontTx/>
              <a:buNone/>
              <a:defRPr/>
            </a:pPr>
            <a:endParaRPr lang="fr-CA" altLang="en-US" sz="1800" smtClean="0"/>
          </a:p>
        </p:txBody>
      </p:sp>
      <p:sp>
        <p:nvSpPr>
          <p:cNvPr id="50182" name="Oval 6"/>
          <p:cNvSpPr>
            <a:spLocks noChangeArrowheads="1"/>
          </p:cNvSpPr>
          <p:nvPr/>
        </p:nvSpPr>
        <p:spPr bwMode="auto">
          <a:xfrm>
            <a:off x="3276600" y="3810000"/>
            <a:ext cx="228600" cy="228600"/>
          </a:xfrm>
          <a:prstGeom prst="ellipse">
            <a:avLst/>
          </a:prstGeom>
          <a:solidFill>
            <a:schemeClr val="bg2">
              <a:lumMod val="75000"/>
              <a:lumOff val="25000"/>
            </a:schemeClr>
          </a:solidFill>
          <a:ln w="9525">
            <a:solidFill>
              <a:schemeClr val="tx1"/>
            </a:solidFill>
            <a:round/>
            <a:headEnd/>
            <a:tailEnd/>
          </a:ln>
        </p:spPr>
        <p:txBody>
          <a:bodyPr wrap="none" anchor="ctr"/>
          <a:lstStyle>
            <a:lvl1pPr eaLnBrk="0" hangingPunct="0">
              <a:spcBef>
                <a:spcPct val="20000"/>
              </a:spcBef>
              <a:buChar char="•"/>
              <a:defRPr sz="24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pitchFamily="18" charset="0"/>
              </a:defRPr>
            </a:lvl4pPr>
            <a:lvl5pPr marL="2057400" indent="-228600" eaLnBrk="0" hangingPunct="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eaLnBrk="1" hangingPunct="1">
              <a:spcBef>
                <a:spcPct val="0"/>
              </a:spcBef>
              <a:buFontTx/>
              <a:buNone/>
              <a:defRPr/>
            </a:pPr>
            <a:endParaRPr lang="fr-CA" altLang="en-US" sz="1800" smtClean="0"/>
          </a:p>
        </p:txBody>
      </p:sp>
      <p:sp>
        <p:nvSpPr>
          <p:cNvPr id="50183" name="Oval 7"/>
          <p:cNvSpPr>
            <a:spLocks noChangeArrowheads="1"/>
          </p:cNvSpPr>
          <p:nvPr/>
        </p:nvSpPr>
        <p:spPr bwMode="auto">
          <a:xfrm>
            <a:off x="3505200" y="3276600"/>
            <a:ext cx="228600" cy="228600"/>
          </a:xfrm>
          <a:prstGeom prst="ellipse">
            <a:avLst/>
          </a:prstGeom>
          <a:solidFill>
            <a:schemeClr val="bg2">
              <a:lumMod val="75000"/>
              <a:lumOff val="25000"/>
            </a:schemeClr>
          </a:solidFill>
          <a:ln w="9525">
            <a:solidFill>
              <a:schemeClr val="tx1"/>
            </a:solidFill>
            <a:round/>
            <a:headEnd/>
            <a:tailEnd/>
          </a:ln>
        </p:spPr>
        <p:txBody>
          <a:bodyPr wrap="none" anchor="ctr"/>
          <a:lstStyle>
            <a:lvl1pPr eaLnBrk="0" hangingPunct="0">
              <a:spcBef>
                <a:spcPct val="20000"/>
              </a:spcBef>
              <a:buChar char="•"/>
              <a:defRPr sz="24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pitchFamily="18" charset="0"/>
              </a:defRPr>
            </a:lvl4pPr>
            <a:lvl5pPr marL="2057400" indent="-228600" eaLnBrk="0" hangingPunct="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eaLnBrk="1" hangingPunct="1">
              <a:spcBef>
                <a:spcPct val="0"/>
              </a:spcBef>
              <a:buFontTx/>
              <a:buNone/>
              <a:defRPr/>
            </a:pPr>
            <a:endParaRPr lang="fr-CA" altLang="en-US" sz="1800" smtClean="0"/>
          </a:p>
        </p:txBody>
      </p:sp>
      <p:sp>
        <p:nvSpPr>
          <p:cNvPr id="50184" name="Oval 8"/>
          <p:cNvSpPr>
            <a:spLocks noChangeArrowheads="1"/>
          </p:cNvSpPr>
          <p:nvPr/>
        </p:nvSpPr>
        <p:spPr bwMode="auto">
          <a:xfrm>
            <a:off x="5257800" y="3124200"/>
            <a:ext cx="228600" cy="228600"/>
          </a:xfrm>
          <a:prstGeom prst="ellipse">
            <a:avLst/>
          </a:prstGeom>
          <a:solidFill>
            <a:schemeClr val="bg2">
              <a:lumMod val="75000"/>
              <a:lumOff val="25000"/>
            </a:schemeClr>
          </a:solidFill>
          <a:ln w="9525">
            <a:solidFill>
              <a:schemeClr val="tx1"/>
            </a:solidFill>
            <a:round/>
            <a:headEnd/>
            <a:tailEnd/>
          </a:ln>
        </p:spPr>
        <p:txBody>
          <a:bodyPr wrap="none" anchor="ctr"/>
          <a:lstStyle>
            <a:lvl1pPr eaLnBrk="0" hangingPunct="0">
              <a:spcBef>
                <a:spcPct val="20000"/>
              </a:spcBef>
              <a:buChar char="•"/>
              <a:defRPr sz="24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pitchFamily="18" charset="0"/>
              </a:defRPr>
            </a:lvl4pPr>
            <a:lvl5pPr marL="2057400" indent="-228600" eaLnBrk="0" hangingPunct="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eaLnBrk="1" hangingPunct="1">
              <a:spcBef>
                <a:spcPct val="0"/>
              </a:spcBef>
              <a:buFontTx/>
              <a:buNone/>
              <a:defRPr/>
            </a:pPr>
            <a:endParaRPr lang="fr-CA" altLang="en-US" sz="1800" smtClean="0"/>
          </a:p>
        </p:txBody>
      </p:sp>
      <p:sp>
        <p:nvSpPr>
          <p:cNvPr id="50185" name="Oval 9"/>
          <p:cNvSpPr>
            <a:spLocks noChangeArrowheads="1"/>
          </p:cNvSpPr>
          <p:nvPr/>
        </p:nvSpPr>
        <p:spPr bwMode="auto">
          <a:xfrm>
            <a:off x="4038600" y="3200400"/>
            <a:ext cx="228600" cy="228600"/>
          </a:xfrm>
          <a:prstGeom prst="ellipse">
            <a:avLst/>
          </a:prstGeom>
          <a:solidFill>
            <a:schemeClr val="bg2">
              <a:lumMod val="75000"/>
              <a:lumOff val="25000"/>
            </a:schemeClr>
          </a:solidFill>
          <a:ln w="9525">
            <a:solidFill>
              <a:schemeClr val="tx1"/>
            </a:solidFill>
            <a:round/>
            <a:headEnd/>
            <a:tailEnd/>
          </a:ln>
        </p:spPr>
        <p:txBody>
          <a:bodyPr wrap="none" anchor="ctr"/>
          <a:lstStyle>
            <a:lvl1pPr eaLnBrk="0" hangingPunct="0">
              <a:spcBef>
                <a:spcPct val="20000"/>
              </a:spcBef>
              <a:buChar char="•"/>
              <a:defRPr sz="24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pitchFamily="18" charset="0"/>
              </a:defRPr>
            </a:lvl4pPr>
            <a:lvl5pPr marL="2057400" indent="-228600" eaLnBrk="0" hangingPunct="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eaLnBrk="1" hangingPunct="1">
              <a:spcBef>
                <a:spcPct val="0"/>
              </a:spcBef>
              <a:buFontTx/>
              <a:buNone/>
              <a:defRPr/>
            </a:pPr>
            <a:endParaRPr lang="fr-CA" altLang="en-US" sz="1800" smtClean="0"/>
          </a:p>
        </p:txBody>
      </p:sp>
      <p:sp>
        <p:nvSpPr>
          <p:cNvPr id="50186" name="Oval 10"/>
          <p:cNvSpPr>
            <a:spLocks noChangeArrowheads="1"/>
          </p:cNvSpPr>
          <p:nvPr/>
        </p:nvSpPr>
        <p:spPr bwMode="auto">
          <a:xfrm>
            <a:off x="3886200" y="4038600"/>
            <a:ext cx="228600" cy="228600"/>
          </a:xfrm>
          <a:prstGeom prst="ellipse">
            <a:avLst/>
          </a:prstGeom>
          <a:solidFill>
            <a:schemeClr val="bg2">
              <a:lumMod val="75000"/>
              <a:lumOff val="25000"/>
            </a:schemeClr>
          </a:solidFill>
          <a:ln w="9525">
            <a:solidFill>
              <a:schemeClr val="tx1"/>
            </a:solidFill>
            <a:round/>
            <a:headEnd/>
            <a:tailEnd/>
          </a:ln>
        </p:spPr>
        <p:txBody>
          <a:bodyPr wrap="none" anchor="ctr"/>
          <a:lstStyle>
            <a:lvl1pPr eaLnBrk="0" hangingPunct="0">
              <a:spcBef>
                <a:spcPct val="20000"/>
              </a:spcBef>
              <a:buChar char="•"/>
              <a:defRPr sz="24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pitchFamily="18" charset="0"/>
              </a:defRPr>
            </a:lvl4pPr>
            <a:lvl5pPr marL="2057400" indent="-228600" eaLnBrk="0" hangingPunct="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eaLnBrk="1" hangingPunct="1">
              <a:spcBef>
                <a:spcPct val="0"/>
              </a:spcBef>
              <a:buFontTx/>
              <a:buNone/>
              <a:defRPr/>
            </a:pPr>
            <a:endParaRPr lang="fr-CA" altLang="en-US" sz="1800" smtClean="0"/>
          </a:p>
        </p:txBody>
      </p:sp>
      <p:sp>
        <p:nvSpPr>
          <p:cNvPr id="50187" name="Oval 11"/>
          <p:cNvSpPr>
            <a:spLocks noChangeArrowheads="1"/>
          </p:cNvSpPr>
          <p:nvPr/>
        </p:nvSpPr>
        <p:spPr bwMode="auto">
          <a:xfrm>
            <a:off x="5410200" y="3886200"/>
            <a:ext cx="228600" cy="228600"/>
          </a:xfrm>
          <a:prstGeom prst="ellipse">
            <a:avLst/>
          </a:prstGeom>
          <a:solidFill>
            <a:schemeClr val="bg2">
              <a:lumMod val="75000"/>
              <a:lumOff val="25000"/>
            </a:schemeClr>
          </a:solidFill>
          <a:ln w="9525">
            <a:solidFill>
              <a:schemeClr val="tx1"/>
            </a:solidFill>
            <a:round/>
            <a:headEnd/>
            <a:tailEnd/>
          </a:ln>
        </p:spPr>
        <p:txBody>
          <a:bodyPr wrap="none" anchor="ctr"/>
          <a:lstStyle>
            <a:lvl1pPr eaLnBrk="0" hangingPunct="0">
              <a:spcBef>
                <a:spcPct val="20000"/>
              </a:spcBef>
              <a:buChar char="•"/>
              <a:defRPr sz="24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pitchFamily="18" charset="0"/>
              </a:defRPr>
            </a:lvl4pPr>
            <a:lvl5pPr marL="2057400" indent="-228600" eaLnBrk="0" hangingPunct="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eaLnBrk="1" hangingPunct="1">
              <a:spcBef>
                <a:spcPct val="0"/>
              </a:spcBef>
              <a:buFontTx/>
              <a:buNone/>
              <a:defRPr/>
            </a:pPr>
            <a:endParaRPr lang="fr-CA" altLang="en-US" sz="1800" smtClean="0"/>
          </a:p>
        </p:txBody>
      </p:sp>
      <p:sp>
        <p:nvSpPr>
          <p:cNvPr id="50188" name="Oval 12"/>
          <p:cNvSpPr>
            <a:spLocks noChangeArrowheads="1"/>
          </p:cNvSpPr>
          <p:nvPr/>
        </p:nvSpPr>
        <p:spPr bwMode="auto">
          <a:xfrm>
            <a:off x="4495800" y="3657600"/>
            <a:ext cx="228600" cy="228600"/>
          </a:xfrm>
          <a:prstGeom prst="ellipse">
            <a:avLst/>
          </a:prstGeom>
          <a:solidFill>
            <a:schemeClr val="bg2">
              <a:lumMod val="75000"/>
              <a:lumOff val="25000"/>
            </a:schemeClr>
          </a:solidFill>
          <a:ln w="9525">
            <a:solidFill>
              <a:schemeClr val="tx1"/>
            </a:solidFill>
            <a:round/>
            <a:headEnd/>
            <a:tailEnd/>
          </a:ln>
        </p:spPr>
        <p:txBody>
          <a:bodyPr wrap="none" anchor="ctr"/>
          <a:lstStyle>
            <a:lvl1pPr eaLnBrk="0" hangingPunct="0">
              <a:spcBef>
                <a:spcPct val="20000"/>
              </a:spcBef>
              <a:buChar char="•"/>
              <a:defRPr sz="24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pitchFamily="18" charset="0"/>
              </a:defRPr>
            </a:lvl4pPr>
            <a:lvl5pPr marL="2057400" indent="-228600" eaLnBrk="0" hangingPunct="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eaLnBrk="1" hangingPunct="1">
              <a:spcBef>
                <a:spcPct val="0"/>
              </a:spcBef>
              <a:buFontTx/>
              <a:buNone/>
              <a:defRPr/>
            </a:pPr>
            <a:endParaRPr lang="fr-CA" altLang="en-US" sz="1800" smtClean="0"/>
          </a:p>
        </p:txBody>
      </p:sp>
      <p:sp>
        <p:nvSpPr>
          <p:cNvPr id="50189" name="Oval 13"/>
          <p:cNvSpPr>
            <a:spLocks noChangeArrowheads="1"/>
          </p:cNvSpPr>
          <p:nvPr/>
        </p:nvSpPr>
        <p:spPr bwMode="auto">
          <a:xfrm>
            <a:off x="4381500" y="2743200"/>
            <a:ext cx="381000" cy="381000"/>
          </a:xfrm>
          <a:prstGeom prst="ellipse">
            <a:avLst/>
          </a:prstGeom>
          <a:solidFill>
            <a:schemeClr val="bg2">
              <a:lumMod val="75000"/>
              <a:lumOff val="25000"/>
            </a:schemeClr>
          </a:solidFill>
          <a:ln w="9525">
            <a:solidFill>
              <a:schemeClr val="tx1"/>
            </a:solidFill>
            <a:round/>
            <a:headEnd/>
            <a:tailEnd/>
          </a:ln>
        </p:spPr>
        <p:txBody>
          <a:bodyPr wrap="none" anchor="ctr"/>
          <a:lstStyle>
            <a:lvl1pPr eaLnBrk="0" hangingPunct="0">
              <a:spcBef>
                <a:spcPct val="20000"/>
              </a:spcBef>
              <a:buChar char="•"/>
              <a:defRPr sz="24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pitchFamily="18" charset="0"/>
              </a:defRPr>
            </a:lvl4pPr>
            <a:lvl5pPr marL="2057400" indent="-228600" eaLnBrk="0" hangingPunct="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eaLnBrk="1" hangingPunct="1">
              <a:spcBef>
                <a:spcPct val="0"/>
              </a:spcBef>
              <a:buFontTx/>
              <a:buNone/>
              <a:defRPr/>
            </a:pPr>
            <a:endParaRPr lang="fr-CA" altLang="en-US" sz="1800" smtClean="0"/>
          </a:p>
        </p:txBody>
      </p:sp>
      <p:sp>
        <p:nvSpPr>
          <p:cNvPr id="50190" name="Oval 14"/>
          <p:cNvSpPr>
            <a:spLocks noChangeArrowheads="1"/>
          </p:cNvSpPr>
          <p:nvPr/>
        </p:nvSpPr>
        <p:spPr bwMode="auto">
          <a:xfrm>
            <a:off x="3124200" y="2286000"/>
            <a:ext cx="228600" cy="228600"/>
          </a:xfrm>
          <a:prstGeom prst="ellipse">
            <a:avLst/>
          </a:prstGeom>
          <a:solidFill>
            <a:schemeClr val="bg2">
              <a:lumMod val="75000"/>
              <a:lumOff val="25000"/>
            </a:schemeClr>
          </a:solidFill>
          <a:ln w="9525">
            <a:solidFill>
              <a:schemeClr val="tx1"/>
            </a:solidFill>
            <a:round/>
            <a:headEnd/>
            <a:tailEnd/>
          </a:ln>
        </p:spPr>
        <p:txBody>
          <a:bodyPr wrap="none" anchor="ctr"/>
          <a:lstStyle>
            <a:lvl1pPr eaLnBrk="0" hangingPunct="0">
              <a:spcBef>
                <a:spcPct val="20000"/>
              </a:spcBef>
              <a:buChar char="•"/>
              <a:defRPr sz="24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pitchFamily="18" charset="0"/>
              </a:defRPr>
            </a:lvl4pPr>
            <a:lvl5pPr marL="2057400" indent="-228600" eaLnBrk="0" hangingPunct="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eaLnBrk="1" hangingPunct="1">
              <a:spcBef>
                <a:spcPct val="0"/>
              </a:spcBef>
              <a:buFontTx/>
              <a:buNone/>
              <a:defRPr/>
            </a:pPr>
            <a:endParaRPr lang="fr-CA" altLang="en-US" sz="1800" smtClean="0"/>
          </a:p>
        </p:txBody>
      </p:sp>
      <p:sp>
        <p:nvSpPr>
          <p:cNvPr id="50191" name="Oval 15"/>
          <p:cNvSpPr>
            <a:spLocks noChangeArrowheads="1"/>
          </p:cNvSpPr>
          <p:nvPr/>
        </p:nvSpPr>
        <p:spPr bwMode="auto">
          <a:xfrm>
            <a:off x="2590800" y="2895600"/>
            <a:ext cx="228600" cy="228600"/>
          </a:xfrm>
          <a:prstGeom prst="ellipse">
            <a:avLst/>
          </a:prstGeom>
          <a:solidFill>
            <a:schemeClr val="bg2">
              <a:lumMod val="75000"/>
              <a:lumOff val="25000"/>
            </a:schemeClr>
          </a:solidFill>
          <a:ln w="9525">
            <a:solidFill>
              <a:schemeClr val="tx1"/>
            </a:solidFill>
            <a:round/>
            <a:headEnd/>
            <a:tailEnd/>
          </a:ln>
        </p:spPr>
        <p:txBody>
          <a:bodyPr wrap="none" anchor="ctr"/>
          <a:lstStyle>
            <a:lvl1pPr eaLnBrk="0" hangingPunct="0">
              <a:spcBef>
                <a:spcPct val="20000"/>
              </a:spcBef>
              <a:buChar char="•"/>
              <a:defRPr sz="24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pitchFamily="18" charset="0"/>
              </a:defRPr>
            </a:lvl4pPr>
            <a:lvl5pPr marL="2057400" indent="-228600" eaLnBrk="0" hangingPunct="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eaLnBrk="1" hangingPunct="1">
              <a:spcBef>
                <a:spcPct val="0"/>
              </a:spcBef>
              <a:buFontTx/>
              <a:buNone/>
              <a:defRPr/>
            </a:pPr>
            <a:endParaRPr lang="fr-CA" altLang="en-US" sz="1800" smtClean="0"/>
          </a:p>
        </p:txBody>
      </p:sp>
      <p:sp>
        <p:nvSpPr>
          <p:cNvPr id="50192" name="Oval 16"/>
          <p:cNvSpPr>
            <a:spLocks noChangeArrowheads="1"/>
          </p:cNvSpPr>
          <p:nvPr/>
        </p:nvSpPr>
        <p:spPr bwMode="auto">
          <a:xfrm>
            <a:off x="3581400" y="1828800"/>
            <a:ext cx="228600" cy="228600"/>
          </a:xfrm>
          <a:prstGeom prst="ellipse">
            <a:avLst/>
          </a:prstGeom>
          <a:solidFill>
            <a:schemeClr val="bg2">
              <a:lumMod val="75000"/>
              <a:lumOff val="25000"/>
            </a:schemeClr>
          </a:solidFill>
          <a:ln w="9525">
            <a:solidFill>
              <a:schemeClr val="tx1"/>
            </a:solidFill>
            <a:round/>
            <a:headEnd/>
            <a:tailEnd/>
          </a:ln>
        </p:spPr>
        <p:txBody>
          <a:bodyPr wrap="none" anchor="ctr"/>
          <a:lstStyle>
            <a:lvl1pPr eaLnBrk="0" hangingPunct="0">
              <a:spcBef>
                <a:spcPct val="20000"/>
              </a:spcBef>
              <a:buChar char="•"/>
              <a:defRPr sz="24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pitchFamily="18" charset="0"/>
              </a:defRPr>
            </a:lvl4pPr>
            <a:lvl5pPr marL="2057400" indent="-228600" eaLnBrk="0" hangingPunct="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eaLnBrk="1" hangingPunct="1">
              <a:spcBef>
                <a:spcPct val="0"/>
              </a:spcBef>
              <a:buFontTx/>
              <a:buNone/>
              <a:defRPr/>
            </a:pPr>
            <a:endParaRPr lang="fr-CA" altLang="en-US" sz="1800" smtClean="0"/>
          </a:p>
        </p:txBody>
      </p:sp>
      <p:sp>
        <p:nvSpPr>
          <p:cNvPr id="50193" name="Oval 17"/>
          <p:cNvSpPr>
            <a:spLocks noChangeArrowheads="1"/>
          </p:cNvSpPr>
          <p:nvPr/>
        </p:nvSpPr>
        <p:spPr bwMode="auto">
          <a:xfrm>
            <a:off x="2743200" y="3733800"/>
            <a:ext cx="228600" cy="228600"/>
          </a:xfrm>
          <a:prstGeom prst="ellipse">
            <a:avLst/>
          </a:prstGeom>
          <a:solidFill>
            <a:schemeClr val="bg2">
              <a:lumMod val="75000"/>
              <a:lumOff val="25000"/>
            </a:schemeClr>
          </a:solidFill>
          <a:ln w="9525">
            <a:solidFill>
              <a:schemeClr val="tx1"/>
            </a:solidFill>
            <a:round/>
            <a:headEnd/>
            <a:tailEnd/>
          </a:ln>
        </p:spPr>
        <p:txBody>
          <a:bodyPr wrap="none" anchor="ctr"/>
          <a:lstStyle>
            <a:lvl1pPr eaLnBrk="0" hangingPunct="0">
              <a:spcBef>
                <a:spcPct val="20000"/>
              </a:spcBef>
              <a:buChar char="•"/>
              <a:defRPr sz="24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pitchFamily="18" charset="0"/>
              </a:defRPr>
            </a:lvl4pPr>
            <a:lvl5pPr marL="2057400" indent="-228600" eaLnBrk="0" hangingPunct="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eaLnBrk="1" hangingPunct="1">
              <a:spcBef>
                <a:spcPct val="0"/>
              </a:spcBef>
              <a:buFontTx/>
              <a:buNone/>
              <a:defRPr/>
            </a:pPr>
            <a:endParaRPr lang="fr-CA" altLang="en-US" sz="1800" smtClean="0"/>
          </a:p>
        </p:txBody>
      </p:sp>
      <p:sp>
        <p:nvSpPr>
          <p:cNvPr id="50194" name="Oval 18"/>
          <p:cNvSpPr>
            <a:spLocks noChangeArrowheads="1"/>
          </p:cNvSpPr>
          <p:nvPr/>
        </p:nvSpPr>
        <p:spPr bwMode="auto">
          <a:xfrm>
            <a:off x="4457700" y="2133600"/>
            <a:ext cx="228600" cy="228600"/>
          </a:xfrm>
          <a:prstGeom prst="ellipse">
            <a:avLst/>
          </a:prstGeom>
          <a:solidFill>
            <a:schemeClr val="bg2">
              <a:lumMod val="75000"/>
              <a:lumOff val="25000"/>
            </a:schemeClr>
          </a:solidFill>
          <a:ln w="9525">
            <a:solidFill>
              <a:schemeClr val="tx1"/>
            </a:solidFill>
            <a:round/>
            <a:headEnd/>
            <a:tailEnd/>
          </a:ln>
        </p:spPr>
        <p:txBody>
          <a:bodyPr wrap="none" anchor="ctr"/>
          <a:lstStyle>
            <a:lvl1pPr eaLnBrk="0" hangingPunct="0">
              <a:spcBef>
                <a:spcPct val="20000"/>
              </a:spcBef>
              <a:buChar char="•"/>
              <a:defRPr sz="24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pitchFamily="18" charset="0"/>
              </a:defRPr>
            </a:lvl4pPr>
            <a:lvl5pPr marL="2057400" indent="-228600" eaLnBrk="0" hangingPunct="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eaLnBrk="1" hangingPunct="1">
              <a:spcBef>
                <a:spcPct val="0"/>
              </a:spcBef>
              <a:buFontTx/>
              <a:buNone/>
              <a:defRPr/>
            </a:pPr>
            <a:endParaRPr lang="fr-CA" altLang="en-US" sz="1800" smtClean="0"/>
          </a:p>
        </p:txBody>
      </p:sp>
      <p:sp>
        <p:nvSpPr>
          <p:cNvPr id="50195" name="Oval 19"/>
          <p:cNvSpPr>
            <a:spLocks noChangeArrowheads="1"/>
          </p:cNvSpPr>
          <p:nvPr/>
        </p:nvSpPr>
        <p:spPr bwMode="auto">
          <a:xfrm>
            <a:off x="5943600" y="2628900"/>
            <a:ext cx="228600" cy="228600"/>
          </a:xfrm>
          <a:prstGeom prst="ellipse">
            <a:avLst/>
          </a:prstGeom>
          <a:solidFill>
            <a:schemeClr val="bg2">
              <a:lumMod val="75000"/>
              <a:lumOff val="25000"/>
            </a:schemeClr>
          </a:solidFill>
          <a:ln w="9525">
            <a:solidFill>
              <a:schemeClr val="tx1"/>
            </a:solidFill>
            <a:round/>
            <a:headEnd/>
            <a:tailEnd/>
          </a:ln>
        </p:spPr>
        <p:txBody>
          <a:bodyPr wrap="none" anchor="ctr"/>
          <a:lstStyle>
            <a:lvl1pPr eaLnBrk="0" hangingPunct="0">
              <a:spcBef>
                <a:spcPct val="20000"/>
              </a:spcBef>
              <a:buChar char="•"/>
              <a:defRPr sz="24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pitchFamily="18" charset="0"/>
              </a:defRPr>
            </a:lvl4pPr>
            <a:lvl5pPr marL="2057400" indent="-228600" eaLnBrk="0" hangingPunct="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eaLnBrk="1" hangingPunct="1">
              <a:spcBef>
                <a:spcPct val="0"/>
              </a:spcBef>
              <a:buFontTx/>
              <a:buNone/>
              <a:defRPr/>
            </a:pPr>
            <a:endParaRPr lang="fr-CA" altLang="en-US" sz="1800" smtClean="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r>
              <a:rPr lang="en-US" altLang="en-US" sz="2800" smtClean="0"/>
              <a:t>Lissage ou ombrage – un effet “pop-out”</a:t>
            </a:r>
            <a:endParaRPr lang="en-CA" altLang="en-US" sz="2800" smtClean="0"/>
          </a:p>
        </p:txBody>
      </p:sp>
      <p:sp>
        <p:nvSpPr>
          <p:cNvPr id="53251" name="Rectangle 3"/>
          <p:cNvSpPr>
            <a:spLocks noChangeArrowheads="1"/>
          </p:cNvSpPr>
          <p:nvPr/>
        </p:nvSpPr>
        <p:spPr bwMode="auto">
          <a:xfrm>
            <a:off x="1371600" y="1752600"/>
            <a:ext cx="6019800" cy="4191000"/>
          </a:xfrm>
          <a:prstGeom prst="rect">
            <a:avLst/>
          </a:prstGeom>
          <a:solidFill>
            <a:srgbClr val="808080"/>
          </a:solidFill>
          <a:ln w="9525">
            <a:solidFill>
              <a:schemeClr val="tx1"/>
            </a:solidFill>
            <a:miter lim="800000"/>
            <a:headEnd/>
            <a:tailEnd/>
          </a:ln>
        </p:spPr>
        <p:txBody>
          <a:bodyPr wrap="none" anchor="ctr"/>
          <a:lstStyle>
            <a:lvl1pPr eaLnBrk="0" hangingPunct="0">
              <a:spcBef>
                <a:spcPct val="20000"/>
              </a:spcBef>
              <a:buChar char="•"/>
              <a:defRPr sz="2400">
                <a:solidFill>
                  <a:schemeClr val="bg2"/>
                </a:solidFill>
                <a:latin typeface="Arial" charset="0"/>
              </a:defRPr>
            </a:lvl1pPr>
            <a:lvl2pPr marL="742950" indent="-285750" eaLnBrk="0" hangingPunct="0">
              <a:spcBef>
                <a:spcPct val="20000"/>
              </a:spcBef>
              <a:buChar char="–"/>
              <a:defRPr sz="2000">
                <a:solidFill>
                  <a:schemeClr val="bg2"/>
                </a:solidFill>
                <a:latin typeface="Arial" charset="0"/>
              </a:defRPr>
            </a:lvl2pPr>
            <a:lvl3pPr marL="1143000" indent="-228600" eaLnBrk="0" hangingPunct="0">
              <a:spcBef>
                <a:spcPct val="20000"/>
              </a:spcBef>
              <a:buChar char="•"/>
              <a:defRPr sz="2400">
                <a:solidFill>
                  <a:schemeClr val="bg2"/>
                </a:solidFill>
                <a:latin typeface="Arial" charset="0"/>
              </a:defRPr>
            </a:lvl3pPr>
            <a:lvl4pPr marL="1600200" indent="-228600" eaLnBrk="0" hangingPunct="0">
              <a:spcBef>
                <a:spcPct val="20000"/>
              </a:spcBef>
              <a:buChar char="–"/>
              <a:defRPr sz="2000">
                <a:solidFill>
                  <a:schemeClr val="bg2"/>
                </a:solidFill>
                <a:latin typeface="Times" pitchFamily="18" charset="0"/>
              </a:defRPr>
            </a:lvl4pPr>
            <a:lvl5pPr marL="2057400" indent="-228600" eaLnBrk="0" hangingPunct="0">
              <a:spcBef>
                <a:spcPct val="20000"/>
              </a:spcBef>
              <a:buChar char="»"/>
              <a:defRPr sz="2000">
                <a:solidFill>
                  <a:schemeClr val="bg2"/>
                </a:solidFill>
                <a:latin typeface="Times" pitchFamily="18" charset="0"/>
              </a:defRPr>
            </a:lvl5pPr>
            <a:lvl6pPr marL="2514600" indent="-228600" eaLnBrk="0" fontAlgn="base" hangingPunct="0">
              <a:spcBef>
                <a:spcPct val="20000"/>
              </a:spcBef>
              <a:spcAft>
                <a:spcPct val="0"/>
              </a:spcAft>
              <a:buChar char="»"/>
              <a:defRPr sz="2000">
                <a:solidFill>
                  <a:schemeClr val="bg2"/>
                </a:solidFill>
                <a:latin typeface="Times" pitchFamily="18" charset="0"/>
              </a:defRPr>
            </a:lvl6pPr>
            <a:lvl7pPr marL="2971800" indent="-228600" eaLnBrk="0" fontAlgn="base" hangingPunct="0">
              <a:spcBef>
                <a:spcPct val="20000"/>
              </a:spcBef>
              <a:spcAft>
                <a:spcPct val="0"/>
              </a:spcAft>
              <a:buChar char="»"/>
              <a:defRPr sz="2000">
                <a:solidFill>
                  <a:schemeClr val="bg2"/>
                </a:solidFill>
                <a:latin typeface="Times" pitchFamily="18" charset="0"/>
              </a:defRPr>
            </a:lvl7pPr>
            <a:lvl8pPr marL="3429000" indent="-228600" eaLnBrk="0" fontAlgn="base" hangingPunct="0">
              <a:spcBef>
                <a:spcPct val="20000"/>
              </a:spcBef>
              <a:spcAft>
                <a:spcPct val="0"/>
              </a:spcAft>
              <a:buChar char="»"/>
              <a:defRPr sz="2000">
                <a:solidFill>
                  <a:schemeClr val="bg2"/>
                </a:solidFill>
                <a:latin typeface="Times" pitchFamily="18" charset="0"/>
              </a:defRPr>
            </a:lvl8pPr>
            <a:lvl9pPr marL="3886200" indent="-228600" eaLnBrk="0" fontAlgn="base" hangingPunct="0">
              <a:spcBef>
                <a:spcPct val="20000"/>
              </a:spcBef>
              <a:spcAft>
                <a:spcPct val="0"/>
              </a:spcAft>
              <a:buChar char="»"/>
              <a:defRPr sz="2000">
                <a:solidFill>
                  <a:schemeClr val="bg2"/>
                </a:solidFill>
                <a:latin typeface="Times" pitchFamily="18" charset="0"/>
              </a:defRPr>
            </a:lvl9pPr>
          </a:lstStyle>
          <a:p>
            <a:pPr eaLnBrk="1" hangingPunct="1">
              <a:spcBef>
                <a:spcPct val="0"/>
              </a:spcBef>
              <a:buFontTx/>
              <a:buNone/>
            </a:pPr>
            <a:endParaRPr lang="fr-CA" altLang="en-US" sz="1800">
              <a:solidFill>
                <a:schemeClr val="tx1"/>
              </a:solidFill>
            </a:endParaRPr>
          </a:p>
        </p:txBody>
      </p:sp>
      <p:pic>
        <p:nvPicPr>
          <p:cNvPr id="53252" name="Picture 4" descr="hollo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3429000"/>
            <a:ext cx="533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 name="Picture 5" descr="bu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429000"/>
            <a:ext cx="533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4" name="Picture 6" descr="bu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3962400"/>
            <a:ext cx="533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5" name="Picture 7" descr="bu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2514600"/>
            <a:ext cx="533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6" name="Picture 8" descr="bu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4724400"/>
            <a:ext cx="533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7" name="Picture 9" descr="bu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4038600"/>
            <a:ext cx="533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8" name="Picture 10" descr="bu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4419600"/>
            <a:ext cx="533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9" name="Picture 11" descr="bu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2901950"/>
            <a:ext cx="533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0" name="Picture 12" descr="bu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3165475"/>
            <a:ext cx="533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1" name="Picture 13" descr="bu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4572000"/>
            <a:ext cx="533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2" name="Picture 14" descr="bu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3429000"/>
            <a:ext cx="533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3" name="Picture 15" descr="bu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5300" y="4191000"/>
            <a:ext cx="533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4" name="Picture 16" descr="bu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2743200"/>
            <a:ext cx="533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5" name="Picture 17" descr="bu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3962400"/>
            <a:ext cx="533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6" name="Picture 18" descr="bu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667000"/>
            <a:ext cx="533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r>
              <a:rPr lang="en-US" altLang="en-US" sz="2800" smtClean="0"/>
              <a:t>Un exemple où il n’y a</a:t>
            </a:r>
            <a:br>
              <a:rPr lang="en-US" altLang="en-US" sz="2800" smtClean="0"/>
            </a:br>
            <a:r>
              <a:rPr lang="en-US" altLang="en-US" sz="2800" smtClean="0"/>
              <a:t>pas d’effet “pop-out”</a:t>
            </a:r>
            <a:endParaRPr lang="en-CA" altLang="en-US" sz="2800" smtClean="0"/>
          </a:p>
        </p:txBody>
      </p:sp>
      <p:grpSp>
        <p:nvGrpSpPr>
          <p:cNvPr id="54275" name="Group 3"/>
          <p:cNvGrpSpPr>
            <a:grpSpLocks/>
          </p:cNvGrpSpPr>
          <p:nvPr/>
        </p:nvGrpSpPr>
        <p:grpSpPr bwMode="auto">
          <a:xfrm>
            <a:off x="2438400" y="1905000"/>
            <a:ext cx="381000" cy="533400"/>
            <a:chOff x="1728" y="1632"/>
            <a:chExt cx="240" cy="336"/>
          </a:xfrm>
          <a:solidFill>
            <a:schemeClr val="bg2">
              <a:lumMod val="75000"/>
              <a:lumOff val="25000"/>
            </a:schemeClr>
          </a:solidFill>
        </p:grpSpPr>
        <p:sp>
          <p:nvSpPr>
            <p:cNvPr id="54321" name="Rectangle 4"/>
            <p:cNvSpPr>
              <a:spLocks noChangeArrowheads="1"/>
            </p:cNvSpPr>
            <p:nvPr/>
          </p:nvSpPr>
          <p:spPr bwMode="auto">
            <a:xfrm>
              <a:off x="1728" y="1632"/>
              <a:ext cx="48" cy="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24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pitchFamily="18" charset="0"/>
                </a:defRPr>
              </a:lvl4pPr>
              <a:lvl5pPr marL="2057400" indent="-228600" eaLnBrk="0" hangingPunct="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eaLnBrk="1" hangingPunct="1">
                <a:spcBef>
                  <a:spcPct val="0"/>
                </a:spcBef>
                <a:buFontTx/>
                <a:buNone/>
                <a:defRPr/>
              </a:pPr>
              <a:endParaRPr lang="fr-CA" altLang="en-US" sz="1800" smtClean="0">
                <a:solidFill>
                  <a:srgbClr val="FF0000"/>
                </a:solidFill>
              </a:endParaRPr>
            </a:p>
          </p:txBody>
        </p:sp>
        <p:sp>
          <p:nvSpPr>
            <p:cNvPr id="54322" name="Rectangle 5"/>
            <p:cNvSpPr>
              <a:spLocks noChangeArrowheads="1"/>
            </p:cNvSpPr>
            <p:nvPr/>
          </p:nvSpPr>
          <p:spPr bwMode="auto">
            <a:xfrm>
              <a:off x="1728" y="1920"/>
              <a:ext cx="240" cy="4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24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pitchFamily="18" charset="0"/>
                </a:defRPr>
              </a:lvl4pPr>
              <a:lvl5pPr marL="2057400" indent="-228600" eaLnBrk="0" hangingPunct="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eaLnBrk="1" hangingPunct="1">
                <a:spcBef>
                  <a:spcPct val="0"/>
                </a:spcBef>
                <a:buFontTx/>
                <a:buNone/>
                <a:defRPr/>
              </a:pPr>
              <a:endParaRPr lang="fr-CA" altLang="en-US" sz="1800" smtClean="0">
                <a:solidFill>
                  <a:srgbClr val="FF0000"/>
                </a:solidFill>
              </a:endParaRPr>
            </a:p>
          </p:txBody>
        </p:sp>
      </p:grpSp>
      <p:grpSp>
        <p:nvGrpSpPr>
          <p:cNvPr id="54276" name="Group 6"/>
          <p:cNvGrpSpPr>
            <a:grpSpLocks/>
          </p:cNvGrpSpPr>
          <p:nvPr/>
        </p:nvGrpSpPr>
        <p:grpSpPr bwMode="auto">
          <a:xfrm>
            <a:off x="4953000" y="3886200"/>
            <a:ext cx="381000" cy="533400"/>
            <a:chOff x="1824" y="2544"/>
            <a:chExt cx="240" cy="336"/>
          </a:xfrm>
          <a:solidFill>
            <a:schemeClr val="bg2">
              <a:lumMod val="75000"/>
              <a:lumOff val="25000"/>
            </a:schemeClr>
          </a:solidFill>
        </p:grpSpPr>
        <p:sp>
          <p:nvSpPr>
            <p:cNvPr id="54319" name="Rectangle 7"/>
            <p:cNvSpPr>
              <a:spLocks noChangeArrowheads="1"/>
            </p:cNvSpPr>
            <p:nvPr/>
          </p:nvSpPr>
          <p:spPr bwMode="auto">
            <a:xfrm>
              <a:off x="1920" y="2544"/>
              <a:ext cx="48" cy="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24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pitchFamily="18" charset="0"/>
                </a:defRPr>
              </a:lvl4pPr>
              <a:lvl5pPr marL="2057400" indent="-228600" eaLnBrk="0" hangingPunct="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eaLnBrk="1" hangingPunct="1">
                <a:spcBef>
                  <a:spcPct val="0"/>
                </a:spcBef>
                <a:buFontTx/>
                <a:buNone/>
                <a:defRPr/>
              </a:pPr>
              <a:endParaRPr lang="fr-CA" altLang="en-US" sz="1800" smtClean="0">
                <a:solidFill>
                  <a:srgbClr val="FF0000"/>
                </a:solidFill>
              </a:endParaRPr>
            </a:p>
          </p:txBody>
        </p:sp>
        <p:sp>
          <p:nvSpPr>
            <p:cNvPr id="54320" name="Rectangle 8"/>
            <p:cNvSpPr>
              <a:spLocks noChangeArrowheads="1"/>
            </p:cNvSpPr>
            <p:nvPr/>
          </p:nvSpPr>
          <p:spPr bwMode="auto">
            <a:xfrm>
              <a:off x="1824" y="2832"/>
              <a:ext cx="240" cy="4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24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pitchFamily="18" charset="0"/>
                </a:defRPr>
              </a:lvl4pPr>
              <a:lvl5pPr marL="2057400" indent="-228600" eaLnBrk="0" hangingPunct="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eaLnBrk="1" hangingPunct="1">
                <a:spcBef>
                  <a:spcPct val="0"/>
                </a:spcBef>
                <a:buFontTx/>
                <a:buNone/>
                <a:defRPr/>
              </a:pPr>
              <a:endParaRPr lang="fr-CA" altLang="en-US" sz="1800" smtClean="0">
                <a:solidFill>
                  <a:srgbClr val="FF0000"/>
                </a:solidFill>
              </a:endParaRPr>
            </a:p>
          </p:txBody>
        </p:sp>
      </p:grpSp>
      <p:grpSp>
        <p:nvGrpSpPr>
          <p:cNvPr id="54277" name="Group 9"/>
          <p:cNvGrpSpPr>
            <a:grpSpLocks/>
          </p:cNvGrpSpPr>
          <p:nvPr/>
        </p:nvGrpSpPr>
        <p:grpSpPr bwMode="auto">
          <a:xfrm>
            <a:off x="4381500" y="4419600"/>
            <a:ext cx="381000" cy="533400"/>
            <a:chOff x="1728" y="1632"/>
            <a:chExt cx="240" cy="336"/>
          </a:xfrm>
          <a:solidFill>
            <a:schemeClr val="bg2">
              <a:lumMod val="75000"/>
              <a:lumOff val="25000"/>
            </a:schemeClr>
          </a:solidFill>
        </p:grpSpPr>
        <p:sp>
          <p:nvSpPr>
            <p:cNvPr id="54317" name="Rectangle 10"/>
            <p:cNvSpPr>
              <a:spLocks noChangeArrowheads="1"/>
            </p:cNvSpPr>
            <p:nvPr/>
          </p:nvSpPr>
          <p:spPr bwMode="auto">
            <a:xfrm>
              <a:off x="1728" y="1632"/>
              <a:ext cx="48" cy="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24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pitchFamily="18" charset="0"/>
                </a:defRPr>
              </a:lvl4pPr>
              <a:lvl5pPr marL="2057400" indent="-228600" eaLnBrk="0" hangingPunct="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eaLnBrk="1" hangingPunct="1">
                <a:spcBef>
                  <a:spcPct val="0"/>
                </a:spcBef>
                <a:buFontTx/>
                <a:buNone/>
                <a:defRPr/>
              </a:pPr>
              <a:endParaRPr lang="fr-CA" altLang="en-US" sz="1800" smtClean="0">
                <a:solidFill>
                  <a:srgbClr val="FF0000"/>
                </a:solidFill>
              </a:endParaRPr>
            </a:p>
          </p:txBody>
        </p:sp>
        <p:sp>
          <p:nvSpPr>
            <p:cNvPr id="54318" name="Rectangle 11"/>
            <p:cNvSpPr>
              <a:spLocks noChangeArrowheads="1"/>
            </p:cNvSpPr>
            <p:nvPr/>
          </p:nvSpPr>
          <p:spPr bwMode="auto">
            <a:xfrm>
              <a:off x="1728" y="1920"/>
              <a:ext cx="240" cy="4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24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pitchFamily="18" charset="0"/>
                </a:defRPr>
              </a:lvl4pPr>
              <a:lvl5pPr marL="2057400" indent="-228600" eaLnBrk="0" hangingPunct="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eaLnBrk="1" hangingPunct="1">
                <a:spcBef>
                  <a:spcPct val="0"/>
                </a:spcBef>
                <a:buFontTx/>
                <a:buNone/>
                <a:defRPr/>
              </a:pPr>
              <a:endParaRPr lang="fr-CA" altLang="en-US" sz="1800" smtClean="0">
                <a:solidFill>
                  <a:srgbClr val="FF0000"/>
                </a:solidFill>
              </a:endParaRPr>
            </a:p>
          </p:txBody>
        </p:sp>
      </p:grpSp>
      <p:grpSp>
        <p:nvGrpSpPr>
          <p:cNvPr id="54278" name="Group 12"/>
          <p:cNvGrpSpPr>
            <a:grpSpLocks/>
          </p:cNvGrpSpPr>
          <p:nvPr/>
        </p:nvGrpSpPr>
        <p:grpSpPr bwMode="auto">
          <a:xfrm>
            <a:off x="4572000" y="3048000"/>
            <a:ext cx="381000" cy="533400"/>
            <a:chOff x="1728" y="1632"/>
            <a:chExt cx="240" cy="336"/>
          </a:xfrm>
          <a:solidFill>
            <a:schemeClr val="bg2">
              <a:lumMod val="75000"/>
              <a:lumOff val="25000"/>
            </a:schemeClr>
          </a:solidFill>
        </p:grpSpPr>
        <p:sp>
          <p:nvSpPr>
            <p:cNvPr id="54315" name="Rectangle 13"/>
            <p:cNvSpPr>
              <a:spLocks noChangeArrowheads="1"/>
            </p:cNvSpPr>
            <p:nvPr/>
          </p:nvSpPr>
          <p:spPr bwMode="auto">
            <a:xfrm>
              <a:off x="1728" y="1632"/>
              <a:ext cx="48" cy="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24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pitchFamily="18" charset="0"/>
                </a:defRPr>
              </a:lvl4pPr>
              <a:lvl5pPr marL="2057400" indent="-228600" eaLnBrk="0" hangingPunct="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eaLnBrk="1" hangingPunct="1">
                <a:spcBef>
                  <a:spcPct val="0"/>
                </a:spcBef>
                <a:buFontTx/>
                <a:buNone/>
                <a:defRPr/>
              </a:pPr>
              <a:endParaRPr lang="fr-CA" altLang="en-US" sz="1800" smtClean="0">
                <a:solidFill>
                  <a:srgbClr val="FF0000"/>
                </a:solidFill>
              </a:endParaRPr>
            </a:p>
          </p:txBody>
        </p:sp>
        <p:sp>
          <p:nvSpPr>
            <p:cNvPr id="54316" name="Rectangle 14"/>
            <p:cNvSpPr>
              <a:spLocks noChangeArrowheads="1"/>
            </p:cNvSpPr>
            <p:nvPr/>
          </p:nvSpPr>
          <p:spPr bwMode="auto">
            <a:xfrm>
              <a:off x="1728" y="1920"/>
              <a:ext cx="240" cy="4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24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pitchFamily="18" charset="0"/>
                </a:defRPr>
              </a:lvl4pPr>
              <a:lvl5pPr marL="2057400" indent="-228600" eaLnBrk="0" hangingPunct="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eaLnBrk="1" hangingPunct="1">
                <a:spcBef>
                  <a:spcPct val="0"/>
                </a:spcBef>
                <a:buFontTx/>
                <a:buNone/>
                <a:defRPr/>
              </a:pPr>
              <a:endParaRPr lang="fr-CA" altLang="en-US" sz="1800" smtClean="0">
                <a:solidFill>
                  <a:srgbClr val="FF0000"/>
                </a:solidFill>
              </a:endParaRPr>
            </a:p>
          </p:txBody>
        </p:sp>
      </p:grpSp>
      <p:grpSp>
        <p:nvGrpSpPr>
          <p:cNvPr id="54279" name="Group 15"/>
          <p:cNvGrpSpPr>
            <a:grpSpLocks/>
          </p:cNvGrpSpPr>
          <p:nvPr/>
        </p:nvGrpSpPr>
        <p:grpSpPr bwMode="auto">
          <a:xfrm>
            <a:off x="2590800" y="4343400"/>
            <a:ext cx="381000" cy="533400"/>
            <a:chOff x="1728" y="1632"/>
            <a:chExt cx="240" cy="336"/>
          </a:xfrm>
          <a:solidFill>
            <a:schemeClr val="bg2">
              <a:lumMod val="75000"/>
              <a:lumOff val="25000"/>
            </a:schemeClr>
          </a:solidFill>
        </p:grpSpPr>
        <p:sp>
          <p:nvSpPr>
            <p:cNvPr id="54313" name="Rectangle 16"/>
            <p:cNvSpPr>
              <a:spLocks noChangeArrowheads="1"/>
            </p:cNvSpPr>
            <p:nvPr/>
          </p:nvSpPr>
          <p:spPr bwMode="auto">
            <a:xfrm>
              <a:off x="1728" y="1632"/>
              <a:ext cx="48" cy="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24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pitchFamily="18" charset="0"/>
                </a:defRPr>
              </a:lvl4pPr>
              <a:lvl5pPr marL="2057400" indent="-228600" eaLnBrk="0" hangingPunct="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eaLnBrk="1" hangingPunct="1">
                <a:spcBef>
                  <a:spcPct val="0"/>
                </a:spcBef>
                <a:buFontTx/>
                <a:buNone/>
                <a:defRPr/>
              </a:pPr>
              <a:endParaRPr lang="fr-CA" altLang="en-US" sz="1800" smtClean="0">
                <a:solidFill>
                  <a:srgbClr val="FF0000"/>
                </a:solidFill>
              </a:endParaRPr>
            </a:p>
          </p:txBody>
        </p:sp>
        <p:sp>
          <p:nvSpPr>
            <p:cNvPr id="54314" name="Rectangle 17"/>
            <p:cNvSpPr>
              <a:spLocks noChangeArrowheads="1"/>
            </p:cNvSpPr>
            <p:nvPr/>
          </p:nvSpPr>
          <p:spPr bwMode="auto">
            <a:xfrm>
              <a:off x="1728" y="1920"/>
              <a:ext cx="240" cy="4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24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pitchFamily="18" charset="0"/>
                </a:defRPr>
              </a:lvl4pPr>
              <a:lvl5pPr marL="2057400" indent="-228600" eaLnBrk="0" hangingPunct="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eaLnBrk="1" hangingPunct="1">
                <a:spcBef>
                  <a:spcPct val="0"/>
                </a:spcBef>
                <a:buFontTx/>
                <a:buNone/>
                <a:defRPr/>
              </a:pPr>
              <a:endParaRPr lang="fr-CA" altLang="en-US" sz="1800" smtClean="0">
                <a:solidFill>
                  <a:srgbClr val="FF0000"/>
                </a:solidFill>
              </a:endParaRPr>
            </a:p>
          </p:txBody>
        </p:sp>
      </p:grpSp>
      <p:grpSp>
        <p:nvGrpSpPr>
          <p:cNvPr id="54280" name="Group 18"/>
          <p:cNvGrpSpPr>
            <a:grpSpLocks/>
          </p:cNvGrpSpPr>
          <p:nvPr/>
        </p:nvGrpSpPr>
        <p:grpSpPr bwMode="auto">
          <a:xfrm>
            <a:off x="3733800" y="3200400"/>
            <a:ext cx="381000" cy="533400"/>
            <a:chOff x="1728" y="1632"/>
            <a:chExt cx="240" cy="336"/>
          </a:xfrm>
          <a:solidFill>
            <a:schemeClr val="bg2">
              <a:lumMod val="75000"/>
              <a:lumOff val="25000"/>
            </a:schemeClr>
          </a:solidFill>
        </p:grpSpPr>
        <p:sp>
          <p:nvSpPr>
            <p:cNvPr id="54311" name="Rectangle 19"/>
            <p:cNvSpPr>
              <a:spLocks noChangeArrowheads="1"/>
            </p:cNvSpPr>
            <p:nvPr/>
          </p:nvSpPr>
          <p:spPr bwMode="auto">
            <a:xfrm>
              <a:off x="1728" y="1632"/>
              <a:ext cx="48" cy="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24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pitchFamily="18" charset="0"/>
                </a:defRPr>
              </a:lvl4pPr>
              <a:lvl5pPr marL="2057400" indent="-228600" eaLnBrk="0" hangingPunct="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eaLnBrk="1" hangingPunct="1">
                <a:spcBef>
                  <a:spcPct val="0"/>
                </a:spcBef>
                <a:buFontTx/>
                <a:buNone/>
                <a:defRPr/>
              </a:pPr>
              <a:endParaRPr lang="fr-CA" altLang="en-US" sz="1800" smtClean="0">
                <a:solidFill>
                  <a:srgbClr val="FF0000"/>
                </a:solidFill>
              </a:endParaRPr>
            </a:p>
          </p:txBody>
        </p:sp>
        <p:sp>
          <p:nvSpPr>
            <p:cNvPr id="54312" name="Rectangle 20"/>
            <p:cNvSpPr>
              <a:spLocks noChangeArrowheads="1"/>
            </p:cNvSpPr>
            <p:nvPr/>
          </p:nvSpPr>
          <p:spPr bwMode="auto">
            <a:xfrm>
              <a:off x="1728" y="1920"/>
              <a:ext cx="240" cy="4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24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pitchFamily="18" charset="0"/>
                </a:defRPr>
              </a:lvl4pPr>
              <a:lvl5pPr marL="2057400" indent="-228600" eaLnBrk="0" hangingPunct="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eaLnBrk="1" hangingPunct="1">
                <a:spcBef>
                  <a:spcPct val="0"/>
                </a:spcBef>
                <a:buFontTx/>
                <a:buNone/>
                <a:defRPr/>
              </a:pPr>
              <a:endParaRPr lang="fr-CA" altLang="en-US" sz="1800" smtClean="0">
                <a:solidFill>
                  <a:srgbClr val="FF0000"/>
                </a:solidFill>
              </a:endParaRPr>
            </a:p>
          </p:txBody>
        </p:sp>
      </p:grpSp>
      <p:grpSp>
        <p:nvGrpSpPr>
          <p:cNvPr id="54281" name="Group 21"/>
          <p:cNvGrpSpPr>
            <a:grpSpLocks/>
          </p:cNvGrpSpPr>
          <p:nvPr/>
        </p:nvGrpSpPr>
        <p:grpSpPr bwMode="auto">
          <a:xfrm>
            <a:off x="2971800" y="3124200"/>
            <a:ext cx="381000" cy="533400"/>
            <a:chOff x="1728" y="1632"/>
            <a:chExt cx="240" cy="336"/>
          </a:xfrm>
          <a:solidFill>
            <a:schemeClr val="bg2">
              <a:lumMod val="75000"/>
              <a:lumOff val="25000"/>
            </a:schemeClr>
          </a:solidFill>
        </p:grpSpPr>
        <p:sp>
          <p:nvSpPr>
            <p:cNvPr id="54309" name="Rectangle 22"/>
            <p:cNvSpPr>
              <a:spLocks noChangeArrowheads="1"/>
            </p:cNvSpPr>
            <p:nvPr/>
          </p:nvSpPr>
          <p:spPr bwMode="auto">
            <a:xfrm>
              <a:off x="1728" y="1632"/>
              <a:ext cx="48" cy="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24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pitchFamily="18" charset="0"/>
                </a:defRPr>
              </a:lvl4pPr>
              <a:lvl5pPr marL="2057400" indent="-228600" eaLnBrk="0" hangingPunct="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eaLnBrk="1" hangingPunct="1">
                <a:spcBef>
                  <a:spcPct val="0"/>
                </a:spcBef>
                <a:buFontTx/>
                <a:buNone/>
                <a:defRPr/>
              </a:pPr>
              <a:endParaRPr lang="fr-CA" altLang="en-US" sz="1800" smtClean="0">
                <a:solidFill>
                  <a:srgbClr val="FF0000"/>
                </a:solidFill>
              </a:endParaRPr>
            </a:p>
          </p:txBody>
        </p:sp>
        <p:sp>
          <p:nvSpPr>
            <p:cNvPr id="54310" name="Rectangle 23"/>
            <p:cNvSpPr>
              <a:spLocks noChangeArrowheads="1"/>
            </p:cNvSpPr>
            <p:nvPr/>
          </p:nvSpPr>
          <p:spPr bwMode="auto">
            <a:xfrm>
              <a:off x="1728" y="1920"/>
              <a:ext cx="240" cy="4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24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pitchFamily="18" charset="0"/>
                </a:defRPr>
              </a:lvl4pPr>
              <a:lvl5pPr marL="2057400" indent="-228600" eaLnBrk="0" hangingPunct="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eaLnBrk="1" hangingPunct="1">
                <a:spcBef>
                  <a:spcPct val="0"/>
                </a:spcBef>
                <a:buFontTx/>
                <a:buNone/>
                <a:defRPr/>
              </a:pPr>
              <a:endParaRPr lang="fr-CA" altLang="en-US" sz="1800" smtClean="0">
                <a:solidFill>
                  <a:srgbClr val="FF0000"/>
                </a:solidFill>
              </a:endParaRPr>
            </a:p>
          </p:txBody>
        </p:sp>
      </p:grpSp>
      <p:grpSp>
        <p:nvGrpSpPr>
          <p:cNvPr id="54282" name="Group 24"/>
          <p:cNvGrpSpPr>
            <a:grpSpLocks/>
          </p:cNvGrpSpPr>
          <p:nvPr/>
        </p:nvGrpSpPr>
        <p:grpSpPr bwMode="auto">
          <a:xfrm>
            <a:off x="3657600" y="3962400"/>
            <a:ext cx="381000" cy="533400"/>
            <a:chOff x="1728" y="1632"/>
            <a:chExt cx="240" cy="336"/>
          </a:xfrm>
          <a:solidFill>
            <a:schemeClr val="bg2">
              <a:lumMod val="75000"/>
              <a:lumOff val="25000"/>
            </a:schemeClr>
          </a:solidFill>
        </p:grpSpPr>
        <p:sp>
          <p:nvSpPr>
            <p:cNvPr id="54307" name="Rectangle 25"/>
            <p:cNvSpPr>
              <a:spLocks noChangeArrowheads="1"/>
            </p:cNvSpPr>
            <p:nvPr/>
          </p:nvSpPr>
          <p:spPr bwMode="auto">
            <a:xfrm>
              <a:off x="1728" y="1632"/>
              <a:ext cx="48" cy="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24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pitchFamily="18" charset="0"/>
                </a:defRPr>
              </a:lvl4pPr>
              <a:lvl5pPr marL="2057400" indent="-228600" eaLnBrk="0" hangingPunct="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eaLnBrk="1" hangingPunct="1">
                <a:spcBef>
                  <a:spcPct val="0"/>
                </a:spcBef>
                <a:buFontTx/>
                <a:buNone/>
                <a:defRPr/>
              </a:pPr>
              <a:endParaRPr lang="fr-CA" altLang="en-US" sz="1800" smtClean="0">
                <a:solidFill>
                  <a:srgbClr val="FF0000"/>
                </a:solidFill>
              </a:endParaRPr>
            </a:p>
          </p:txBody>
        </p:sp>
        <p:sp>
          <p:nvSpPr>
            <p:cNvPr id="54308" name="Rectangle 26"/>
            <p:cNvSpPr>
              <a:spLocks noChangeArrowheads="1"/>
            </p:cNvSpPr>
            <p:nvPr/>
          </p:nvSpPr>
          <p:spPr bwMode="auto">
            <a:xfrm>
              <a:off x="1728" y="1920"/>
              <a:ext cx="240" cy="4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24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pitchFamily="18" charset="0"/>
                </a:defRPr>
              </a:lvl4pPr>
              <a:lvl5pPr marL="2057400" indent="-228600" eaLnBrk="0" hangingPunct="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eaLnBrk="1" hangingPunct="1">
                <a:spcBef>
                  <a:spcPct val="0"/>
                </a:spcBef>
                <a:buFontTx/>
                <a:buNone/>
                <a:defRPr/>
              </a:pPr>
              <a:endParaRPr lang="fr-CA" altLang="en-US" sz="1800" smtClean="0">
                <a:solidFill>
                  <a:srgbClr val="FF0000"/>
                </a:solidFill>
              </a:endParaRPr>
            </a:p>
          </p:txBody>
        </p:sp>
      </p:grpSp>
      <p:grpSp>
        <p:nvGrpSpPr>
          <p:cNvPr id="54283" name="Group 27"/>
          <p:cNvGrpSpPr>
            <a:grpSpLocks/>
          </p:cNvGrpSpPr>
          <p:nvPr/>
        </p:nvGrpSpPr>
        <p:grpSpPr bwMode="auto">
          <a:xfrm>
            <a:off x="4381500" y="2286000"/>
            <a:ext cx="381000" cy="533400"/>
            <a:chOff x="1728" y="1632"/>
            <a:chExt cx="240" cy="336"/>
          </a:xfrm>
          <a:solidFill>
            <a:schemeClr val="bg2">
              <a:lumMod val="75000"/>
              <a:lumOff val="25000"/>
            </a:schemeClr>
          </a:solidFill>
        </p:grpSpPr>
        <p:sp>
          <p:nvSpPr>
            <p:cNvPr id="54305" name="Rectangle 28"/>
            <p:cNvSpPr>
              <a:spLocks noChangeArrowheads="1"/>
            </p:cNvSpPr>
            <p:nvPr/>
          </p:nvSpPr>
          <p:spPr bwMode="auto">
            <a:xfrm>
              <a:off x="1728" y="1632"/>
              <a:ext cx="48" cy="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24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pitchFamily="18" charset="0"/>
                </a:defRPr>
              </a:lvl4pPr>
              <a:lvl5pPr marL="2057400" indent="-228600" eaLnBrk="0" hangingPunct="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eaLnBrk="1" hangingPunct="1">
                <a:spcBef>
                  <a:spcPct val="0"/>
                </a:spcBef>
                <a:buFontTx/>
                <a:buNone/>
                <a:defRPr/>
              </a:pPr>
              <a:endParaRPr lang="fr-CA" altLang="en-US" sz="1800" smtClean="0">
                <a:solidFill>
                  <a:srgbClr val="FF0000"/>
                </a:solidFill>
              </a:endParaRPr>
            </a:p>
          </p:txBody>
        </p:sp>
        <p:sp>
          <p:nvSpPr>
            <p:cNvPr id="54306" name="Rectangle 29"/>
            <p:cNvSpPr>
              <a:spLocks noChangeArrowheads="1"/>
            </p:cNvSpPr>
            <p:nvPr/>
          </p:nvSpPr>
          <p:spPr bwMode="auto">
            <a:xfrm>
              <a:off x="1728" y="1920"/>
              <a:ext cx="240" cy="4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24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pitchFamily="18" charset="0"/>
                </a:defRPr>
              </a:lvl4pPr>
              <a:lvl5pPr marL="2057400" indent="-228600" eaLnBrk="0" hangingPunct="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eaLnBrk="1" hangingPunct="1">
                <a:spcBef>
                  <a:spcPct val="0"/>
                </a:spcBef>
                <a:buFontTx/>
                <a:buNone/>
                <a:defRPr/>
              </a:pPr>
              <a:endParaRPr lang="fr-CA" altLang="en-US" sz="1800" smtClean="0">
                <a:solidFill>
                  <a:srgbClr val="FF0000"/>
                </a:solidFill>
              </a:endParaRPr>
            </a:p>
          </p:txBody>
        </p:sp>
      </p:grpSp>
      <p:grpSp>
        <p:nvGrpSpPr>
          <p:cNvPr id="54284" name="Group 30"/>
          <p:cNvGrpSpPr>
            <a:grpSpLocks/>
          </p:cNvGrpSpPr>
          <p:nvPr/>
        </p:nvGrpSpPr>
        <p:grpSpPr bwMode="auto">
          <a:xfrm>
            <a:off x="5257800" y="1905000"/>
            <a:ext cx="381000" cy="533400"/>
            <a:chOff x="1728" y="1632"/>
            <a:chExt cx="240" cy="336"/>
          </a:xfrm>
          <a:solidFill>
            <a:schemeClr val="bg2">
              <a:lumMod val="75000"/>
              <a:lumOff val="25000"/>
            </a:schemeClr>
          </a:solidFill>
        </p:grpSpPr>
        <p:sp>
          <p:nvSpPr>
            <p:cNvPr id="54303" name="Rectangle 31"/>
            <p:cNvSpPr>
              <a:spLocks noChangeArrowheads="1"/>
            </p:cNvSpPr>
            <p:nvPr/>
          </p:nvSpPr>
          <p:spPr bwMode="auto">
            <a:xfrm>
              <a:off x="1728" y="1632"/>
              <a:ext cx="48" cy="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24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pitchFamily="18" charset="0"/>
                </a:defRPr>
              </a:lvl4pPr>
              <a:lvl5pPr marL="2057400" indent="-228600" eaLnBrk="0" hangingPunct="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eaLnBrk="1" hangingPunct="1">
                <a:spcBef>
                  <a:spcPct val="0"/>
                </a:spcBef>
                <a:buFontTx/>
                <a:buNone/>
                <a:defRPr/>
              </a:pPr>
              <a:endParaRPr lang="fr-CA" altLang="en-US" sz="1800" smtClean="0">
                <a:solidFill>
                  <a:srgbClr val="FF0000"/>
                </a:solidFill>
              </a:endParaRPr>
            </a:p>
          </p:txBody>
        </p:sp>
        <p:sp>
          <p:nvSpPr>
            <p:cNvPr id="54304" name="Rectangle 32"/>
            <p:cNvSpPr>
              <a:spLocks noChangeArrowheads="1"/>
            </p:cNvSpPr>
            <p:nvPr/>
          </p:nvSpPr>
          <p:spPr bwMode="auto">
            <a:xfrm>
              <a:off x="1728" y="1920"/>
              <a:ext cx="240" cy="4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24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pitchFamily="18" charset="0"/>
                </a:defRPr>
              </a:lvl4pPr>
              <a:lvl5pPr marL="2057400" indent="-228600" eaLnBrk="0" hangingPunct="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eaLnBrk="1" hangingPunct="1">
                <a:spcBef>
                  <a:spcPct val="0"/>
                </a:spcBef>
                <a:buFontTx/>
                <a:buNone/>
                <a:defRPr/>
              </a:pPr>
              <a:endParaRPr lang="fr-CA" altLang="en-US" sz="1800" smtClean="0">
                <a:solidFill>
                  <a:srgbClr val="FF0000"/>
                </a:solidFill>
              </a:endParaRPr>
            </a:p>
          </p:txBody>
        </p:sp>
      </p:grpSp>
      <p:grpSp>
        <p:nvGrpSpPr>
          <p:cNvPr id="54285" name="Group 33"/>
          <p:cNvGrpSpPr>
            <a:grpSpLocks/>
          </p:cNvGrpSpPr>
          <p:nvPr/>
        </p:nvGrpSpPr>
        <p:grpSpPr bwMode="auto">
          <a:xfrm>
            <a:off x="2133600" y="3657600"/>
            <a:ext cx="381000" cy="533400"/>
            <a:chOff x="1728" y="1632"/>
            <a:chExt cx="240" cy="336"/>
          </a:xfrm>
          <a:solidFill>
            <a:schemeClr val="bg2">
              <a:lumMod val="75000"/>
              <a:lumOff val="25000"/>
            </a:schemeClr>
          </a:solidFill>
        </p:grpSpPr>
        <p:sp>
          <p:nvSpPr>
            <p:cNvPr id="54301" name="Rectangle 34"/>
            <p:cNvSpPr>
              <a:spLocks noChangeArrowheads="1"/>
            </p:cNvSpPr>
            <p:nvPr/>
          </p:nvSpPr>
          <p:spPr bwMode="auto">
            <a:xfrm>
              <a:off x="1728" y="1632"/>
              <a:ext cx="48" cy="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24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pitchFamily="18" charset="0"/>
                </a:defRPr>
              </a:lvl4pPr>
              <a:lvl5pPr marL="2057400" indent="-228600" eaLnBrk="0" hangingPunct="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eaLnBrk="1" hangingPunct="1">
                <a:spcBef>
                  <a:spcPct val="0"/>
                </a:spcBef>
                <a:buFontTx/>
                <a:buNone/>
                <a:defRPr/>
              </a:pPr>
              <a:endParaRPr lang="fr-CA" altLang="en-US" sz="1800" smtClean="0">
                <a:solidFill>
                  <a:srgbClr val="FF0000"/>
                </a:solidFill>
              </a:endParaRPr>
            </a:p>
          </p:txBody>
        </p:sp>
        <p:sp>
          <p:nvSpPr>
            <p:cNvPr id="54302" name="Rectangle 35"/>
            <p:cNvSpPr>
              <a:spLocks noChangeArrowheads="1"/>
            </p:cNvSpPr>
            <p:nvPr/>
          </p:nvSpPr>
          <p:spPr bwMode="auto">
            <a:xfrm>
              <a:off x="1728" y="1920"/>
              <a:ext cx="240" cy="4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24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pitchFamily="18" charset="0"/>
                </a:defRPr>
              </a:lvl4pPr>
              <a:lvl5pPr marL="2057400" indent="-228600" eaLnBrk="0" hangingPunct="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eaLnBrk="1" hangingPunct="1">
                <a:spcBef>
                  <a:spcPct val="0"/>
                </a:spcBef>
                <a:buFontTx/>
                <a:buNone/>
                <a:defRPr/>
              </a:pPr>
              <a:endParaRPr lang="fr-CA" altLang="en-US" sz="1800" smtClean="0">
                <a:solidFill>
                  <a:srgbClr val="FF0000"/>
                </a:solidFill>
              </a:endParaRPr>
            </a:p>
          </p:txBody>
        </p:sp>
      </p:grpSp>
      <p:grpSp>
        <p:nvGrpSpPr>
          <p:cNvPr id="54286" name="Group 36"/>
          <p:cNvGrpSpPr>
            <a:grpSpLocks/>
          </p:cNvGrpSpPr>
          <p:nvPr/>
        </p:nvGrpSpPr>
        <p:grpSpPr bwMode="auto">
          <a:xfrm>
            <a:off x="3048000" y="2286000"/>
            <a:ext cx="381000" cy="533400"/>
            <a:chOff x="1728" y="1632"/>
            <a:chExt cx="240" cy="336"/>
          </a:xfrm>
          <a:solidFill>
            <a:schemeClr val="bg2">
              <a:lumMod val="75000"/>
              <a:lumOff val="25000"/>
            </a:schemeClr>
          </a:solidFill>
        </p:grpSpPr>
        <p:sp>
          <p:nvSpPr>
            <p:cNvPr id="54299" name="Rectangle 37"/>
            <p:cNvSpPr>
              <a:spLocks noChangeArrowheads="1"/>
            </p:cNvSpPr>
            <p:nvPr/>
          </p:nvSpPr>
          <p:spPr bwMode="auto">
            <a:xfrm>
              <a:off x="1728" y="1632"/>
              <a:ext cx="48" cy="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24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pitchFamily="18" charset="0"/>
                </a:defRPr>
              </a:lvl4pPr>
              <a:lvl5pPr marL="2057400" indent="-228600" eaLnBrk="0" hangingPunct="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eaLnBrk="1" hangingPunct="1">
                <a:spcBef>
                  <a:spcPct val="0"/>
                </a:spcBef>
                <a:buFontTx/>
                <a:buNone/>
                <a:defRPr/>
              </a:pPr>
              <a:endParaRPr lang="fr-CA" altLang="en-US" sz="1800" smtClean="0">
                <a:solidFill>
                  <a:srgbClr val="FF0000"/>
                </a:solidFill>
              </a:endParaRPr>
            </a:p>
          </p:txBody>
        </p:sp>
        <p:sp>
          <p:nvSpPr>
            <p:cNvPr id="54300" name="Rectangle 38"/>
            <p:cNvSpPr>
              <a:spLocks noChangeArrowheads="1"/>
            </p:cNvSpPr>
            <p:nvPr/>
          </p:nvSpPr>
          <p:spPr bwMode="auto">
            <a:xfrm>
              <a:off x="1728" y="1920"/>
              <a:ext cx="240" cy="4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24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pitchFamily="18" charset="0"/>
                </a:defRPr>
              </a:lvl4pPr>
              <a:lvl5pPr marL="2057400" indent="-228600" eaLnBrk="0" hangingPunct="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eaLnBrk="1" hangingPunct="1">
                <a:spcBef>
                  <a:spcPct val="0"/>
                </a:spcBef>
                <a:buFontTx/>
                <a:buNone/>
                <a:defRPr/>
              </a:pPr>
              <a:endParaRPr lang="fr-CA" altLang="en-US" sz="1800" smtClean="0">
                <a:solidFill>
                  <a:srgbClr val="FF0000"/>
                </a:solidFill>
              </a:endParaRPr>
            </a:p>
          </p:txBody>
        </p:sp>
      </p:grpSp>
      <p:grpSp>
        <p:nvGrpSpPr>
          <p:cNvPr id="54287" name="Group 39"/>
          <p:cNvGrpSpPr>
            <a:grpSpLocks/>
          </p:cNvGrpSpPr>
          <p:nvPr/>
        </p:nvGrpSpPr>
        <p:grpSpPr bwMode="auto">
          <a:xfrm>
            <a:off x="5638800" y="3124200"/>
            <a:ext cx="381000" cy="533400"/>
            <a:chOff x="1728" y="1632"/>
            <a:chExt cx="240" cy="336"/>
          </a:xfrm>
          <a:solidFill>
            <a:schemeClr val="bg2">
              <a:lumMod val="75000"/>
              <a:lumOff val="25000"/>
            </a:schemeClr>
          </a:solidFill>
        </p:grpSpPr>
        <p:sp>
          <p:nvSpPr>
            <p:cNvPr id="54297" name="Rectangle 40"/>
            <p:cNvSpPr>
              <a:spLocks noChangeArrowheads="1"/>
            </p:cNvSpPr>
            <p:nvPr/>
          </p:nvSpPr>
          <p:spPr bwMode="auto">
            <a:xfrm>
              <a:off x="1728" y="1632"/>
              <a:ext cx="48" cy="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24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pitchFamily="18" charset="0"/>
                </a:defRPr>
              </a:lvl4pPr>
              <a:lvl5pPr marL="2057400" indent="-228600" eaLnBrk="0" hangingPunct="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eaLnBrk="1" hangingPunct="1">
                <a:spcBef>
                  <a:spcPct val="0"/>
                </a:spcBef>
                <a:buFontTx/>
                <a:buNone/>
                <a:defRPr/>
              </a:pPr>
              <a:endParaRPr lang="fr-CA" altLang="en-US" sz="1800" smtClean="0">
                <a:solidFill>
                  <a:srgbClr val="FF0000"/>
                </a:solidFill>
              </a:endParaRPr>
            </a:p>
          </p:txBody>
        </p:sp>
        <p:sp>
          <p:nvSpPr>
            <p:cNvPr id="54298" name="Rectangle 41"/>
            <p:cNvSpPr>
              <a:spLocks noChangeArrowheads="1"/>
            </p:cNvSpPr>
            <p:nvPr/>
          </p:nvSpPr>
          <p:spPr bwMode="auto">
            <a:xfrm>
              <a:off x="1728" y="1920"/>
              <a:ext cx="240" cy="4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24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pitchFamily="18" charset="0"/>
                </a:defRPr>
              </a:lvl4pPr>
              <a:lvl5pPr marL="2057400" indent="-228600" eaLnBrk="0" hangingPunct="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eaLnBrk="1" hangingPunct="1">
                <a:spcBef>
                  <a:spcPct val="0"/>
                </a:spcBef>
                <a:buFontTx/>
                <a:buNone/>
                <a:defRPr/>
              </a:pPr>
              <a:endParaRPr lang="fr-CA" altLang="en-US" sz="1800" smtClean="0">
                <a:solidFill>
                  <a:srgbClr val="FF0000"/>
                </a:solidFill>
              </a:endParaRPr>
            </a:p>
          </p:txBody>
        </p:sp>
      </p:grpSp>
      <p:grpSp>
        <p:nvGrpSpPr>
          <p:cNvPr id="54288" name="Group 42"/>
          <p:cNvGrpSpPr>
            <a:grpSpLocks/>
          </p:cNvGrpSpPr>
          <p:nvPr/>
        </p:nvGrpSpPr>
        <p:grpSpPr bwMode="auto">
          <a:xfrm>
            <a:off x="5715000" y="4114800"/>
            <a:ext cx="381000" cy="533400"/>
            <a:chOff x="1728" y="1632"/>
            <a:chExt cx="240" cy="336"/>
          </a:xfrm>
          <a:solidFill>
            <a:schemeClr val="bg2">
              <a:lumMod val="75000"/>
              <a:lumOff val="25000"/>
            </a:schemeClr>
          </a:solidFill>
        </p:grpSpPr>
        <p:sp>
          <p:nvSpPr>
            <p:cNvPr id="54295" name="Rectangle 43"/>
            <p:cNvSpPr>
              <a:spLocks noChangeArrowheads="1"/>
            </p:cNvSpPr>
            <p:nvPr/>
          </p:nvSpPr>
          <p:spPr bwMode="auto">
            <a:xfrm>
              <a:off x="1728" y="1632"/>
              <a:ext cx="48" cy="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24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pitchFamily="18" charset="0"/>
                </a:defRPr>
              </a:lvl4pPr>
              <a:lvl5pPr marL="2057400" indent="-228600" eaLnBrk="0" hangingPunct="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eaLnBrk="1" hangingPunct="1">
                <a:spcBef>
                  <a:spcPct val="0"/>
                </a:spcBef>
                <a:buFontTx/>
                <a:buNone/>
                <a:defRPr/>
              </a:pPr>
              <a:endParaRPr lang="fr-CA" altLang="en-US" sz="1800" smtClean="0">
                <a:solidFill>
                  <a:srgbClr val="FF0000"/>
                </a:solidFill>
              </a:endParaRPr>
            </a:p>
          </p:txBody>
        </p:sp>
        <p:sp>
          <p:nvSpPr>
            <p:cNvPr id="54296" name="Rectangle 44"/>
            <p:cNvSpPr>
              <a:spLocks noChangeArrowheads="1"/>
            </p:cNvSpPr>
            <p:nvPr/>
          </p:nvSpPr>
          <p:spPr bwMode="auto">
            <a:xfrm>
              <a:off x="1728" y="1920"/>
              <a:ext cx="240" cy="4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24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pitchFamily="18" charset="0"/>
                </a:defRPr>
              </a:lvl4pPr>
              <a:lvl5pPr marL="2057400" indent="-228600" eaLnBrk="0" hangingPunct="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eaLnBrk="1" hangingPunct="1">
                <a:spcBef>
                  <a:spcPct val="0"/>
                </a:spcBef>
                <a:buFontTx/>
                <a:buNone/>
                <a:defRPr/>
              </a:pPr>
              <a:endParaRPr lang="fr-CA" altLang="en-US" sz="1800" smtClean="0">
                <a:solidFill>
                  <a:srgbClr val="FF0000"/>
                </a:solidFill>
              </a:endParaRPr>
            </a:p>
          </p:txBody>
        </p:sp>
      </p:grpSp>
      <p:grpSp>
        <p:nvGrpSpPr>
          <p:cNvPr id="54289" name="Group 45"/>
          <p:cNvGrpSpPr>
            <a:grpSpLocks/>
          </p:cNvGrpSpPr>
          <p:nvPr/>
        </p:nvGrpSpPr>
        <p:grpSpPr bwMode="auto">
          <a:xfrm>
            <a:off x="6400800" y="2552700"/>
            <a:ext cx="381000" cy="533400"/>
            <a:chOff x="1728" y="1632"/>
            <a:chExt cx="240" cy="336"/>
          </a:xfrm>
          <a:solidFill>
            <a:schemeClr val="bg2">
              <a:lumMod val="75000"/>
              <a:lumOff val="25000"/>
            </a:schemeClr>
          </a:solidFill>
        </p:grpSpPr>
        <p:sp>
          <p:nvSpPr>
            <p:cNvPr id="54293" name="Rectangle 46"/>
            <p:cNvSpPr>
              <a:spLocks noChangeArrowheads="1"/>
            </p:cNvSpPr>
            <p:nvPr/>
          </p:nvSpPr>
          <p:spPr bwMode="auto">
            <a:xfrm>
              <a:off x="1728" y="1632"/>
              <a:ext cx="48" cy="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24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pitchFamily="18" charset="0"/>
                </a:defRPr>
              </a:lvl4pPr>
              <a:lvl5pPr marL="2057400" indent="-228600" eaLnBrk="0" hangingPunct="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eaLnBrk="1" hangingPunct="1">
                <a:spcBef>
                  <a:spcPct val="0"/>
                </a:spcBef>
                <a:buFontTx/>
                <a:buNone/>
                <a:defRPr/>
              </a:pPr>
              <a:endParaRPr lang="fr-CA" altLang="en-US" sz="1800" smtClean="0">
                <a:solidFill>
                  <a:srgbClr val="FF0000"/>
                </a:solidFill>
              </a:endParaRPr>
            </a:p>
          </p:txBody>
        </p:sp>
        <p:sp>
          <p:nvSpPr>
            <p:cNvPr id="54294" name="Rectangle 47"/>
            <p:cNvSpPr>
              <a:spLocks noChangeArrowheads="1"/>
            </p:cNvSpPr>
            <p:nvPr/>
          </p:nvSpPr>
          <p:spPr bwMode="auto">
            <a:xfrm>
              <a:off x="1728" y="1920"/>
              <a:ext cx="240" cy="4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24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pitchFamily="18" charset="0"/>
                </a:defRPr>
              </a:lvl4pPr>
              <a:lvl5pPr marL="2057400" indent="-228600" eaLnBrk="0" hangingPunct="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eaLnBrk="1" hangingPunct="1">
                <a:spcBef>
                  <a:spcPct val="0"/>
                </a:spcBef>
                <a:buFontTx/>
                <a:buNone/>
                <a:defRPr/>
              </a:pPr>
              <a:endParaRPr lang="fr-CA" altLang="en-US" sz="1800" smtClean="0">
                <a:solidFill>
                  <a:srgbClr val="FF0000"/>
                </a:solidFill>
              </a:endParaRPr>
            </a:p>
          </p:txBody>
        </p:sp>
      </p:grpSp>
      <p:grpSp>
        <p:nvGrpSpPr>
          <p:cNvPr id="54290" name="Group 48"/>
          <p:cNvGrpSpPr>
            <a:grpSpLocks/>
          </p:cNvGrpSpPr>
          <p:nvPr/>
        </p:nvGrpSpPr>
        <p:grpSpPr bwMode="auto">
          <a:xfrm>
            <a:off x="6477000" y="4038600"/>
            <a:ext cx="381000" cy="533400"/>
            <a:chOff x="1728" y="1632"/>
            <a:chExt cx="240" cy="336"/>
          </a:xfrm>
          <a:solidFill>
            <a:schemeClr val="bg2">
              <a:lumMod val="75000"/>
              <a:lumOff val="25000"/>
            </a:schemeClr>
          </a:solidFill>
        </p:grpSpPr>
        <p:sp>
          <p:nvSpPr>
            <p:cNvPr id="54291" name="Rectangle 49"/>
            <p:cNvSpPr>
              <a:spLocks noChangeArrowheads="1"/>
            </p:cNvSpPr>
            <p:nvPr/>
          </p:nvSpPr>
          <p:spPr bwMode="auto">
            <a:xfrm>
              <a:off x="1728" y="1632"/>
              <a:ext cx="48" cy="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24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pitchFamily="18" charset="0"/>
                </a:defRPr>
              </a:lvl4pPr>
              <a:lvl5pPr marL="2057400" indent="-228600" eaLnBrk="0" hangingPunct="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eaLnBrk="1" hangingPunct="1">
                <a:spcBef>
                  <a:spcPct val="0"/>
                </a:spcBef>
                <a:buFontTx/>
                <a:buNone/>
                <a:defRPr/>
              </a:pPr>
              <a:endParaRPr lang="fr-CA" altLang="en-US" sz="1800" smtClean="0">
                <a:solidFill>
                  <a:srgbClr val="FF0000"/>
                </a:solidFill>
              </a:endParaRPr>
            </a:p>
          </p:txBody>
        </p:sp>
        <p:sp>
          <p:nvSpPr>
            <p:cNvPr id="54292" name="Rectangle 50"/>
            <p:cNvSpPr>
              <a:spLocks noChangeArrowheads="1"/>
            </p:cNvSpPr>
            <p:nvPr/>
          </p:nvSpPr>
          <p:spPr bwMode="auto">
            <a:xfrm>
              <a:off x="1728" y="1920"/>
              <a:ext cx="240" cy="4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24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Times" pitchFamily="18" charset="0"/>
                </a:defRPr>
              </a:lvl4pPr>
              <a:lvl5pPr marL="2057400" indent="-228600" eaLnBrk="0" hangingPunct="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eaLnBrk="1" hangingPunct="1">
                <a:spcBef>
                  <a:spcPct val="0"/>
                </a:spcBef>
                <a:buFontTx/>
                <a:buNone/>
                <a:defRPr/>
              </a:pPr>
              <a:endParaRPr lang="fr-CA" altLang="en-US" sz="1800" smtClean="0">
                <a:solidFill>
                  <a:srgbClr val="FF0000"/>
                </a:solidFill>
              </a:endParaRPr>
            </a:p>
          </p:txBody>
        </p:sp>
      </p:gr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en-US" altLang="en-US" sz="2800" smtClean="0"/>
              <a:t>Conjonction de deux variables</a:t>
            </a:r>
            <a:br>
              <a:rPr lang="en-US" altLang="en-US" sz="2800" smtClean="0"/>
            </a:br>
            <a:r>
              <a:rPr lang="en-US" altLang="en-US" sz="2800" smtClean="0"/>
              <a:t>(taille et couleur): il n’y a pas d’effet “pop out”</a:t>
            </a:r>
            <a:endParaRPr lang="en-CA" altLang="en-US" sz="2800" smtClean="0"/>
          </a:p>
        </p:txBody>
      </p:sp>
      <p:sp>
        <p:nvSpPr>
          <p:cNvPr id="55299" name="Oval 3"/>
          <p:cNvSpPr>
            <a:spLocks noChangeArrowheads="1"/>
          </p:cNvSpPr>
          <p:nvPr/>
        </p:nvSpPr>
        <p:spPr bwMode="auto">
          <a:xfrm>
            <a:off x="2590800" y="3048000"/>
            <a:ext cx="304800" cy="304800"/>
          </a:xfrm>
          <a:prstGeom prst="ellipse">
            <a:avLst/>
          </a:pr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2400">
                <a:solidFill>
                  <a:schemeClr val="bg2"/>
                </a:solidFill>
                <a:latin typeface="Arial" charset="0"/>
              </a:defRPr>
            </a:lvl1pPr>
            <a:lvl2pPr marL="742950" indent="-285750" eaLnBrk="0" hangingPunct="0">
              <a:spcBef>
                <a:spcPct val="20000"/>
              </a:spcBef>
              <a:buChar char="–"/>
              <a:defRPr sz="2000">
                <a:solidFill>
                  <a:schemeClr val="bg2"/>
                </a:solidFill>
                <a:latin typeface="Arial" charset="0"/>
              </a:defRPr>
            </a:lvl2pPr>
            <a:lvl3pPr marL="1143000" indent="-228600" eaLnBrk="0" hangingPunct="0">
              <a:spcBef>
                <a:spcPct val="20000"/>
              </a:spcBef>
              <a:buChar char="•"/>
              <a:defRPr sz="2400">
                <a:solidFill>
                  <a:schemeClr val="bg2"/>
                </a:solidFill>
                <a:latin typeface="Arial" charset="0"/>
              </a:defRPr>
            </a:lvl3pPr>
            <a:lvl4pPr marL="1600200" indent="-228600" eaLnBrk="0" hangingPunct="0">
              <a:spcBef>
                <a:spcPct val="20000"/>
              </a:spcBef>
              <a:buChar char="–"/>
              <a:defRPr sz="2000">
                <a:solidFill>
                  <a:schemeClr val="bg2"/>
                </a:solidFill>
                <a:latin typeface="Times" pitchFamily="18" charset="0"/>
              </a:defRPr>
            </a:lvl4pPr>
            <a:lvl5pPr marL="2057400" indent="-228600" eaLnBrk="0" hangingPunct="0">
              <a:spcBef>
                <a:spcPct val="20000"/>
              </a:spcBef>
              <a:buChar char="»"/>
              <a:defRPr sz="2000">
                <a:solidFill>
                  <a:schemeClr val="bg2"/>
                </a:solidFill>
                <a:latin typeface="Times" pitchFamily="18" charset="0"/>
              </a:defRPr>
            </a:lvl5pPr>
            <a:lvl6pPr marL="2514600" indent="-228600" eaLnBrk="0" fontAlgn="base" hangingPunct="0">
              <a:spcBef>
                <a:spcPct val="20000"/>
              </a:spcBef>
              <a:spcAft>
                <a:spcPct val="0"/>
              </a:spcAft>
              <a:buChar char="»"/>
              <a:defRPr sz="2000">
                <a:solidFill>
                  <a:schemeClr val="bg2"/>
                </a:solidFill>
                <a:latin typeface="Times" pitchFamily="18" charset="0"/>
              </a:defRPr>
            </a:lvl6pPr>
            <a:lvl7pPr marL="2971800" indent="-228600" eaLnBrk="0" fontAlgn="base" hangingPunct="0">
              <a:spcBef>
                <a:spcPct val="20000"/>
              </a:spcBef>
              <a:spcAft>
                <a:spcPct val="0"/>
              </a:spcAft>
              <a:buChar char="»"/>
              <a:defRPr sz="2000">
                <a:solidFill>
                  <a:schemeClr val="bg2"/>
                </a:solidFill>
                <a:latin typeface="Times" pitchFamily="18" charset="0"/>
              </a:defRPr>
            </a:lvl7pPr>
            <a:lvl8pPr marL="3429000" indent="-228600" eaLnBrk="0" fontAlgn="base" hangingPunct="0">
              <a:spcBef>
                <a:spcPct val="20000"/>
              </a:spcBef>
              <a:spcAft>
                <a:spcPct val="0"/>
              </a:spcAft>
              <a:buChar char="»"/>
              <a:defRPr sz="2000">
                <a:solidFill>
                  <a:schemeClr val="bg2"/>
                </a:solidFill>
                <a:latin typeface="Times" pitchFamily="18" charset="0"/>
              </a:defRPr>
            </a:lvl8pPr>
            <a:lvl9pPr marL="3886200" indent="-228600" eaLnBrk="0" fontAlgn="base" hangingPunct="0">
              <a:spcBef>
                <a:spcPct val="20000"/>
              </a:spcBef>
              <a:spcAft>
                <a:spcPct val="0"/>
              </a:spcAft>
              <a:buChar char="»"/>
              <a:defRPr sz="2000">
                <a:solidFill>
                  <a:schemeClr val="bg2"/>
                </a:solidFill>
                <a:latin typeface="Times" pitchFamily="18" charset="0"/>
              </a:defRPr>
            </a:lvl9pPr>
          </a:lstStyle>
          <a:p>
            <a:pPr eaLnBrk="1" hangingPunct="1">
              <a:spcBef>
                <a:spcPct val="0"/>
              </a:spcBef>
              <a:buFontTx/>
              <a:buNone/>
            </a:pPr>
            <a:endParaRPr lang="fr-CA" altLang="en-US" sz="1800">
              <a:solidFill>
                <a:schemeClr val="tx1"/>
              </a:solidFill>
            </a:endParaRPr>
          </a:p>
        </p:txBody>
      </p:sp>
      <p:sp>
        <p:nvSpPr>
          <p:cNvPr id="55300" name="Oval 4"/>
          <p:cNvSpPr>
            <a:spLocks noChangeArrowheads="1"/>
          </p:cNvSpPr>
          <p:nvPr/>
        </p:nvSpPr>
        <p:spPr bwMode="auto">
          <a:xfrm>
            <a:off x="5867400" y="1676400"/>
            <a:ext cx="533400" cy="533400"/>
          </a:xfrm>
          <a:prstGeom prst="ellipse">
            <a:avLst/>
          </a:pr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2400">
                <a:solidFill>
                  <a:schemeClr val="bg2"/>
                </a:solidFill>
                <a:latin typeface="Arial" charset="0"/>
              </a:defRPr>
            </a:lvl1pPr>
            <a:lvl2pPr marL="742950" indent="-285750" eaLnBrk="0" hangingPunct="0">
              <a:spcBef>
                <a:spcPct val="20000"/>
              </a:spcBef>
              <a:buChar char="–"/>
              <a:defRPr sz="2000">
                <a:solidFill>
                  <a:schemeClr val="bg2"/>
                </a:solidFill>
                <a:latin typeface="Arial" charset="0"/>
              </a:defRPr>
            </a:lvl2pPr>
            <a:lvl3pPr marL="1143000" indent="-228600" eaLnBrk="0" hangingPunct="0">
              <a:spcBef>
                <a:spcPct val="20000"/>
              </a:spcBef>
              <a:buChar char="•"/>
              <a:defRPr sz="2400">
                <a:solidFill>
                  <a:schemeClr val="bg2"/>
                </a:solidFill>
                <a:latin typeface="Arial" charset="0"/>
              </a:defRPr>
            </a:lvl3pPr>
            <a:lvl4pPr marL="1600200" indent="-228600" eaLnBrk="0" hangingPunct="0">
              <a:spcBef>
                <a:spcPct val="20000"/>
              </a:spcBef>
              <a:buChar char="–"/>
              <a:defRPr sz="2000">
                <a:solidFill>
                  <a:schemeClr val="bg2"/>
                </a:solidFill>
                <a:latin typeface="Times" pitchFamily="18" charset="0"/>
              </a:defRPr>
            </a:lvl4pPr>
            <a:lvl5pPr marL="2057400" indent="-228600" eaLnBrk="0" hangingPunct="0">
              <a:spcBef>
                <a:spcPct val="20000"/>
              </a:spcBef>
              <a:buChar char="»"/>
              <a:defRPr sz="2000">
                <a:solidFill>
                  <a:schemeClr val="bg2"/>
                </a:solidFill>
                <a:latin typeface="Times" pitchFamily="18" charset="0"/>
              </a:defRPr>
            </a:lvl5pPr>
            <a:lvl6pPr marL="2514600" indent="-228600" eaLnBrk="0" fontAlgn="base" hangingPunct="0">
              <a:spcBef>
                <a:spcPct val="20000"/>
              </a:spcBef>
              <a:spcAft>
                <a:spcPct val="0"/>
              </a:spcAft>
              <a:buChar char="»"/>
              <a:defRPr sz="2000">
                <a:solidFill>
                  <a:schemeClr val="bg2"/>
                </a:solidFill>
                <a:latin typeface="Times" pitchFamily="18" charset="0"/>
              </a:defRPr>
            </a:lvl6pPr>
            <a:lvl7pPr marL="2971800" indent="-228600" eaLnBrk="0" fontAlgn="base" hangingPunct="0">
              <a:spcBef>
                <a:spcPct val="20000"/>
              </a:spcBef>
              <a:spcAft>
                <a:spcPct val="0"/>
              </a:spcAft>
              <a:buChar char="»"/>
              <a:defRPr sz="2000">
                <a:solidFill>
                  <a:schemeClr val="bg2"/>
                </a:solidFill>
                <a:latin typeface="Times" pitchFamily="18" charset="0"/>
              </a:defRPr>
            </a:lvl7pPr>
            <a:lvl8pPr marL="3429000" indent="-228600" eaLnBrk="0" fontAlgn="base" hangingPunct="0">
              <a:spcBef>
                <a:spcPct val="20000"/>
              </a:spcBef>
              <a:spcAft>
                <a:spcPct val="0"/>
              </a:spcAft>
              <a:buChar char="»"/>
              <a:defRPr sz="2000">
                <a:solidFill>
                  <a:schemeClr val="bg2"/>
                </a:solidFill>
                <a:latin typeface="Times" pitchFamily="18" charset="0"/>
              </a:defRPr>
            </a:lvl8pPr>
            <a:lvl9pPr marL="3886200" indent="-228600" eaLnBrk="0" fontAlgn="base" hangingPunct="0">
              <a:spcBef>
                <a:spcPct val="20000"/>
              </a:spcBef>
              <a:spcAft>
                <a:spcPct val="0"/>
              </a:spcAft>
              <a:buChar char="»"/>
              <a:defRPr sz="2000">
                <a:solidFill>
                  <a:schemeClr val="bg2"/>
                </a:solidFill>
                <a:latin typeface="Times" pitchFamily="18" charset="0"/>
              </a:defRPr>
            </a:lvl9pPr>
          </a:lstStyle>
          <a:p>
            <a:pPr eaLnBrk="1" hangingPunct="1">
              <a:spcBef>
                <a:spcPct val="0"/>
              </a:spcBef>
              <a:buFontTx/>
              <a:buNone/>
            </a:pPr>
            <a:endParaRPr lang="fr-CA" altLang="en-US" sz="1800">
              <a:solidFill>
                <a:schemeClr val="tx1"/>
              </a:solidFill>
            </a:endParaRPr>
          </a:p>
        </p:txBody>
      </p:sp>
      <p:sp>
        <p:nvSpPr>
          <p:cNvPr id="55301" name="Oval 5"/>
          <p:cNvSpPr>
            <a:spLocks noChangeArrowheads="1"/>
          </p:cNvSpPr>
          <p:nvPr/>
        </p:nvSpPr>
        <p:spPr bwMode="auto">
          <a:xfrm>
            <a:off x="1828800" y="2781300"/>
            <a:ext cx="533400" cy="533400"/>
          </a:xfrm>
          <a:prstGeom prst="ellipse">
            <a:avLst/>
          </a:prstGeom>
          <a:solidFill>
            <a:srgbClr val="66FF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2400">
                <a:solidFill>
                  <a:schemeClr val="bg2"/>
                </a:solidFill>
                <a:latin typeface="Arial" charset="0"/>
              </a:defRPr>
            </a:lvl1pPr>
            <a:lvl2pPr marL="742950" indent="-285750" eaLnBrk="0" hangingPunct="0">
              <a:spcBef>
                <a:spcPct val="20000"/>
              </a:spcBef>
              <a:buChar char="–"/>
              <a:defRPr sz="2000">
                <a:solidFill>
                  <a:schemeClr val="bg2"/>
                </a:solidFill>
                <a:latin typeface="Arial" charset="0"/>
              </a:defRPr>
            </a:lvl2pPr>
            <a:lvl3pPr marL="1143000" indent="-228600" eaLnBrk="0" hangingPunct="0">
              <a:spcBef>
                <a:spcPct val="20000"/>
              </a:spcBef>
              <a:buChar char="•"/>
              <a:defRPr sz="2400">
                <a:solidFill>
                  <a:schemeClr val="bg2"/>
                </a:solidFill>
                <a:latin typeface="Arial" charset="0"/>
              </a:defRPr>
            </a:lvl3pPr>
            <a:lvl4pPr marL="1600200" indent="-228600" eaLnBrk="0" hangingPunct="0">
              <a:spcBef>
                <a:spcPct val="20000"/>
              </a:spcBef>
              <a:buChar char="–"/>
              <a:defRPr sz="2000">
                <a:solidFill>
                  <a:schemeClr val="bg2"/>
                </a:solidFill>
                <a:latin typeface="Times" pitchFamily="18" charset="0"/>
              </a:defRPr>
            </a:lvl4pPr>
            <a:lvl5pPr marL="2057400" indent="-228600" eaLnBrk="0" hangingPunct="0">
              <a:spcBef>
                <a:spcPct val="20000"/>
              </a:spcBef>
              <a:buChar char="»"/>
              <a:defRPr sz="2000">
                <a:solidFill>
                  <a:schemeClr val="bg2"/>
                </a:solidFill>
                <a:latin typeface="Times" pitchFamily="18" charset="0"/>
              </a:defRPr>
            </a:lvl5pPr>
            <a:lvl6pPr marL="2514600" indent="-228600" eaLnBrk="0" fontAlgn="base" hangingPunct="0">
              <a:spcBef>
                <a:spcPct val="20000"/>
              </a:spcBef>
              <a:spcAft>
                <a:spcPct val="0"/>
              </a:spcAft>
              <a:buChar char="»"/>
              <a:defRPr sz="2000">
                <a:solidFill>
                  <a:schemeClr val="bg2"/>
                </a:solidFill>
                <a:latin typeface="Times" pitchFamily="18" charset="0"/>
              </a:defRPr>
            </a:lvl6pPr>
            <a:lvl7pPr marL="2971800" indent="-228600" eaLnBrk="0" fontAlgn="base" hangingPunct="0">
              <a:spcBef>
                <a:spcPct val="20000"/>
              </a:spcBef>
              <a:spcAft>
                <a:spcPct val="0"/>
              </a:spcAft>
              <a:buChar char="»"/>
              <a:defRPr sz="2000">
                <a:solidFill>
                  <a:schemeClr val="bg2"/>
                </a:solidFill>
                <a:latin typeface="Times" pitchFamily="18" charset="0"/>
              </a:defRPr>
            </a:lvl7pPr>
            <a:lvl8pPr marL="3429000" indent="-228600" eaLnBrk="0" fontAlgn="base" hangingPunct="0">
              <a:spcBef>
                <a:spcPct val="20000"/>
              </a:spcBef>
              <a:spcAft>
                <a:spcPct val="0"/>
              </a:spcAft>
              <a:buChar char="»"/>
              <a:defRPr sz="2000">
                <a:solidFill>
                  <a:schemeClr val="bg2"/>
                </a:solidFill>
                <a:latin typeface="Times" pitchFamily="18" charset="0"/>
              </a:defRPr>
            </a:lvl8pPr>
            <a:lvl9pPr marL="3886200" indent="-228600" eaLnBrk="0" fontAlgn="base" hangingPunct="0">
              <a:spcBef>
                <a:spcPct val="20000"/>
              </a:spcBef>
              <a:spcAft>
                <a:spcPct val="0"/>
              </a:spcAft>
              <a:buChar char="»"/>
              <a:defRPr sz="2000">
                <a:solidFill>
                  <a:schemeClr val="bg2"/>
                </a:solidFill>
                <a:latin typeface="Times" pitchFamily="18" charset="0"/>
              </a:defRPr>
            </a:lvl9pPr>
          </a:lstStyle>
          <a:p>
            <a:pPr eaLnBrk="1" hangingPunct="1">
              <a:spcBef>
                <a:spcPct val="0"/>
              </a:spcBef>
              <a:buFontTx/>
              <a:buNone/>
            </a:pPr>
            <a:endParaRPr lang="fr-CA" altLang="en-US" sz="1800">
              <a:solidFill>
                <a:schemeClr val="tx1"/>
              </a:solidFill>
            </a:endParaRPr>
          </a:p>
        </p:txBody>
      </p:sp>
      <p:sp>
        <p:nvSpPr>
          <p:cNvPr id="55302" name="Oval 6"/>
          <p:cNvSpPr>
            <a:spLocks noChangeArrowheads="1"/>
          </p:cNvSpPr>
          <p:nvPr/>
        </p:nvSpPr>
        <p:spPr bwMode="auto">
          <a:xfrm>
            <a:off x="3657600" y="3276600"/>
            <a:ext cx="533400" cy="533400"/>
          </a:xfrm>
          <a:prstGeom prst="ellipse">
            <a:avLst/>
          </a:pr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2400">
                <a:solidFill>
                  <a:schemeClr val="bg2"/>
                </a:solidFill>
                <a:latin typeface="Arial" charset="0"/>
              </a:defRPr>
            </a:lvl1pPr>
            <a:lvl2pPr marL="742950" indent="-285750" eaLnBrk="0" hangingPunct="0">
              <a:spcBef>
                <a:spcPct val="20000"/>
              </a:spcBef>
              <a:buChar char="–"/>
              <a:defRPr sz="2000">
                <a:solidFill>
                  <a:schemeClr val="bg2"/>
                </a:solidFill>
                <a:latin typeface="Arial" charset="0"/>
              </a:defRPr>
            </a:lvl2pPr>
            <a:lvl3pPr marL="1143000" indent="-228600" eaLnBrk="0" hangingPunct="0">
              <a:spcBef>
                <a:spcPct val="20000"/>
              </a:spcBef>
              <a:buChar char="•"/>
              <a:defRPr sz="2400">
                <a:solidFill>
                  <a:schemeClr val="bg2"/>
                </a:solidFill>
                <a:latin typeface="Arial" charset="0"/>
              </a:defRPr>
            </a:lvl3pPr>
            <a:lvl4pPr marL="1600200" indent="-228600" eaLnBrk="0" hangingPunct="0">
              <a:spcBef>
                <a:spcPct val="20000"/>
              </a:spcBef>
              <a:buChar char="–"/>
              <a:defRPr sz="2000">
                <a:solidFill>
                  <a:schemeClr val="bg2"/>
                </a:solidFill>
                <a:latin typeface="Times" pitchFamily="18" charset="0"/>
              </a:defRPr>
            </a:lvl4pPr>
            <a:lvl5pPr marL="2057400" indent="-228600" eaLnBrk="0" hangingPunct="0">
              <a:spcBef>
                <a:spcPct val="20000"/>
              </a:spcBef>
              <a:buChar char="»"/>
              <a:defRPr sz="2000">
                <a:solidFill>
                  <a:schemeClr val="bg2"/>
                </a:solidFill>
                <a:latin typeface="Times" pitchFamily="18" charset="0"/>
              </a:defRPr>
            </a:lvl5pPr>
            <a:lvl6pPr marL="2514600" indent="-228600" eaLnBrk="0" fontAlgn="base" hangingPunct="0">
              <a:spcBef>
                <a:spcPct val="20000"/>
              </a:spcBef>
              <a:spcAft>
                <a:spcPct val="0"/>
              </a:spcAft>
              <a:buChar char="»"/>
              <a:defRPr sz="2000">
                <a:solidFill>
                  <a:schemeClr val="bg2"/>
                </a:solidFill>
                <a:latin typeface="Times" pitchFamily="18" charset="0"/>
              </a:defRPr>
            </a:lvl6pPr>
            <a:lvl7pPr marL="2971800" indent="-228600" eaLnBrk="0" fontAlgn="base" hangingPunct="0">
              <a:spcBef>
                <a:spcPct val="20000"/>
              </a:spcBef>
              <a:spcAft>
                <a:spcPct val="0"/>
              </a:spcAft>
              <a:buChar char="»"/>
              <a:defRPr sz="2000">
                <a:solidFill>
                  <a:schemeClr val="bg2"/>
                </a:solidFill>
                <a:latin typeface="Times" pitchFamily="18" charset="0"/>
              </a:defRPr>
            </a:lvl7pPr>
            <a:lvl8pPr marL="3429000" indent="-228600" eaLnBrk="0" fontAlgn="base" hangingPunct="0">
              <a:spcBef>
                <a:spcPct val="20000"/>
              </a:spcBef>
              <a:spcAft>
                <a:spcPct val="0"/>
              </a:spcAft>
              <a:buChar char="»"/>
              <a:defRPr sz="2000">
                <a:solidFill>
                  <a:schemeClr val="bg2"/>
                </a:solidFill>
                <a:latin typeface="Times" pitchFamily="18" charset="0"/>
              </a:defRPr>
            </a:lvl8pPr>
            <a:lvl9pPr marL="3886200" indent="-228600" eaLnBrk="0" fontAlgn="base" hangingPunct="0">
              <a:spcBef>
                <a:spcPct val="20000"/>
              </a:spcBef>
              <a:spcAft>
                <a:spcPct val="0"/>
              </a:spcAft>
              <a:buChar char="»"/>
              <a:defRPr sz="2000">
                <a:solidFill>
                  <a:schemeClr val="bg2"/>
                </a:solidFill>
                <a:latin typeface="Times" pitchFamily="18" charset="0"/>
              </a:defRPr>
            </a:lvl9pPr>
          </a:lstStyle>
          <a:p>
            <a:pPr eaLnBrk="1" hangingPunct="1">
              <a:spcBef>
                <a:spcPct val="0"/>
              </a:spcBef>
              <a:buFontTx/>
              <a:buNone/>
            </a:pPr>
            <a:endParaRPr lang="fr-CA" altLang="en-US" sz="1800">
              <a:solidFill>
                <a:schemeClr val="tx1"/>
              </a:solidFill>
            </a:endParaRPr>
          </a:p>
        </p:txBody>
      </p:sp>
      <p:sp>
        <p:nvSpPr>
          <p:cNvPr id="55303" name="Oval 7"/>
          <p:cNvSpPr>
            <a:spLocks noChangeArrowheads="1"/>
          </p:cNvSpPr>
          <p:nvPr/>
        </p:nvSpPr>
        <p:spPr bwMode="auto">
          <a:xfrm>
            <a:off x="6172200" y="2781300"/>
            <a:ext cx="533400" cy="533400"/>
          </a:xfrm>
          <a:prstGeom prst="ellipse">
            <a:avLst/>
          </a:prstGeom>
          <a:solidFill>
            <a:srgbClr val="66FF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2400">
                <a:solidFill>
                  <a:schemeClr val="bg2"/>
                </a:solidFill>
                <a:latin typeface="Arial" charset="0"/>
              </a:defRPr>
            </a:lvl1pPr>
            <a:lvl2pPr marL="742950" indent="-285750" eaLnBrk="0" hangingPunct="0">
              <a:spcBef>
                <a:spcPct val="20000"/>
              </a:spcBef>
              <a:buChar char="–"/>
              <a:defRPr sz="2000">
                <a:solidFill>
                  <a:schemeClr val="bg2"/>
                </a:solidFill>
                <a:latin typeface="Arial" charset="0"/>
              </a:defRPr>
            </a:lvl2pPr>
            <a:lvl3pPr marL="1143000" indent="-228600" eaLnBrk="0" hangingPunct="0">
              <a:spcBef>
                <a:spcPct val="20000"/>
              </a:spcBef>
              <a:buChar char="•"/>
              <a:defRPr sz="2400">
                <a:solidFill>
                  <a:schemeClr val="bg2"/>
                </a:solidFill>
                <a:latin typeface="Arial" charset="0"/>
              </a:defRPr>
            </a:lvl3pPr>
            <a:lvl4pPr marL="1600200" indent="-228600" eaLnBrk="0" hangingPunct="0">
              <a:spcBef>
                <a:spcPct val="20000"/>
              </a:spcBef>
              <a:buChar char="–"/>
              <a:defRPr sz="2000">
                <a:solidFill>
                  <a:schemeClr val="bg2"/>
                </a:solidFill>
                <a:latin typeface="Times" pitchFamily="18" charset="0"/>
              </a:defRPr>
            </a:lvl4pPr>
            <a:lvl5pPr marL="2057400" indent="-228600" eaLnBrk="0" hangingPunct="0">
              <a:spcBef>
                <a:spcPct val="20000"/>
              </a:spcBef>
              <a:buChar char="»"/>
              <a:defRPr sz="2000">
                <a:solidFill>
                  <a:schemeClr val="bg2"/>
                </a:solidFill>
                <a:latin typeface="Times" pitchFamily="18" charset="0"/>
              </a:defRPr>
            </a:lvl5pPr>
            <a:lvl6pPr marL="2514600" indent="-228600" eaLnBrk="0" fontAlgn="base" hangingPunct="0">
              <a:spcBef>
                <a:spcPct val="20000"/>
              </a:spcBef>
              <a:spcAft>
                <a:spcPct val="0"/>
              </a:spcAft>
              <a:buChar char="»"/>
              <a:defRPr sz="2000">
                <a:solidFill>
                  <a:schemeClr val="bg2"/>
                </a:solidFill>
                <a:latin typeface="Times" pitchFamily="18" charset="0"/>
              </a:defRPr>
            </a:lvl6pPr>
            <a:lvl7pPr marL="2971800" indent="-228600" eaLnBrk="0" fontAlgn="base" hangingPunct="0">
              <a:spcBef>
                <a:spcPct val="20000"/>
              </a:spcBef>
              <a:spcAft>
                <a:spcPct val="0"/>
              </a:spcAft>
              <a:buChar char="»"/>
              <a:defRPr sz="2000">
                <a:solidFill>
                  <a:schemeClr val="bg2"/>
                </a:solidFill>
                <a:latin typeface="Times" pitchFamily="18" charset="0"/>
              </a:defRPr>
            </a:lvl7pPr>
            <a:lvl8pPr marL="3429000" indent="-228600" eaLnBrk="0" fontAlgn="base" hangingPunct="0">
              <a:spcBef>
                <a:spcPct val="20000"/>
              </a:spcBef>
              <a:spcAft>
                <a:spcPct val="0"/>
              </a:spcAft>
              <a:buChar char="»"/>
              <a:defRPr sz="2000">
                <a:solidFill>
                  <a:schemeClr val="bg2"/>
                </a:solidFill>
                <a:latin typeface="Times" pitchFamily="18" charset="0"/>
              </a:defRPr>
            </a:lvl8pPr>
            <a:lvl9pPr marL="3886200" indent="-228600" eaLnBrk="0" fontAlgn="base" hangingPunct="0">
              <a:spcBef>
                <a:spcPct val="20000"/>
              </a:spcBef>
              <a:spcAft>
                <a:spcPct val="0"/>
              </a:spcAft>
              <a:buChar char="»"/>
              <a:defRPr sz="2000">
                <a:solidFill>
                  <a:schemeClr val="bg2"/>
                </a:solidFill>
                <a:latin typeface="Times" pitchFamily="18" charset="0"/>
              </a:defRPr>
            </a:lvl9pPr>
          </a:lstStyle>
          <a:p>
            <a:pPr eaLnBrk="1" hangingPunct="1">
              <a:spcBef>
                <a:spcPct val="0"/>
              </a:spcBef>
              <a:buFontTx/>
              <a:buNone/>
            </a:pPr>
            <a:endParaRPr lang="fr-CA" altLang="en-US" sz="1800">
              <a:solidFill>
                <a:schemeClr val="tx1"/>
              </a:solidFill>
            </a:endParaRPr>
          </a:p>
        </p:txBody>
      </p:sp>
      <p:sp>
        <p:nvSpPr>
          <p:cNvPr id="55304" name="Oval 8"/>
          <p:cNvSpPr>
            <a:spLocks noChangeArrowheads="1"/>
          </p:cNvSpPr>
          <p:nvPr/>
        </p:nvSpPr>
        <p:spPr bwMode="auto">
          <a:xfrm>
            <a:off x="1981200" y="1981200"/>
            <a:ext cx="533400" cy="533400"/>
          </a:xfrm>
          <a:prstGeom prst="ellipse">
            <a:avLst/>
          </a:prstGeom>
          <a:solidFill>
            <a:srgbClr val="66FF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2400">
                <a:solidFill>
                  <a:schemeClr val="bg2"/>
                </a:solidFill>
                <a:latin typeface="Arial" charset="0"/>
              </a:defRPr>
            </a:lvl1pPr>
            <a:lvl2pPr marL="742950" indent="-285750" eaLnBrk="0" hangingPunct="0">
              <a:spcBef>
                <a:spcPct val="20000"/>
              </a:spcBef>
              <a:buChar char="–"/>
              <a:defRPr sz="2000">
                <a:solidFill>
                  <a:schemeClr val="bg2"/>
                </a:solidFill>
                <a:latin typeface="Arial" charset="0"/>
              </a:defRPr>
            </a:lvl2pPr>
            <a:lvl3pPr marL="1143000" indent="-228600" eaLnBrk="0" hangingPunct="0">
              <a:spcBef>
                <a:spcPct val="20000"/>
              </a:spcBef>
              <a:buChar char="•"/>
              <a:defRPr sz="2400">
                <a:solidFill>
                  <a:schemeClr val="bg2"/>
                </a:solidFill>
                <a:latin typeface="Arial" charset="0"/>
              </a:defRPr>
            </a:lvl3pPr>
            <a:lvl4pPr marL="1600200" indent="-228600" eaLnBrk="0" hangingPunct="0">
              <a:spcBef>
                <a:spcPct val="20000"/>
              </a:spcBef>
              <a:buChar char="–"/>
              <a:defRPr sz="2000">
                <a:solidFill>
                  <a:schemeClr val="bg2"/>
                </a:solidFill>
                <a:latin typeface="Times" pitchFamily="18" charset="0"/>
              </a:defRPr>
            </a:lvl4pPr>
            <a:lvl5pPr marL="2057400" indent="-228600" eaLnBrk="0" hangingPunct="0">
              <a:spcBef>
                <a:spcPct val="20000"/>
              </a:spcBef>
              <a:buChar char="»"/>
              <a:defRPr sz="2000">
                <a:solidFill>
                  <a:schemeClr val="bg2"/>
                </a:solidFill>
                <a:latin typeface="Times" pitchFamily="18" charset="0"/>
              </a:defRPr>
            </a:lvl5pPr>
            <a:lvl6pPr marL="2514600" indent="-228600" eaLnBrk="0" fontAlgn="base" hangingPunct="0">
              <a:spcBef>
                <a:spcPct val="20000"/>
              </a:spcBef>
              <a:spcAft>
                <a:spcPct val="0"/>
              </a:spcAft>
              <a:buChar char="»"/>
              <a:defRPr sz="2000">
                <a:solidFill>
                  <a:schemeClr val="bg2"/>
                </a:solidFill>
                <a:latin typeface="Times" pitchFamily="18" charset="0"/>
              </a:defRPr>
            </a:lvl6pPr>
            <a:lvl7pPr marL="2971800" indent="-228600" eaLnBrk="0" fontAlgn="base" hangingPunct="0">
              <a:spcBef>
                <a:spcPct val="20000"/>
              </a:spcBef>
              <a:spcAft>
                <a:spcPct val="0"/>
              </a:spcAft>
              <a:buChar char="»"/>
              <a:defRPr sz="2000">
                <a:solidFill>
                  <a:schemeClr val="bg2"/>
                </a:solidFill>
                <a:latin typeface="Times" pitchFamily="18" charset="0"/>
              </a:defRPr>
            </a:lvl7pPr>
            <a:lvl8pPr marL="3429000" indent="-228600" eaLnBrk="0" fontAlgn="base" hangingPunct="0">
              <a:spcBef>
                <a:spcPct val="20000"/>
              </a:spcBef>
              <a:spcAft>
                <a:spcPct val="0"/>
              </a:spcAft>
              <a:buChar char="»"/>
              <a:defRPr sz="2000">
                <a:solidFill>
                  <a:schemeClr val="bg2"/>
                </a:solidFill>
                <a:latin typeface="Times" pitchFamily="18" charset="0"/>
              </a:defRPr>
            </a:lvl8pPr>
            <a:lvl9pPr marL="3886200" indent="-228600" eaLnBrk="0" fontAlgn="base" hangingPunct="0">
              <a:spcBef>
                <a:spcPct val="20000"/>
              </a:spcBef>
              <a:spcAft>
                <a:spcPct val="0"/>
              </a:spcAft>
              <a:buChar char="»"/>
              <a:defRPr sz="2000">
                <a:solidFill>
                  <a:schemeClr val="bg2"/>
                </a:solidFill>
                <a:latin typeface="Times" pitchFamily="18" charset="0"/>
              </a:defRPr>
            </a:lvl9pPr>
          </a:lstStyle>
          <a:p>
            <a:pPr eaLnBrk="1" hangingPunct="1">
              <a:spcBef>
                <a:spcPct val="0"/>
              </a:spcBef>
              <a:buFontTx/>
              <a:buNone/>
            </a:pPr>
            <a:endParaRPr lang="fr-CA" altLang="en-US" sz="1800">
              <a:solidFill>
                <a:schemeClr val="tx1"/>
              </a:solidFill>
            </a:endParaRPr>
          </a:p>
        </p:txBody>
      </p:sp>
      <p:sp>
        <p:nvSpPr>
          <p:cNvPr id="55305" name="Oval 9"/>
          <p:cNvSpPr>
            <a:spLocks noChangeArrowheads="1"/>
          </p:cNvSpPr>
          <p:nvPr/>
        </p:nvSpPr>
        <p:spPr bwMode="auto">
          <a:xfrm>
            <a:off x="4876800" y="4267200"/>
            <a:ext cx="533400" cy="533400"/>
          </a:xfrm>
          <a:prstGeom prst="ellipse">
            <a:avLst/>
          </a:prstGeom>
          <a:solidFill>
            <a:srgbClr val="66FF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2400">
                <a:solidFill>
                  <a:schemeClr val="bg2"/>
                </a:solidFill>
                <a:latin typeface="Arial" charset="0"/>
              </a:defRPr>
            </a:lvl1pPr>
            <a:lvl2pPr marL="742950" indent="-285750" eaLnBrk="0" hangingPunct="0">
              <a:spcBef>
                <a:spcPct val="20000"/>
              </a:spcBef>
              <a:buChar char="–"/>
              <a:defRPr sz="2000">
                <a:solidFill>
                  <a:schemeClr val="bg2"/>
                </a:solidFill>
                <a:latin typeface="Arial" charset="0"/>
              </a:defRPr>
            </a:lvl2pPr>
            <a:lvl3pPr marL="1143000" indent="-228600" eaLnBrk="0" hangingPunct="0">
              <a:spcBef>
                <a:spcPct val="20000"/>
              </a:spcBef>
              <a:buChar char="•"/>
              <a:defRPr sz="2400">
                <a:solidFill>
                  <a:schemeClr val="bg2"/>
                </a:solidFill>
                <a:latin typeface="Arial" charset="0"/>
              </a:defRPr>
            </a:lvl3pPr>
            <a:lvl4pPr marL="1600200" indent="-228600" eaLnBrk="0" hangingPunct="0">
              <a:spcBef>
                <a:spcPct val="20000"/>
              </a:spcBef>
              <a:buChar char="–"/>
              <a:defRPr sz="2000">
                <a:solidFill>
                  <a:schemeClr val="bg2"/>
                </a:solidFill>
                <a:latin typeface="Times" pitchFamily="18" charset="0"/>
              </a:defRPr>
            </a:lvl4pPr>
            <a:lvl5pPr marL="2057400" indent="-228600" eaLnBrk="0" hangingPunct="0">
              <a:spcBef>
                <a:spcPct val="20000"/>
              </a:spcBef>
              <a:buChar char="»"/>
              <a:defRPr sz="2000">
                <a:solidFill>
                  <a:schemeClr val="bg2"/>
                </a:solidFill>
                <a:latin typeface="Times" pitchFamily="18" charset="0"/>
              </a:defRPr>
            </a:lvl5pPr>
            <a:lvl6pPr marL="2514600" indent="-228600" eaLnBrk="0" fontAlgn="base" hangingPunct="0">
              <a:spcBef>
                <a:spcPct val="20000"/>
              </a:spcBef>
              <a:spcAft>
                <a:spcPct val="0"/>
              </a:spcAft>
              <a:buChar char="»"/>
              <a:defRPr sz="2000">
                <a:solidFill>
                  <a:schemeClr val="bg2"/>
                </a:solidFill>
                <a:latin typeface="Times" pitchFamily="18" charset="0"/>
              </a:defRPr>
            </a:lvl6pPr>
            <a:lvl7pPr marL="2971800" indent="-228600" eaLnBrk="0" fontAlgn="base" hangingPunct="0">
              <a:spcBef>
                <a:spcPct val="20000"/>
              </a:spcBef>
              <a:spcAft>
                <a:spcPct val="0"/>
              </a:spcAft>
              <a:buChar char="»"/>
              <a:defRPr sz="2000">
                <a:solidFill>
                  <a:schemeClr val="bg2"/>
                </a:solidFill>
                <a:latin typeface="Times" pitchFamily="18" charset="0"/>
              </a:defRPr>
            </a:lvl7pPr>
            <a:lvl8pPr marL="3429000" indent="-228600" eaLnBrk="0" fontAlgn="base" hangingPunct="0">
              <a:spcBef>
                <a:spcPct val="20000"/>
              </a:spcBef>
              <a:spcAft>
                <a:spcPct val="0"/>
              </a:spcAft>
              <a:buChar char="»"/>
              <a:defRPr sz="2000">
                <a:solidFill>
                  <a:schemeClr val="bg2"/>
                </a:solidFill>
                <a:latin typeface="Times" pitchFamily="18" charset="0"/>
              </a:defRPr>
            </a:lvl8pPr>
            <a:lvl9pPr marL="3886200" indent="-228600" eaLnBrk="0" fontAlgn="base" hangingPunct="0">
              <a:spcBef>
                <a:spcPct val="20000"/>
              </a:spcBef>
              <a:spcAft>
                <a:spcPct val="0"/>
              </a:spcAft>
              <a:buChar char="»"/>
              <a:defRPr sz="2000">
                <a:solidFill>
                  <a:schemeClr val="bg2"/>
                </a:solidFill>
                <a:latin typeface="Times" pitchFamily="18" charset="0"/>
              </a:defRPr>
            </a:lvl9pPr>
          </a:lstStyle>
          <a:p>
            <a:pPr eaLnBrk="1" hangingPunct="1">
              <a:spcBef>
                <a:spcPct val="0"/>
              </a:spcBef>
              <a:buFontTx/>
              <a:buNone/>
            </a:pPr>
            <a:endParaRPr lang="fr-CA" altLang="en-US" sz="1800">
              <a:solidFill>
                <a:schemeClr val="tx1"/>
              </a:solidFill>
            </a:endParaRPr>
          </a:p>
        </p:txBody>
      </p:sp>
      <p:sp>
        <p:nvSpPr>
          <p:cNvPr id="55306" name="Oval 10"/>
          <p:cNvSpPr>
            <a:spLocks noChangeArrowheads="1"/>
          </p:cNvSpPr>
          <p:nvPr/>
        </p:nvSpPr>
        <p:spPr bwMode="auto">
          <a:xfrm>
            <a:off x="1981200" y="4800600"/>
            <a:ext cx="533400" cy="533400"/>
          </a:xfrm>
          <a:prstGeom prst="ellipse">
            <a:avLst/>
          </a:prstGeom>
          <a:solidFill>
            <a:srgbClr val="66FF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2400">
                <a:solidFill>
                  <a:schemeClr val="bg2"/>
                </a:solidFill>
                <a:latin typeface="Arial" charset="0"/>
              </a:defRPr>
            </a:lvl1pPr>
            <a:lvl2pPr marL="742950" indent="-285750" eaLnBrk="0" hangingPunct="0">
              <a:spcBef>
                <a:spcPct val="20000"/>
              </a:spcBef>
              <a:buChar char="–"/>
              <a:defRPr sz="2000">
                <a:solidFill>
                  <a:schemeClr val="bg2"/>
                </a:solidFill>
                <a:latin typeface="Arial" charset="0"/>
              </a:defRPr>
            </a:lvl2pPr>
            <a:lvl3pPr marL="1143000" indent="-228600" eaLnBrk="0" hangingPunct="0">
              <a:spcBef>
                <a:spcPct val="20000"/>
              </a:spcBef>
              <a:buChar char="•"/>
              <a:defRPr sz="2400">
                <a:solidFill>
                  <a:schemeClr val="bg2"/>
                </a:solidFill>
                <a:latin typeface="Arial" charset="0"/>
              </a:defRPr>
            </a:lvl3pPr>
            <a:lvl4pPr marL="1600200" indent="-228600" eaLnBrk="0" hangingPunct="0">
              <a:spcBef>
                <a:spcPct val="20000"/>
              </a:spcBef>
              <a:buChar char="–"/>
              <a:defRPr sz="2000">
                <a:solidFill>
                  <a:schemeClr val="bg2"/>
                </a:solidFill>
                <a:latin typeface="Times" pitchFamily="18" charset="0"/>
              </a:defRPr>
            </a:lvl4pPr>
            <a:lvl5pPr marL="2057400" indent="-228600" eaLnBrk="0" hangingPunct="0">
              <a:spcBef>
                <a:spcPct val="20000"/>
              </a:spcBef>
              <a:buChar char="»"/>
              <a:defRPr sz="2000">
                <a:solidFill>
                  <a:schemeClr val="bg2"/>
                </a:solidFill>
                <a:latin typeface="Times" pitchFamily="18" charset="0"/>
              </a:defRPr>
            </a:lvl5pPr>
            <a:lvl6pPr marL="2514600" indent="-228600" eaLnBrk="0" fontAlgn="base" hangingPunct="0">
              <a:spcBef>
                <a:spcPct val="20000"/>
              </a:spcBef>
              <a:spcAft>
                <a:spcPct val="0"/>
              </a:spcAft>
              <a:buChar char="»"/>
              <a:defRPr sz="2000">
                <a:solidFill>
                  <a:schemeClr val="bg2"/>
                </a:solidFill>
                <a:latin typeface="Times" pitchFamily="18" charset="0"/>
              </a:defRPr>
            </a:lvl6pPr>
            <a:lvl7pPr marL="2971800" indent="-228600" eaLnBrk="0" fontAlgn="base" hangingPunct="0">
              <a:spcBef>
                <a:spcPct val="20000"/>
              </a:spcBef>
              <a:spcAft>
                <a:spcPct val="0"/>
              </a:spcAft>
              <a:buChar char="»"/>
              <a:defRPr sz="2000">
                <a:solidFill>
                  <a:schemeClr val="bg2"/>
                </a:solidFill>
                <a:latin typeface="Times" pitchFamily="18" charset="0"/>
              </a:defRPr>
            </a:lvl7pPr>
            <a:lvl8pPr marL="3429000" indent="-228600" eaLnBrk="0" fontAlgn="base" hangingPunct="0">
              <a:spcBef>
                <a:spcPct val="20000"/>
              </a:spcBef>
              <a:spcAft>
                <a:spcPct val="0"/>
              </a:spcAft>
              <a:buChar char="»"/>
              <a:defRPr sz="2000">
                <a:solidFill>
                  <a:schemeClr val="bg2"/>
                </a:solidFill>
                <a:latin typeface="Times" pitchFamily="18" charset="0"/>
              </a:defRPr>
            </a:lvl8pPr>
            <a:lvl9pPr marL="3886200" indent="-228600" eaLnBrk="0" fontAlgn="base" hangingPunct="0">
              <a:spcBef>
                <a:spcPct val="20000"/>
              </a:spcBef>
              <a:spcAft>
                <a:spcPct val="0"/>
              </a:spcAft>
              <a:buChar char="»"/>
              <a:defRPr sz="2000">
                <a:solidFill>
                  <a:schemeClr val="bg2"/>
                </a:solidFill>
                <a:latin typeface="Times" pitchFamily="18" charset="0"/>
              </a:defRPr>
            </a:lvl9pPr>
          </a:lstStyle>
          <a:p>
            <a:pPr eaLnBrk="1" hangingPunct="1">
              <a:spcBef>
                <a:spcPct val="0"/>
              </a:spcBef>
              <a:buFontTx/>
              <a:buNone/>
            </a:pPr>
            <a:endParaRPr lang="fr-CA" altLang="en-US" sz="1800">
              <a:solidFill>
                <a:schemeClr val="tx1"/>
              </a:solidFill>
            </a:endParaRPr>
          </a:p>
        </p:txBody>
      </p:sp>
      <p:sp>
        <p:nvSpPr>
          <p:cNvPr id="55307" name="Oval 11"/>
          <p:cNvSpPr>
            <a:spLocks noChangeArrowheads="1"/>
          </p:cNvSpPr>
          <p:nvPr/>
        </p:nvSpPr>
        <p:spPr bwMode="auto">
          <a:xfrm>
            <a:off x="4953000" y="3048000"/>
            <a:ext cx="533400" cy="533400"/>
          </a:xfrm>
          <a:prstGeom prst="ellipse">
            <a:avLst/>
          </a:prstGeom>
          <a:solidFill>
            <a:srgbClr val="66FF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2400">
                <a:solidFill>
                  <a:schemeClr val="bg2"/>
                </a:solidFill>
                <a:latin typeface="Arial" charset="0"/>
              </a:defRPr>
            </a:lvl1pPr>
            <a:lvl2pPr marL="742950" indent="-285750" eaLnBrk="0" hangingPunct="0">
              <a:spcBef>
                <a:spcPct val="20000"/>
              </a:spcBef>
              <a:buChar char="–"/>
              <a:defRPr sz="2000">
                <a:solidFill>
                  <a:schemeClr val="bg2"/>
                </a:solidFill>
                <a:latin typeface="Arial" charset="0"/>
              </a:defRPr>
            </a:lvl2pPr>
            <a:lvl3pPr marL="1143000" indent="-228600" eaLnBrk="0" hangingPunct="0">
              <a:spcBef>
                <a:spcPct val="20000"/>
              </a:spcBef>
              <a:buChar char="•"/>
              <a:defRPr sz="2400">
                <a:solidFill>
                  <a:schemeClr val="bg2"/>
                </a:solidFill>
                <a:latin typeface="Arial" charset="0"/>
              </a:defRPr>
            </a:lvl3pPr>
            <a:lvl4pPr marL="1600200" indent="-228600" eaLnBrk="0" hangingPunct="0">
              <a:spcBef>
                <a:spcPct val="20000"/>
              </a:spcBef>
              <a:buChar char="–"/>
              <a:defRPr sz="2000">
                <a:solidFill>
                  <a:schemeClr val="bg2"/>
                </a:solidFill>
                <a:latin typeface="Times" pitchFamily="18" charset="0"/>
              </a:defRPr>
            </a:lvl4pPr>
            <a:lvl5pPr marL="2057400" indent="-228600" eaLnBrk="0" hangingPunct="0">
              <a:spcBef>
                <a:spcPct val="20000"/>
              </a:spcBef>
              <a:buChar char="»"/>
              <a:defRPr sz="2000">
                <a:solidFill>
                  <a:schemeClr val="bg2"/>
                </a:solidFill>
                <a:latin typeface="Times" pitchFamily="18" charset="0"/>
              </a:defRPr>
            </a:lvl5pPr>
            <a:lvl6pPr marL="2514600" indent="-228600" eaLnBrk="0" fontAlgn="base" hangingPunct="0">
              <a:spcBef>
                <a:spcPct val="20000"/>
              </a:spcBef>
              <a:spcAft>
                <a:spcPct val="0"/>
              </a:spcAft>
              <a:buChar char="»"/>
              <a:defRPr sz="2000">
                <a:solidFill>
                  <a:schemeClr val="bg2"/>
                </a:solidFill>
                <a:latin typeface="Times" pitchFamily="18" charset="0"/>
              </a:defRPr>
            </a:lvl6pPr>
            <a:lvl7pPr marL="2971800" indent="-228600" eaLnBrk="0" fontAlgn="base" hangingPunct="0">
              <a:spcBef>
                <a:spcPct val="20000"/>
              </a:spcBef>
              <a:spcAft>
                <a:spcPct val="0"/>
              </a:spcAft>
              <a:buChar char="»"/>
              <a:defRPr sz="2000">
                <a:solidFill>
                  <a:schemeClr val="bg2"/>
                </a:solidFill>
                <a:latin typeface="Times" pitchFamily="18" charset="0"/>
              </a:defRPr>
            </a:lvl7pPr>
            <a:lvl8pPr marL="3429000" indent="-228600" eaLnBrk="0" fontAlgn="base" hangingPunct="0">
              <a:spcBef>
                <a:spcPct val="20000"/>
              </a:spcBef>
              <a:spcAft>
                <a:spcPct val="0"/>
              </a:spcAft>
              <a:buChar char="»"/>
              <a:defRPr sz="2000">
                <a:solidFill>
                  <a:schemeClr val="bg2"/>
                </a:solidFill>
                <a:latin typeface="Times" pitchFamily="18" charset="0"/>
              </a:defRPr>
            </a:lvl8pPr>
            <a:lvl9pPr marL="3886200" indent="-228600" eaLnBrk="0" fontAlgn="base" hangingPunct="0">
              <a:spcBef>
                <a:spcPct val="20000"/>
              </a:spcBef>
              <a:spcAft>
                <a:spcPct val="0"/>
              </a:spcAft>
              <a:buChar char="»"/>
              <a:defRPr sz="2000">
                <a:solidFill>
                  <a:schemeClr val="bg2"/>
                </a:solidFill>
                <a:latin typeface="Times" pitchFamily="18" charset="0"/>
              </a:defRPr>
            </a:lvl9pPr>
          </a:lstStyle>
          <a:p>
            <a:pPr eaLnBrk="1" hangingPunct="1">
              <a:spcBef>
                <a:spcPct val="0"/>
              </a:spcBef>
              <a:buFontTx/>
              <a:buNone/>
            </a:pPr>
            <a:endParaRPr lang="fr-CA" altLang="en-US" sz="1800">
              <a:solidFill>
                <a:schemeClr val="tx1"/>
              </a:solidFill>
            </a:endParaRPr>
          </a:p>
        </p:txBody>
      </p:sp>
      <p:sp>
        <p:nvSpPr>
          <p:cNvPr id="55308" name="Oval 12"/>
          <p:cNvSpPr>
            <a:spLocks noChangeArrowheads="1"/>
          </p:cNvSpPr>
          <p:nvPr/>
        </p:nvSpPr>
        <p:spPr bwMode="auto">
          <a:xfrm>
            <a:off x="3200400" y="4648200"/>
            <a:ext cx="533400" cy="533400"/>
          </a:xfrm>
          <a:prstGeom prst="ellipse">
            <a:avLst/>
          </a:pr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2400">
                <a:solidFill>
                  <a:schemeClr val="bg2"/>
                </a:solidFill>
                <a:latin typeface="Arial" charset="0"/>
              </a:defRPr>
            </a:lvl1pPr>
            <a:lvl2pPr marL="742950" indent="-285750" eaLnBrk="0" hangingPunct="0">
              <a:spcBef>
                <a:spcPct val="20000"/>
              </a:spcBef>
              <a:buChar char="–"/>
              <a:defRPr sz="2000">
                <a:solidFill>
                  <a:schemeClr val="bg2"/>
                </a:solidFill>
                <a:latin typeface="Arial" charset="0"/>
              </a:defRPr>
            </a:lvl2pPr>
            <a:lvl3pPr marL="1143000" indent="-228600" eaLnBrk="0" hangingPunct="0">
              <a:spcBef>
                <a:spcPct val="20000"/>
              </a:spcBef>
              <a:buChar char="•"/>
              <a:defRPr sz="2400">
                <a:solidFill>
                  <a:schemeClr val="bg2"/>
                </a:solidFill>
                <a:latin typeface="Arial" charset="0"/>
              </a:defRPr>
            </a:lvl3pPr>
            <a:lvl4pPr marL="1600200" indent="-228600" eaLnBrk="0" hangingPunct="0">
              <a:spcBef>
                <a:spcPct val="20000"/>
              </a:spcBef>
              <a:buChar char="–"/>
              <a:defRPr sz="2000">
                <a:solidFill>
                  <a:schemeClr val="bg2"/>
                </a:solidFill>
                <a:latin typeface="Times" pitchFamily="18" charset="0"/>
              </a:defRPr>
            </a:lvl4pPr>
            <a:lvl5pPr marL="2057400" indent="-228600" eaLnBrk="0" hangingPunct="0">
              <a:spcBef>
                <a:spcPct val="20000"/>
              </a:spcBef>
              <a:buChar char="»"/>
              <a:defRPr sz="2000">
                <a:solidFill>
                  <a:schemeClr val="bg2"/>
                </a:solidFill>
                <a:latin typeface="Times" pitchFamily="18" charset="0"/>
              </a:defRPr>
            </a:lvl5pPr>
            <a:lvl6pPr marL="2514600" indent="-228600" eaLnBrk="0" fontAlgn="base" hangingPunct="0">
              <a:spcBef>
                <a:spcPct val="20000"/>
              </a:spcBef>
              <a:spcAft>
                <a:spcPct val="0"/>
              </a:spcAft>
              <a:buChar char="»"/>
              <a:defRPr sz="2000">
                <a:solidFill>
                  <a:schemeClr val="bg2"/>
                </a:solidFill>
                <a:latin typeface="Times" pitchFamily="18" charset="0"/>
              </a:defRPr>
            </a:lvl6pPr>
            <a:lvl7pPr marL="2971800" indent="-228600" eaLnBrk="0" fontAlgn="base" hangingPunct="0">
              <a:spcBef>
                <a:spcPct val="20000"/>
              </a:spcBef>
              <a:spcAft>
                <a:spcPct val="0"/>
              </a:spcAft>
              <a:buChar char="»"/>
              <a:defRPr sz="2000">
                <a:solidFill>
                  <a:schemeClr val="bg2"/>
                </a:solidFill>
                <a:latin typeface="Times" pitchFamily="18" charset="0"/>
              </a:defRPr>
            </a:lvl7pPr>
            <a:lvl8pPr marL="3429000" indent="-228600" eaLnBrk="0" fontAlgn="base" hangingPunct="0">
              <a:spcBef>
                <a:spcPct val="20000"/>
              </a:spcBef>
              <a:spcAft>
                <a:spcPct val="0"/>
              </a:spcAft>
              <a:buChar char="»"/>
              <a:defRPr sz="2000">
                <a:solidFill>
                  <a:schemeClr val="bg2"/>
                </a:solidFill>
                <a:latin typeface="Times" pitchFamily="18" charset="0"/>
              </a:defRPr>
            </a:lvl8pPr>
            <a:lvl9pPr marL="3886200" indent="-228600" eaLnBrk="0" fontAlgn="base" hangingPunct="0">
              <a:spcBef>
                <a:spcPct val="20000"/>
              </a:spcBef>
              <a:spcAft>
                <a:spcPct val="0"/>
              </a:spcAft>
              <a:buChar char="»"/>
              <a:defRPr sz="2000">
                <a:solidFill>
                  <a:schemeClr val="bg2"/>
                </a:solidFill>
                <a:latin typeface="Times" pitchFamily="18" charset="0"/>
              </a:defRPr>
            </a:lvl9pPr>
          </a:lstStyle>
          <a:p>
            <a:pPr eaLnBrk="1" hangingPunct="1">
              <a:spcBef>
                <a:spcPct val="0"/>
              </a:spcBef>
              <a:buFontTx/>
              <a:buNone/>
            </a:pPr>
            <a:endParaRPr lang="fr-CA" altLang="en-US" sz="1800">
              <a:solidFill>
                <a:schemeClr val="tx1"/>
              </a:solidFill>
            </a:endParaRPr>
          </a:p>
        </p:txBody>
      </p:sp>
      <p:sp>
        <p:nvSpPr>
          <p:cNvPr id="55309" name="Oval 13"/>
          <p:cNvSpPr>
            <a:spLocks noChangeArrowheads="1"/>
          </p:cNvSpPr>
          <p:nvPr/>
        </p:nvSpPr>
        <p:spPr bwMode="auto">
          <a:xfrm>
            <a:off x="2590800" y="3733800"/>
            <a:ext cx="533400" cy="533400"/>
          </a:xfrm>
          <a:prstGeom prst="ellipse">
            <a:avLst/>
          </a:prstGeom>
          <a:solidFill>
            <a:srgbClr val="66FF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2400">
                <a:solidFill>
                  <a:schemeClr val="bg2"/>
                </a:solidFill>
                <a:latin typeface="Arial" charset="0"/>
              </a:defRPr>
            </a:lvl1pPr>
            <a:lvl2pPr marL="742950" indent="-285750" eaLnBrk="0" hangingPunct="0">
              <a:spcBef>
                <a:spcPct val="20000"/>
              </a:spcBef>
              <a:buChar char="–"/>
              <a:defRPr sz="2000">
                <a:solidFill>
                  <a:schemeClr val="bg2"/>
                </a:solidFill>
                <a:latin typeface="Arial" charset="0"/>
              </a:defRPr>
            </a:lvl2pPr>
            <a:lvl3pPr marL="1143000" indent="-228600" eaLnBrk="0" hangingPunct="0">
              <a:spcBef>
                <a:spcPct val="20000"/>
              </a:spcBef>
              <a:buChar char="•"/>
              <a:defRPr sz="2400">
                <a:solidFill>
                  <a:schemeClr val="bg2"/>
                </a:solidFill>
                <a:latin typeface="Arial" charset="0"/>
              </a:defRPr>
            </a:lvl3pPr>
            <a:lvl4pPr marL="1600200" indent="-228600" eaLnBrk="0" hangingPunct="0">
              <a:spcBef>
                <a:spcPct val="20000"/>
              </a:spcBef>
              <a:buChar char="–"/>
              <a:defRPr sz="2000">
                <a:solidFill>
                  <a:schemeClr val="bg2"/>
                </a:solidFill>
                <a:latin typeface="Times" pitchFamily="18" charset="0"/>
              </a:defRPr>
            </a:lvl4pPr>
            <a:lvl5pPr marL="2057400" indent="-228600" eaLnBrk="0" hangingPunct="0">
              <a:spcBef>
                <a:spcPct val="20000"/>
              </a:spcBef>
              <a:buChar char="»"/>
              <a:defRPr sz="2000">
                <a:solidFill>
                  <a:schemeClr val="bg2"/>
                </a:solidFill>
                <a:latin typeface="Times" pitchFamily="18" charset="0"/>
              </a:defRPr>
            </a:lvl5pPr>
            <a:lvl6pPr marL="2514600" indent="-228600" eaLnBrk="0" fontAlgn="base" hangingPunct="0">
              <a:spcBef>
                <a:spcPct val="20000"/>
              </a:spcBef>
              <a:spcAft>
                <a:spcPct val="0"/>
              </a:spcAft>
              <a:buChar char="»"/>
              <a:defRPr sz="2000">
                <a:solidFill>
                  <a:schemeClr val="bg2"/>
                </a:solidFill>
                <a:latin typeface="Times" pitchFamily="18" charset="0"/>
              </a:defRPr>
            </a:lvl6pPr>
            <a:lvl7pPr marL="2971800" indent="-228600" eaLnBrk="0" fontAlgn="base" hangingPunct="0">
              <a:spcBef>
                <a:spcPct val="20000"/>
              </a:spcBef>
              <a:spcAft>
                <a:spcPct val="0"/>
              </a:spcAft>
              <a:buChar char="»"/>
              <a:defRPr sz="2000">
                <a:solidFill>
                  <a:schemeClr val="bg2"/>
                </a:solidFill>
                <a:latin typeface="Times" pitchFamily="18" charset="0"/>
              </a:defRPr>
            </a:lvl7pPr>
            <a:lvl8pPr marL="3429000" indent="-228600" eaLnBrk="0" fontAlgn="base" hangingPunct="0">
              <a:spcBef>
                <a:spcPct val="20000"/>
              </a:spcBef>
              <a:spcAft>
                <a:spcPct val="0"/>
              </a:spcAft>
              <a:buChar char="»"/>
              <a:defRPr sz="2000">
                <a:solidFill>
                  <a:schemeClr val="bg2"/>
                </a:solidFill>
                <a:latin typeface="Times" pitchFamily="18" charset="0"/>
              </a:defRPr>
            </a:lvl8pPr>
            <a:lvl9pPr marL="3886200" indent="-228600" eaLnBrk="0" fontAlgn="base" hangingPunct="0">
              <a:spcBef>
                <a:spcPct val="20000"/>
              </a:spcBef>
              <a:spcAft>
                <a:spcPct val="0"/>
              </a:spcAft>
              <a:buChar char="»"/>
              <a:defRPr sz="2000">
                <a:solidFill>
                  <a:schemeClr val="bg2"/>
                </a:solidFill>
                <a:latin typeface="Times" pitchFamily="18" charset="0"/>
              </a:defRPr>
            </a:lvl9pPr>
          </a:lstStyle>
          <a:p>
            <a:pPr eaLnBrk="1" hangingPunct="1">
              <a:spcBef>
                <a:spcPct val="0"/>
              </a:spcBef>
              <a:buFontTx/>
              <a:buNone/>
            </a:pPr>
            <a:endParaRPr lang="fr-CA" altLang="en-US" sz="1800">
              <a:solidFill>
                <a:schemeClr val="tx1"/>
              </a:solidFill>
            </a:endParaRPr>
          </a:p>
        </p:txBody>
      </p:sp>
      <p:sp>
        <p:nvSpPr>
          <p:cNvPr id="55310" name="Oval 14"/>
          <p:cNvSpPr>
            <a:spLocks noChangeArrowheads="1"/>
          </p:cNvSpPr>
          <p:nvPr/>
        </p:nvSpPr>
        <p:spPr bwMode="auto">
          <a:xfrm>
            <a:off x="4953000" y="2057400"/>
            <a:ext cx="533400" cy="533400"/>
          </a:xfrm>
          <a:prstGeom prst="ellipse">
            <a:avLst/>
          </a:prstGeom>
          <a:solidFill>
            <a:srgbClr val="66FF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2400">
                <a:solidFill>
                  <a:schemeClr val="bg2"/>
                </a:solidFill>
                <a:latin typeface="Arial" charset="0"/>
              </a:defRPr>
            </a:lvl1pPr>
            <a:lvl2pPr marL="742950" indent="-285750" eaLnBrk="0" hangingPunct="0">
              <a:spcBef>
                <a:spcPct val="20000"/>
              </a:spcBef>
              <a:buChar char="–"/>
              <a:defRPr sz="2000">
                <a:solidFill>
                  <a:schemeClr val="bg2"/>
                </a:solidFill>
                <a:latin typeface="Arial" charset="0"/>
              </a:defRPr>
            </a:lvl2pPr>
            <a:lvl3pPr marL="1143000" indent="-228600" eaLnBrk="0" hangingPunct="0">
              <a:spcBef>
                <a:spcPct val="20000"/>
              </a:spcBef>
              <a:buChar char="•"/>
              <a:defRPr sz="2400">
                <a:solidFill>
                  <a:schemeClr val="bg2"/>
                </a:solidFill>
                <a:latin typeface="Arial" charset="0"/>
              </a:defRPr>
            </a:lvl3pPr>
            <a:lvl4pPr marL="1600200" indent="-228600" eaLnBrk="0" hangingPunct="0">
              <a:spcBef>
                <a:spcPct val="20000"/>
              </a:spcBef>
              <a:buChar char="–"/>
              <a:defRPr sz="2000">
                <a:solidFill>
                  <a:schemeClr val="bg2"/>
                </a:solidFill>
                <a:latin typeface="Times" pitchFamily="18" charset="0"/>
              </a:defRPr>
            </a:lvl4pPr>
            <a:lvl5pPr marL="2057400" indent="-228600" eaLnBrk="0" hangingPunct="0">
              <a:spcBef>
                <a:spcPct val="20000"/>
              </a:spcBef>
              <a:buChar char="»"/>
              <a:defRPr sz="2000">
                <a:solidFill>
                  <a:schemeClr val="bg2"/>
                </a:solidFill>
                <a:latin typeface="Times" pitchFamily="18" charset="0"/>
              </a:defRPr>
            </a:lvl5pPr>
            <a:lvl6pPr marL="2514600" indent="-228600" eaLnBrk="0" fontAlgn="base" hangingPunct="0">
              <a:spcBef>
                <a:spcPct val="20000"/>
              </a:spcBef>
              <a:spcAft>
                <a:spcPct val="0"/>
              </a:spcAft>
              <a:buChar char="»"/>
              <a:defRPr sz="2000">
                <a:solidFill>
                  <a:schemeClr val="bg2"/>
                </a:solidFill>
                <a:latin typeface="Times" pitchFamily="18" charset="0"/>
              </a:defRPr>
            </a:lvl6pPr>
            <a:lvl7pPr marL="2971800" indent="-228600" eaLnBrk="0" fontAlgn="base" hangingPunct="0">
              <a:spcBef>
                <a:spcPct val="20000"/>
              </a:spcBef>
              <a:spcAft>
                <a:spcPct val="0"/>
              </a:spcAft>
              <a:buChar char="»"/>
              <a:defRPr sz="2000">
                <a:solidFill>
                  <a:schemeClr val="bg2"/>
                </a:solidFill>
                <a:latin typeface="Times" pitchFamily="18" charset="0"/>
              </a:defRPr>
            </a:lvl7pPr>
            <a:lvl8pPr marL="3429000" indent="-228600" eaLnBrk="0" fontAlgn="base" hangingPunct="0">
              <a:spcBef>
                <a:spcPct val="20000"/>
              </a:spcBef>
              <a:spcAft>
                <a:spcPct val="0"/>
              </a:spcAft>
              <a:buChar char="»"/>
              <a:defRPr sz="2000">
                <a:solidFill>
                  <a:schemeClr val="bg2"/>
                </a:solidFill>
                <a:latin typeface="Times" pitchFamily="18" charset="0"/>
              </a:defRPr>
            </a:lvl8pPr>
            <a:lvl9pPr marL="3886200" indent="-228600" eaLnBrk="0" fontAlgn="base" hangingPunct="0">
              <a:spcBef>
                <a:spcPct val="20000"/>
              </a:spcBef>
              <a:spcAft>
                <a:spcPct val="0"/>
              </a:spcAft>
              <a:buChar char="»"/>
              <a:defRPr sz="2000">
                <a:solidFill>
                  <a:schemeClr val="bg2"/>
                </a:solidFill>
                <a:latin typeface="Times" pitchFamily="18" charset="0"/>
              </a:defRPr>
            </a:lvl9pPr>
          </a:lstStyle>
          <a:p>
            <a:pPr eaLnBrk="1" hangingPunct="1">
              <a:spcBef>
                <a:spcPct val="0"/>
              </a:spcBef>
              <a:buFontTx/>
              <a:buNone/>
            </a:pPr>
            <a:endParaRPr lang="fr-CA" altLang="en-US" sz="1800">
              <a:solidFill>
                <a:schemeClr val="tx1"/>
              </a:solidFill>
            </a:endParaRPr>
          </a:p>
        </p:txBody>
      </p:sp>
      <p:sp>
        <p:nvSpPr>
          <p:cNvPr id="55311" name="Oval 15"/>
          <p:cNvSpPr>
            <a:spLocks noChangeArrowheads="1"/>
          </p:cNvSpPr>
          <p:nvPr/>
        </p:nvSpPr>
        <p:spPr bwMode="auto">
          <a:xfrm>
            <a:off x="6096000" y="4876800"/>
            <a:ext cx="533400" cy="533400"/>
          </a:xfrm>
          <a:prstGeom prst="ellipse">
            <a:avLst/>
          </a:prstGeom>
          <a:solidFill>
            <a:srgbClr val="66FF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2400">
                <a:solidFill>
                  <a:schemeClr val="bg2"/>
                </a:solidFill>
                <a:latin typeface="Arial" charset="0"/>
              </a:defRPr>
            </a:lvl1pPr>
            <a:lvl2pPr marL="742950" indent="-285750" eaLnBrk="0" hangingPunct="0">
              <a:spcBef>
                <a:spcPct val="20000"/>
              </a:spcBef>
              <a:buChar char="–"/>
              <a:defRPr sz="2000">
                <a:solidFill>
                  <a:schemeClr val="bg2"/>
                </a:solidFill>
                <a:latin typeface="Arial" charset="0"/>
              </a:defRPr>
            </a:lvl2pPr>
            <a:lvl3pPr marL="1143000" indent="-228600" eaLnBrk="0" hangingPunct="0">
              <a:spcBef>
                <a:spcPct val="20000"/>
              </a:spcBef>
              <a:buChar char="•"/>
              <a:defRPr sz="2400">
                <a:solidFill>
                  <a:schemeClr val="bg2"/>
                </a:solidFill>
                <a:latin typeface="Arial" charset="0"/>
              </a:defRPr>
            </a:lvl3pPr>
            <a:lvl4pPr marL="1600200" indent="-228600" eaLnBrk="0" hangingPunct="0">
              <a:spcBef>
                <a:spcPct val="20000"/>
              </a:spcBef>
              <a:buChar char="–"/>
              <a:defRPr sz="2000">
                <a:solidFill>
                  <a:schemeClr val="bg2"/>
                </a:solidFill>
                <a:latin typeface="Times" pitchFamily="18" charset="0"/>
              </a:defRPr>
            </a:lvl4pPr>
            <a:lvl5pPr marL="2057400" indent="-228600" eaLnBrk="0" hangingPunct="0">
              <a:spcBef>
                <a:spcPct val="20000"/>
              </a:spcBef>
              <a:buChar char="»"/>
              <a:defRPr sz="2000">
                <a:solidFill>
                  <a:schemeClr val="bg2"/>
                </a:solidFill>
                <a:latin typeface="Times" pitchFamily="18" charset="0"/>
              </a:defRPr>
            </a:lvl5pPr>
            <a:lvl6pPr marL="2514600" indent="-228600" eaLnBrk="0" fontAlgn="base" hangingPunct="0">
              <a:spcBef>
                <a:spcPct val="20000"/>
              </a:spcBef>
              <a:spcAft>
                <a:spcPct val="0"/>
              </a:spcAft>
              <a:buChar char="»"/>
              <a:defRPr sz="2000">
                <a:solidFill>
                  <a:schemeClr val="bg2"/>
                </a:solidFill>
                <a:latin typeface="Times" pitchFamily="18" charset="0"/>
              </a:defRPr>
            </a:lvl6pPr>
            <a:lvl7pPr marL="2971800" indent="-228600" eaLnBrk="0" fontAlgn="base" hangingPunct="0">
              <a:spcBef>
                <a:spcPct val="20000"/>
              </a:spcBef>
              <a:spcAft>
                <a:spcPct val="0"/>
              </a:spcAft>
              <a:buChar char="»"/>
              <a:defRPr sz="2000">
                <a:solidFill>
                  <a:schemeClr val="bg2"/>
                </a:solidFill>
                <a:latin typeface="Times" pitchFamily="18" charset="0"/>
              </a:defRPr>
            </a:lvl7pPr>
            <a:lvl8pPr marL="3429000" indent="-228600" eaLnBrk="0" fontAlgn="base" hangingPunct="0">
              <a:spcBef>
                <a:spcPct val="20000"/>
              </a:spcBef>
              <a:spcAft>
                <a:spcPct val="0"/>
              </a:spcAft>
              <a:buChar char="»"/>
              <a:defRPr sz="2000">
                <a:solidFill>
                  <a:schemeClr val="bg2"/>
                </a:solidFill>
                <a:latin typeface="Times" pitchFamily="18" charset="0"/>
              </a:defRPr>
            </a:lvl8pPr>
            <a:lvl9pPr marL="3886200" indent="-228600" eaLnBrk="0" fontAlgn="base" hangingPunct="0">
              <a:spcBef>
                <a:spcPct val="20000"/>
              </a:spcBef>
              <a:spcAft>
                <a:spcPct val="0"/>
              </a:spcAft>
              <a:buChar char="»"/>
              <a:defRPr sz="2000">
                <a:solidFill>
                  <a:schemeClr val="bg2"/>
                </a:solidFill>
                <a:latin typeface="Times" pitchFamily="18" charset="0"/>
              </a:defRPr>
            </a:lvl9pPr>
          </a:lstStyle>
          <a:p>
            <a:pPr eaLnBrk="1" hangingPunct="1">
              <a:spcBef>
                <a:spcPct val="0"/>
              </a:spcBef>
              <a:buFontTx/>
              <a:buNone/>
            </a:pPr>
            <a:endParaRPr lang="fr-CA" altLang="en-US" sz="1800">
              <a:solidFill>
                <a:schemeClr val="tx1"/>
              </a:solidFill>
            </a:endParaRPr>
          </a:p>
        </p:txBody>
      </p:sp>
      <p:sp>
        <p:nvSpPr>
          <p:cNvPr id="55312" name="Oval 16"/>
          <p:cNvSpPr>
            <a:spLocks noChangeArrowheads="1"/>
          </p:cNvSpPr>
          <p:nvPr/>
        </p:nvSpPr>
        <p:spPr bwMode="auto">
          <a:xfrm>
            <a:off x="3962400" y="4267200"/>
            <a:ext cx="304800" cy="304800"/>
          </a:xfrm>
          <a:prstGeom prst="ellipse">
            <a:avLst/>
          </a:pr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2400">
                <a:solidFill>
                  <a:schemeClr val="bg2"/>
                </a:solidFill>
                <a:latin typeface="Arial" charset="0"/>
              </a:defRPr>
            </a:lvl1pPr>
            <a:lvl2pPr marL="742950" indent="-285750" eaLnBrk="0" hangingPunct="0">
              <a:spcBef>
                <a:spcPct val="20000"/>
              </a:spcBef>
              <a:buChar char="–"/>
              <a:defRPr sz="2000">
                <a:solidFill>
                  <a:schemeClr val="bg2"/>
                </a:solidFill>
                <a:latin typeface="Arial" charset="0"/>
              </a:defRPr>
            </a:lvl2pPr>
            <a:lvl3pPr marL="1143000" indent="-228600" eaLnBrk="0" hangingPunct="0">
              <a:spcBef>
                <a:spcPct val="20000"/>
              </a:spcBef>
              <a:buChar char="•"/>
              <a:defRPr sz="2400">
                <a:solidFill>
                  <a:schemeClr val="bg2"/>
                </a:solidFill>
                <a:latin typeface="Arial" charset="0"/>
              </a:defRPr>
            </a:lvl3pPr>
            <a:lvl4pPr marL="1600200" indent="-228600" eaLnBrk="0" hangingPunct="0">
              <a:spcBef>
                <a:spcPct val="20000"/>
              </a:spcBef>
              <a:buChar char="–"/>
              <a:defRPr sz="2000">
                <a:solidFill>
                  <a:schemeClr val="bg2"/>
                </a:solidFill>
                <a:latin typeface="Times" pitchFamily="18" charset="0"/>
              </a:defRPr>
            </a:lvl4pPr>
            <a:lvl5pPr marL="2057400" indent="-228600" eaLnBrk="0" hangingPunct="0">
              <a:spcBef>
                <a:spcPct val="20000"/>
              </a:spcBef>
              <a:buChar char="»"/>
              <a:defRPr sz="2000">
                <a:solidFill>
                  <a:schemeClr val="bg2"/>
                </a:solidFill>
                <a:latin typeface="Times" pitchFamily="18" charset="0"/>
              </a:defRPr>
            </a:lvl5pPr>
            <a:lvl6pPr marL="2514600" indent="-228600" eaLnBrk="0" fontAlgn="base" hangingPunct="0">
              <a:spcBef>
                <a:spcPct val="20000"/>
              </a:spcBef>
              <a:spcAft>
                <a:spcPct val="0"/>
              </a:spcAft>
              <a:buChar char="»"/>
              <a:defRPr sz="2000">
                <a:solidFill>
                  <a:schemeClr val="bg2"/>
                </a:solidFill>
                <a:latin typeface="Times" pitchFamily="18" charset="0"/>
              </a:defRPr>
            </a:lvl6pPr>
            <a:lvl7pPr marL="2971800" indent="-228600" eaLnBrk="0" fontAlgn="base" hangingPunct="0">
              <a:spcBef>
                <a:spcPct val="20000"/>
              </a:spcBef>
              <a:spcAft>
                <a:spcPct val="0"/>
              </a:spcAft>
              <a:buChar char="»"/>
              <a:defRPr sz="2000">
                <a:solidFill>
                  <a:schemeClr val="bg2"/>
                </a:solidFill>
                <a:latin typeface="Times" pitchFamily="18" charset="0"/>
              </a:defRPr>
            </a:lvl7pPr>
            <a:lvl8pPr marL="3429000" indent="-228600" eaLnBrk="0" fontAlgn="base" hangingPunct="0">
              <a:spcBef>
                <a:spcPct val="20000"/>
              </a:spcBef>
              <a:spcAft>
                <a:spcPct val="0"/>
              </a:spcAft>
              <a:buChar char="»"/>
              <a:defRPr sz="2000">
                <a:solidFill>
                  <a:schemeClr val="bg2"/>
                </a:solidFill>
                <a:latin typeface="Times" pitchFamily="18" charset="0"/>
              </a:defRPr>
            </a:lvl8pPr>
            <a:lvl9pPr marL="3886200" indent="-228600" eaLnBrk="0" fontAlgn="base" hangingPunct="0">
              <a:spcBef>
                <a:spcPct val="20000"/>
              </a:spcBef>
              <a:spcAft>
                <a:spcPct val="0"/>
              </a:spcAft>
              <a:buChar char="»"/>
              <a:defRPr sz="2000">
                <a:solidFill>
                  <a:schemeClr val="bg2"/>
                </a:solidFill>
                <a:latin typeface="Times" pitchFamily="18" charset="0"/>
              </a:defRPr>
            </a:lvl9pPr>
          </a:lstStyle>
          <a:p>
            <a:pPr eaLnBrk="1" hangingPunct="1">
              <a:spcBef>
                <a:spcPct val="0"/>
              </a:spcBef>
              <a:buFontTx/>
              <a:buNone/>
            </a:pPr>
            <a:endParaRPr lang="fr-CA" altLang="en-US" sz="1800">
              <a:solidFill>
                <a:schemeClr val="tx1"/>
              </a:solidFill>
            </a:endParaRPr>
          </a:p>
        </p:txBody>
      </p:sp>
      <p:sp>
        <p:nvSpPr>
          <p:cNvPr id="55313" name="Oval 17"/>
          <p:cNvSpPr>
            <a:spLocks noChangeArrowheads="1"/>
          </p:cNvSpPr>
          <p:nvPr/>
        </p:nvSpPr>
        <p:spPr bwMode="auto">
          <a:xfrm>
            <a:off x="5562600" y="3810000"/>
            <a:ext cx="304800" cy="304800"/>
          </a:xfrm>
          <a:prstGeom prst="ellipse">
            <a:avLst/>
          </a:pr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2400">
                <a:solidFill>
                  <a:schemeClr val="bg2"/>
                </a:solidFill>
                <a:latin typeface="Arial" charset="0"/>
              </a:defRPr>
            </a:lvl1pPr>
            <a:lvl2pPr marL="742950" indent="-285750" eaLnBrk="0" hangingPunct="0">
              <a:spcBef>
                <a:spcPct val="20000"/>
              </a:spcBef>
              <a:buChar char="–"/>
              <a:defRPr sz="2000">
                <a:solidFill>
                  <a:schemeClr val="bg2"/>
                </a:solidFill>
                <a:latin typeface="Arial" charset="0"/>
              </a:defRPr>
            </a:lvl2pPr>
            <a:lvl3pPr marL="1143000" indent="-228600" eaLnBrk="0" hangingPunct="0">
              <a:spcBef>
                <a:spcPct val="20000"/>
              </a:spcBef>
              <a:buChar char="•"/>
              <a:defRPr sz="2400">
                <a:solidFill>
                  <a:schemeClr val="bg2"/>
                </a:solidFill>
                <a:latin typeface="Arial" charset="0"/>
              </a:defRPr>
            </a:lvl3pPr>
            <a:lvl4pPr marL="1600200" indent="-228600" eaLnBrk="0" hangingPunct="0">
              <a:spcBef>
                <a:spcPct val="20000"/>
              </a:spcBef>
              <a:buChar char="–"/>
              <a:defRPr sz="2000">
                <a:solidFill>
                  <a:schemeClr val="bg2"/>
                </a:solidFill>
                <a:latin typeface="Times" pitchFamily="18" charset="0"/>
              </a:defRPr>
            </a:lvl4pPr>
            <a:lvl5pPr marL="2057400" indent="-228600" eaLnBrk="0" hangingPunct="0">
              <a:spcBef>
                <a:spcPct val="20000"/>
              </a:spcBef>
              <a:buChar char="»"/>
              <a:defRPr sz="2000">
                <a:solidFill>
                  <a:schemeClr val="bg2"/>
                </a:solidFill>
                <a:latin typeface="Times" pitchFamily="18" charset="0"/>
              </a:defRPr>
            </a:lvl5pPr>
            <a:lvl6pPr marL="2514600" indent="-228600" eaLnBrk="0" fontAlgn="base" hangingPunct="0">
              <a:spcBef>
                <a:spcPct val="20000"/>
              </a:spcBef>
              <a:spcAft>
                <a:spcPct val="0"/>
              </a:spcAft>
              <a:buChar char="»"/>
              <a:defRPr sz="2000">
                <a:solidFill>
                  <a:schemeClr val="bg2"/>
                </a:solidFill>
                <a:latin typeface="Times" pitchFamily="18" charset="0"/>
              </a:defRPr>
            </a:lvl6pPr>
            <a:lvl7pPr marL="2971800" indent="-228600" eaLnBrk="0" fontAlgn="base" hangingPunct="0">
              <a:spcBef>
                <a:spcPct val="20000"/>
              </a:spcBef>
              <a:spcAft>
                <a:spcPct val="0"/>
              </a:spcAft>
              <a:buChar char="»"/>
              <a:defRPr sz="2000">
                <a:solidFill>
                  <a:schemeClr val="bg2"/>
                </a:solidFill>
                <a:latin typeface="Times" pitchFamily="18" charset="0"/>
              </a:defRPr>
            </a:lvl7pPr>
            <a:lvl8pPr marL="3429000" indent="-228600" eaLnBrk="0" fontAlgn="base" hangingPunct="0">
              <a:spcBef>
                <a:spcPct val="20000"/>
              </a:spcBef>
              <a:spcAft>
                <a:spcPct val="0"/>
              </a:spcAft>
              <a:buChar char="»"/>
              <a:defRPr sz="2000">
                <a:solidFill>
                  <a:schemeClr val="bg2"/>
                </a:solidFill>
                <a:latin typeface="Times" pitchFamily="18" charset="0"/>
              </a:defRPr>
            </a:lvl8pPr>
            <a:lvl9pPr marL="3886200" indent="-228600" eaLnBrk="0" fontAlgn="base" hangingPunct="0">
              <a:spcBef>
                <a:spcPct val="20000"/>
              </a:spcBef>
              <a:spcAft>
                <a:spcPct val="0"/>
              </a:spcAft>
              <a:buChar char="»"/>
              <a:defRPr sz="2000">
                <a:solidFill>
                  <a:schemeClr val="bg2"/>
                </a:solidFill>
                <a:latin typeface="Times" pitchFamily="18" charset="0"/>
              </a:defRPr>
            </a:lvl9pPr>
          </a:lstStyle>
          <a:p>
            <a:pPr eaLnBrk="1" hangingPunct="1">
              <a:spcBef>
                <a:spcPct val="0"/>
              </a:spcBef>
              <a:buFontTx/>
              <a:buNone/>
            </a:pPr>
            <a:endParaRPr lang="fr-CA" altLang="en-US" sz="1800">
              <a:solidFill>
                <a:schemeClr val="tx1"/>
              </a:solidFill>
            </a:endParaRPr>
          </a:p>
        </p:txBody>
      </p:sp>
      <p:sp>
        <p:nvSpPr>
          <p:cNvPr id="55314" name="Oval 18"/>
          <p:cNvSpPr>
            <a:spLocks noChangeArrowheads="1"/>
          </p:cNvSpPr>
          <p:nvPr/>
        </p:nvSpPr>
        <p:spPr bwMode="auto">
          <a:xfrm>
            <a:off x="2971800" y="1981200"/>
            <a:ext cx="304800" cy="304800"/>
          </a:xfrm>
          <a:prstGeom prst="ellipse">
            <a:avLst/>
          </a:pr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2400">
                <a:solidFill>
                  <a:schemeClr val="bg2"/>
                </a:solidFill>
                <a:latin typeface="Arial" charset="0"/>
              </a:defRPr>
            </a:lvl1pPr>
            <a:lvl2pPr marL="742950" indent="-285750" eaLnBrk="0" hangingPunct="0">
              <a:spcBef>
                <a:spcPct val="20000"/>
              </a:spcBef>
              <a:buChar char="–"/>
              <a:defRPr sz="2000">
                <a:solidFill>
                  <a:schemeClr val="bg2"/>
                </a:solidFill>
                <a:latin typeface="Arial" charset="0"/>
              </a:defRPr>
            </a:lvl2pPr>
            <a:lvl3pPr marL="1143000" indent="-228600" eaLnBrk="0" hangingPunct="0">
              <a:spcBef>
                <a:spcPct val="20000"/>
              </a:spcBef>
              <a:buChar char="•"/>
              <a:defRPr sz="2400">
                <a:solidFill>
                  <a:schemeClr val="bg2"/>
                </a:solidFill>
                <a:latin typeface="Arial" charset="0"/>
              </a:defRPr>
            </a:lvl3pPr>
            <a:lvl4pPr marL="1600200" indent="-228600" eaLnBrk="0" hangingPunct="0">
              <a:spcBef>
                <a:spcPct val="20000"/>
              </a:spcBef>
              <a:buChar char="–"/>
              <a:defRPr sz="2000">
                <a:solidFill>
                  <a:schemeClr val="bg2"/>
                </a:solidFill>
                <a:latin typeface="Times" pitchFamily="18" charset="0"/>
              </a:defRPr>
            </a:lvl4pPr>
            <a:lvl5pPr marL="2057400" indent="-228600" eaLnBrk="0" hangingPunct="0">
              <a:spcBef>
                <a:spcPct val="20000"/>
              </a:spcBef>
              <a:buChar char="»"/>
              <a:defRPr sz="2000">
                <a:solidFill>
                  <a:schemeClr val="bg2"/>
                </a:solidFill>
                <a:latin typeface="Times" pitchFamily="18" charset="0"/>
              </a:defRPr>
            </a:lvl5pPr>
            <a:lvl6pPr marL="2514600" indent="-228600" eaLnBrk="0" fontAlgn="base" hangingPunct="0">
              <a:spcBef>
                <a:spcPct val="20000"/>
              </a:spcBef>
              <a:spcAft>
                <a:spcPct val="0"/>
              </a:spcAft>
              <a:buChar char="»"/>
              <a:defRPr sz="2000">
                <a:solidFill>
                  <a:schemeClr val="bg2"/>
                </a:solidFill>
                <a:latin typeface="Times" pitchFamily="18" charset="0"/>
              </a:defRPr>
            </a:lvl6pPr>
            <a:lvl7pPr marL="2971800" indent="-228600" eaLnBrk="0" fontAlgn="base" hangingPunct="0">
              <a:spcBef>
                <a:spcPct val="20000"/>
              </a:spcBef>
              <a:spcAft>
                <a:spcPct val="0"/>
              </a:spcAft>
              <a:buChar char="»"/>
              <a:defRPr sz="2000">
                <a:solidFill>
                  <a:schemeClr val="bg2"/>
                </a:solidFill>
                <a:latin typeface="Times" pitchFamily="18" charset="0"/>
              </a:defRPr>
            </a:lvl7pPr>
            <a:lvl8pPr marL="3429000" indent="-228600" eaLnBrk="0" fontAlgn="base" hangingPunct="0">
              <a:spcBef>
                <a:spcPct val="20000"/>
              </a:spcBef>
              <a:spcAft>
                <a:spcPct val="0"/>
              </a:spcAft>
              <a:buChar char="»"/>
              <a:defRPr sz="2000">
                <a:solidFill>
                  <a:schemeClr val="bg2"/>
                </a:solidFill>
                <a:latin typeface="Times" pitchFamily="18" charset="0"/>
              </a:defRPr>
            </a:lvl8pPr>
            <a:lvl9pPr marL="3886200" indent="-228600" eaLnBrk="0" fontAlgn="base" hangingPunct="0">
              <a:spcBef>
                <a:spcPct val="20000"/>
              </a:spcBef>
              <a:spcAft>
                <a:spcPct val="0"/>
              </a:spcAft>
              <a:buChar char="»"/>
              <a:defRPr sz="2000">
                <a:solidFill>
                  <a:schemeClr val="bg2"/>
                </a:solidFill>
                <a:latin typeface="Times" pitchFamily="18" charset="0"/>
              </a:defRPr>
            </a:lvl9pPr>
          </a:lstStyle>
          <a:p>
            <a:pPr eaLnBrk="1" hangingPunct="1">
              <a:spcBef>
                <a:spcPct val="0"/>
              </a:spcBef>
              <a:buFontTx/>
              <a:buNone/>
            </a:pPr>
            <a:endParaRPr lang="fr-CA" altLang="en-US" sz="1800">
              <a:solidFill>
                <a:schemeClr val="tx1"/>
              </a:solidFill>
            </a:endParaRPr>
          </a:p>
        </p:txBody>
      </p:sp>
      <p:sp>
        <p:nvSpPr>
          <p:cNvPr id="55315" name="Oval 19"/>
          <p:cNvSpPr>
            <a:spLocks noChangeArrowheads="1"/>
          </p:cNvSpPr>
          <p:nvPr/>
        </p:nvSpPr>
        <p:spPr bwMode="auto">
          <a:xfrm>
            <a:off x="4267200" y="4876800"/>
            <a:ext cx="304800" cy="304800"/>
          </a:xfrm>
          <a:prstGeom prst="ellipse">
            <a:avLst/>
          </a:prstGeom>
          <a:solidFill>
            <a:srgbClr val="66FF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2400">
                <a:solidFill>
                  <a:schemeClr val="bg2"/>
                </a:solidFill>
                <a:latin typeface="Arial" charset="0"/>
              </a:defRPr>
            </a:lvl1pPr>
            <a:lvl2pPr marL="742950" indent="-285750" eaLnBrk="0" hangingPunct="0">
              <a:spcBef>
                <a:spcPct val="20000"/>
              </a:spcBef>
              <a:buChar char="–"/>
              <a:defRPr sz="2000">
                <a:solidFill>
                  <a:schemeClr val="bg2"/>
                </a:solidFill>
                <a:latin typeface="Arial" charset="0"/>
              </a:defRPr>
            </a:lvl2pPr>
            <a:lvl3pPr marL="1143000" indent="-228600" eaLnBrk="0" hangingPunct="0">
              <a:spcBef>
                <a:spcPct val="20000"/>
              </a:spcBef>
              <a:buChar char="•"/>
              <a:defRPr sz="2400">
                <a:solidFill>
                  <a:schemeClr val="bg2"/>
                </a:solidFill>
                <a:latin typeface="Arial" charset="0"/>
              </a:defRPr>
            </a:lvl3pPr>
            <a:lvl4pPr marL="1600200" indent="-228600" eaLnBrk="0" hangingPunct="0">
              <a:spcBef>
                <a:spcPct val="20000"/>
              </a:spcBef>
              <a:buChar char="–"/>
              <a:defRPr sz="2000">
                <a:solidFill>
                  <a:schemeClr val="bg2"/>
                </a:solidFill>
                <a:latin typeface="Times" pitchFamily="18" charset="0"/>
              </a:defRPr>
            </a:lvl4pPr>
            <a:lvl5pPr marL="2057400" indent="-228600" eaLnBrk="0" hangingPunct="0">
              <a:spcBef>
                <a:spcPct val="20000"/>
              </a:spcBef>
              <a:buChar char="»"/>
              <a:defRPr sz="2000">
                <a:solidFill>
                  <a:schemeClr val="bg2"/>
                </a:solidFill>
                <a:latin typeface="Times" pitchFamily="18" charset="0"/>
              </a:defRPr>
            </a:lvl5pPr>
            <a:lvl6pPr marL="2514600" indent="-228600" eaLnBrk="0" fontAlgn="base" hangingPunct="0">
              <a:spcBef>
                <a:spcPct val="20000"/>
              </a:spcBef>
              <a:spcAft>
                <a:spcPct val="0"/>
              </a:spcAft>
              <a:buChar char="»"/>
              <a:defRPr sz="2000">
                <a:solidFill>
                  <a:schemeClr val="bg2"/>
                </a:solidFill>
                <a:latin typeface="Times" pitchFamily="18" charset="0"/>
              </a:defRPr>
            </a:lvl6pPr>
            <a:lvl7pPr marL="2971800" indent="-228600" eaLnBrk="0" fontAlgn="base" hangingPunct="0">
              <a:spcBef>
                <a:spcPct val="20000"/>
              </a:spcBef>
              <a:spcAft>
                <a:spcPct val="0"/>
              </a:spcAft>
              <a:buChar char="»"/>
              <a:defRPr sz="2000">
                <a:solidFill>
                  <a:schemeClr val="bg2"/>
                </a:solidFill>
                <a:latin typeface="Times" pitchFamily="18" charset="0"/>
              </a:defRPr>
            </a:lvl7pPr>
            <a:lvl8pPr marL="3429000" indent="-228600" eaLnBrk="0" fontAlgn="base" hangingPunct="0">
              <a:spcBef>
                <a:spcPct val="20000"/>
              </a:spcBef>
              <a:spcAft>
                <a:spcPct val="0"/>
              </a:spcAft>
              <a:buChar char="»"/>
              <a:defRPr sz="2000">
                <a:solidFill>
                  <a:schemeClr val="bg2"/>
                </a:solidFill>
                <a:latin typeface="Times" pitchFamily="18" charset="0"/>
              </a:defRPr>
            </a:lvl8pPr>
            <a:lvl9pPr marL="3886200" indent="-228600" eaLnBrk="0" fontAlgn="base" hangingPunct="0">
              <a:spcBef>
                <a:spcPct val="20000"/>
              </a:spcBef>
              <a:spcAft>
                <a:spcPct val="0"/>
              </a:spcAft>
              <a:buChar char="»"/>
              <a:defRPr sz="2000">
                <a:solidFill>
                  <a:schemeClr val="bg2"/>
                </a:solidFill>
                <a:latin typeface="Times" pitchFamily="18" charset="0"/>
              </a:defRPr>
            </a:lvl9pPr>
          </a:lstStyle>
          <a:p>
            <a:pPr eaLnBrk="1" hangingPunct="1">
              <a:spcBef>
                <a:spcPct val="0"/>
              </a:spcBef>
              <a:buFontTx/>
              <a:buNone/>
            </a:pPr>
            <a:endParaRPr lang="fr-CA" altLang="en-US" sz="1800">
              <a:solidFill>
                <a:schemeClr val="tx1"/>
              </a:solidFill>
            </a:endParaRPr>
          </a:p>
        </p:txBody>
      </p:sp>
      <p:sp>
        <p:nvSpPr>
          <p:cNvPr id="55316" name="Oval 20"/>
          <p:cNvSpPr>
            <a:spLocks noChangeArrowheads="1"/>
          </p:cNvSpPr>
          <p:nvPr/>
        </p:nvSpPr>
        <p:spPr bwMode="auto">
          <a:xfrm>
            <a:off x="4419600" y="3657600"/>
            <a:ext cx="304800" cy="304800"/>
          </a:xfrm>
          <a:prstGeom prst="ellipse">
            <a:avLst/>
          </a:pr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2400">
                <a:solidFill>
                  <a:schemeClr val="bg2"/>
                </a:solidFill>
                <a:latin typeface="Arial" charset="0"/>
              </a:defRPr>
            </a:lvl1pPr>
            <a:lvl2pPr marL="742950" indent="-285750" eaLnBrk="0" hangingPunct="0">
              <a:spcBef>
                <a:spcPct val="20000"/>
              </a:spcBef>
              <a:buChar char="–"/>
              <a:defRPr sz="2000">
                <a:solidFill>
                  <a:schemeClr val="bg2"/>
                </a:solidFill>
                <a:latin typeface="Arial" charset="0"/>
              </a:defRPr>
            </a:lvl2pPr>
            <a:lvl3pPr marL="1143000" indent="-228600" eaLnBrk="0" hangingPunct="0">
              <a:spcBef>
                <a:spcPct val="20000"/>
              </a:spcBef>
              <a:buChar char="•"/>
              <a:defRPr sz="2400">
                <a:solidFill>
                  <a:schemeClr val="bg2"/>
                </a:solidFill>
                <a:latin typeface="Arial" charset="0"/>
              </a:defRPr>
            </a:lvl3pPr>
            <a:lvl4pPr marL="1600200" indent="-228600" eaLnBrk="0" hangingPunct="0">
              <a:spcBef>
                <a:spcPct val="20000"/>
              </a:spcBef>
              <a:buChar char="–"/>
              <a:defRPr sz="2000">
                <a:solidFill>
                  <a:schemeClr val="bg2"/>
                </a:solidFill>
                <a:latin typeface="Times" pitchFamily="18" charset="0"/>
              </a:defRPr>
            </a:lvl4pPr>
            <a:lvl5pPr marL="2057400" indent="-228600" eaLnBrk="0" hangingPunct="0">
              <a:spcBef>
                <a:spcPct val="20000"/>
              </a:spcBef>
              <a:buChar char="»"/>
              <a:defRPr sz="2000">
                <a:solidFill>
                  <a:schemeClr val="bg2"/>
                </a:solidFill>
                <a:latin typeface="Times" pitchFamily="18" charset="0"/>
              </a:defRPr>
            </a:lvl5pPr>
            <a:lvl6pPr marL="2514600" indent="-228600" eaLnBrk="0" fontAlgn="base" hangingPunct="0">
              <a:spcBef>
                <a:spcPct val="20000"/>
              </a:spcBef>
              <a:spcAft>
                <a:spcPct val="0"/>
              </a:spcAft>
              <a:buChar char="»"/>
              <a:defRPr sz="2000">
                <a:solidFill>
                  <a:schemeClr val="bg2"/>
                </a:solidFill>
                <a:latin typeface="Times" pitchFamily="18" charset="0"/>
              </a:defRPr>
            </a:lvl6pPr>
            <a:lvl7pPr marL="2971800" indent="-228600" eaLnBrk="0" fontAlgn="base" hangingPunct="0">
              <a:spcBef>
                <a:spcPct val="20000"/>
              </a:spcBef>
              <a:spcAft>
                <a:spcPct val="0"/>
              </a:spcAft>
              <a:buChar char="»"/>
              <a:defRPr sz="2000">
                <a:solidFill>
                  <a:schemeClr val="bg2"/>
                </a:solidFill>
                <a:latin typeface="Times" pitchFamily="18" charset="0"/>
              </a:defRPr>
            </a:lvl7pPr>
            <a:lvl8pPr marL="3429000" indent="-228600" eaLnBrk="0" fontAlgn="base" hangingPunct="0">
              <a:spcBef>
                <a:spcPct val="20000"/>
              </a:spcBef>
              <a:spcAft>
                <a:spcPct val="0"/>
              </a:spcAft>
              <a:buChar char="»"/>
              <a:defRPr sz="2000">
                <a:solidFill>
                  <a:schemeClr val="bg2"/>
                </a:solidFill>
                <a:latin typeface="Times" pitchFamily="18" charset="0"/>
              </a:defRPr>
            </a:lvl8pPr>
            <a:lvl9pPr marL="3886200" indent="-228600" eaLnBrk="0" fontAlgn="base" hangingPunct="0">
              <a:spcBef>
                <a:spcPct val="20000"/>
              </a:spcBef>
              <a:spcAft>
                <a:spcPct val="0"/>
              </a:spcAft>
              <a:buChar char="»"/>
              <a:defRPr sz="2000">
                <a:solidFill>
                  <a:schemeClr val="bg2"/>
                </a:solidFill>
                <a:latin typeface="Times" pitchFamily="18" charset="0"/>
              </a:defRPr>
            </a:lvl9pPr>
          </a:lstStyle>
          <a:p>
            <a:pPr eaLnBrk="1" hangingPunct="1">
              <a:spcBef>
                <a:spcPct val="0"/>
              </a:spcBef>
              <a:buFontTx/>
              <a:buNone/>
            </a:pPr>
            <a:endParaRPr lang="fr-CA" altLang="en-US" sz="1800">
              <a:solidFill>
                <a:schemeClr val="tx1"/>
              </a:solidFill>
            </a:endParaRPr>
          </a:p>
        </p:txBody>
      </p:sp>
      <p:sp>
        <p:nvSpPr>
          <p:cNvPr id="55317" name="Oval 21"/>
          <p:cNvSpPr>
            <a:spLocks noChangeArrowheads="1"/>
          </p:cNvSpPr>
          <p:nvPr/>
        </p:nvSpPr>
        <p:spPr bwMode="auto">
          <a:xfrm>
            <a:off x="4267200" y="5334000"/>
            <a:ext cx="304800" cy="304800"/>
          </a:xfrm>
          <a:prstGeom prst="ellipse">
            <a:avLst/>
          </a:pr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2400">
                <a:solidFill>
                  <a:schemeClr val="bg2"/>
                </a:solidFill>
                <a:latin typeface="Arial" charset="0"/>
              </a:defRPr>
            </a:lvl1pPr>
            <a:lvl2pPr marL="742950" indent="-285750" eaLnBrk="0" hangingPunct="0">
              <a:spcBef>
                <a:spcPct val="20000"/>
              </a:spcBef>
              <a:buChar char="–"/>
              <a:defRPr sz="2000">
                <a:solidFill>
                  <a:schemeClr val="bg2"/>
                </a:solidFill>
                <a:latin typeface="Arial" charset="0"/>
              </a:defRPr>
            </a:lvl2pPr>
            <a:lvl3pPr marL="1143000" indent="-228600" eaLnBrk="0" hangingPunct="0">
              <a:spcBef>
                <a:spcPct val="20000"/>
              </a:spcBef>
              <a:buChar char="•"/>
              <a:defRPr sz="2400">
                <a:solidFill>
                  <a:schemeClr val="bg2"/>
                </a:solidFill>
                <a:latin typeface="Arial" charset="0"/>
              </a:defRPr>
            </a:lvl3pPr>
            <a:lvl4pPr marL="1600200" indent="-228600" eaLnBrk="0" hangingPunct="0">
              <a:spcBef>
                <a:spcPct val="20000"/>
              </a:spcBef>
              <a:buChar char="–"/>
              <a:defRPr sz="2000">
                <a:solidFill>
                  <a:schemeClr val="bg2"/>
                </a:solidFill>
                <a:latin typeface="Times" pitchFamily="18" charset="0"/>
              </a:defRPr>
            </a:lvl4pPr>
            <a:lvl5pPr marL="2057400" indent="-228600" eaLnBrk="0" hangingPunct="0">
              <a:spcBef>
                <a:spcPct val="20000"/>
              </a:spcBef>
              <a:buChar char="»"/>
              <a:defRPr sz="2000">
                <a:solidFill>
                  <a:schemeClr val="bg2"/>
                </a:solidFill>
                <a:latin typeface="Times" pitchFamily="18" charset="0"/>
              </a:defRPr>
            </a:lvl5pPr>
            <a:lvl6pPr marL="2514600" indent="-228600" eaLnBrk="0" fontAlgn="base" hangingPunct="0">
              <a:spcBef>
                <a:spcPct val="20000"/>
              </a:spcBef>
              <a:spcAft>
                <a:spcPct val="0"/>
              </a:spcAft>
              <a:buChar char="»"/>
              <a:defRPr sz="2000">
                <a:solidFill>
                  <a:schemeClr val="bg2"/>
                </a:solidFill>
                <a:latin typeface="Times" pitchFamily="18" charset="0"/>
              </a:defRPr>
            </a:lvl6pPr>
            <a:lvl7pPr marL="2971800" indent="-228600" eaLnBrk="0" fontAlgn="base" hangingPunct="0">
              <a:spcBef>
                <a:spcPct val="20000"/>
              </a:spcBef>
              <a:spcAft>
                <a:spcPct val="0"/>
              </a:spcAft>
              <a:buChar char="»"/>
              <a:defRPr sz="2000">
                <a:solidFill>
                  <a:schemeClr val="bg2"/>
                </a:solidFill>
                <a:latin typeface="Times" pitchFamily="18" charset="0"/>
              </a:defRPr>
            </a:lvl7pPr>
            <a:lvl8pPr marL="3429000" indent="-228600" eaLnBrk="0" fontAlgn="base" hangingPunct="0">
              <a:spcBef>
                <a:spcPct val="20000"/>
              </a:spcBef>
              <a:spcAft>
                <a:spcPct val="0"/>
              </a:spcAft>
              <a:buChar char="»"/>
              <a:defRPr sz="2000">
                <a:solidFill>
                  <a:schemeClr val="bg2"/>
                </a:solidFill>
                <a:latin typeface="Times" pitchFamily="18" charset="0"/>
              </a:defRPr>
            </a:lvl8pPr>
            <a:lvl9pPr marL="3886200" indent="-228600" eaLnBrk="0" fontAlgn="base" hangingPunct="0">
              <a:spcBef>
                <a:spcPct val="20000"/>
              </a:spcBef>
              <a:spcAft>
                <a:spcPct val="0"/>
              </a:spcAft>
              <a:buChar char="»"/>
              <a:defRPr sz="2000">
                <a:solidFill>
                  <a:schemeClr val="bg2"/>
                </a:solidFill>
                <a:latin typeface="Times" pitchFamily="18" charset="0"/>
              </a:defRPr>
            </a:lvl9pPr>
          </a:lstStyle>
          <a:p>
            <a:pPr eaLnBrk="1" hangingPunct="1">
              <a:spcBef>
                <a:spcPct val="0"/>
              </a:spcBef>
              <a:buFontTx/>
              <a:buNone/>
            </a:pPr>
            <a:endParaRPr lang="fr-CA" altLang="en-US" sz="1800">
              <a:solidFill>
                <a:schemeClr val="tx1"/>
              </a:solidFill>
            </a:endParaRPr>
          </a:p>
        </p:txBody>
      </p:sp>
      <p:sp>
        <p:nvSpPr>
          <p:cNvPr id="55318" name="Oval 22"/>
          <p:cNvSpPr>
            <a:spLocks noChangeArrowheads="1"/>
          </p:cNvSpPr>
          <p:nvPr/>
        </p:nvSpPr>
        <p:spPr bwMode="auto">
          <a:xfrm>
            <a:off x="3657600" y="2438400"/>
            <a:ext cx="304800" cy="304800"/>
          </a:xfrm>
          <a:prstGeom prst="ellipse">
            <a:avLst/>
          </a:pr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2400">
                <a:solidFill>
                  <a:schemeClr val="bg2"/>
                </a:solidFill>
                <a:latin typeface="Arial" charset="0"/>
              </a:defRPr>
            </a:lvl1pPr>
            <a:lvl2pPr marL="742950" indent="-285750" eaLnBrk="0" hangingPunct="0">
              <a:spcBef>
                <a:spcPct val="20000"/>
              </a:spcBef>
              <a:buChar char="–"/>
              <a:defRPr sz="2000">
                <a:solidFill>
                  <a:schemeClr val="bg2"/>
                </a:solidFill>
                <a:latin typeface="Arial" charset="0"/>
              </a:defRPr>
            </a:lvl2pPr>
            <a:lvl3pPr marL="1143000" indent="-228600" eaLnBrk="0" hangingPunct="0">
              <a:spcBef>
                <a:spcPct val="20000"/>
              </a:spcBef>
              <a:buChar char="•"/>
              <a:defRPr sz="2400">
                <a:solidFill>
                  <a:schemeClr val="bg2"/>
                </a:solidFill>
                <a:latin typeface="Arial" charset="0"/>
              </a:defRPr>
            </a:lvl3pPr>
            <a:lvl4pPr marL="1600200" indent="-228600" eaLnBrk="0" hangingPunct="0">
              <a:spcBef>
                <a:spcPct val="20000"/>
              </a:spcBef>
              <a:buChar char="–"/>
              <a:defRPr sz="2000">
                <a:solidFill>
                  <a:schemeClr val="bg2"/>
                </a:solidFill>
                <a:latin typeface="Times" pitchFamily="18" charset="0"/>
              </a:defRPr>
            </a:lvl4pPr>
            <a:lvl5pPr marL="2057400" indent="-228600" eaLnBrk="0" hangingPunct="0">
              <a:spcBef>
                <a:spcPct val="20000"/>
              </a:spcBef>
              <a:buChar char="»"/>
              <a:defRPr sz="2000">
                <a:solidFill>
                  <a:schemeClr val="bg2"/>
                </a:solidFill>
                <a:latin typeface="Times" pitchFamily="18" charset="0"/>
              </a:defRPr>
            </a:lvl5pPr>
            <a:lvl6pPr marL="2514600" indent="-228600" eaLnBrk="0" fontAlgn="base" hangingPunct="0">
              <a:spcBef>
                <a:spcPct val="20000"/>
              </a:spcBef>
              <a:spcAft>
                <a:spcPct val="0"/>
              </a:spcAft>
              <a:buChar char="»"/>
              <a:defRPr sz="2000">
                <a:solidFill>
                  <a:schemeClr val="bg2"/>
                </a:solidFill>
                <a:latin typeface="Times" pitchFamily="18" charset="0"/>
              </a:defRPr>
            </a:lvl6pPr>
            <a:lvl7pPr marL="2971800" indent="-228600" eaLnBrk="0" fontAlgn="base" hangingPunct="0">
              <a:spcBef>
                <a:spcPct val="20000"/>
              </a:spcBef>
              <a:spcAft>
                <a:spcPct val="0"/>
              </a:spcAft>
              <a:buChar char="»"/>
              <a:defRPr sz="2000">
                <a:solidFill>
                  <a:schemeClr val="bg2"/>
                </a:solidFill>
                <a:latin typeface="Times" pitchFamily="18" charset="0"/>
              </a:defRPr>
            </a:lvl7pPr>
            <a:lvl8pPr marL="3429000" indent="-228600" eaLnBrk="0" fontAlgn="base" hangingPunct="0">
              <a:spcBef>
                <a:spcPct val="20000"/>
              </a:spcBef>
              <a:spcAft>
                <a:spcPct val="0"/>
              </a:spcAft>
              <a:buChar char="»"/>
              <a:defRPr sz="2000">
                <a:solidFill>
                  <a:schemeClr val="bg2"/>
                </a:solidFill>
                <a:latin typeface="Times" pitchFamily="18" charset="0"/>
              </a:defRPr>
            </a:lvl8pPr>
            <a:lvl9pPr marL="3886200" indent="-228600" eaLnBrk="0" fontAlgn="base" hangingPunct="0">
              <a:spcBef>
                <a:spcPct val="20000"/>
              </a:spcBef>
              <a:spcAft>
                <a:spcPct val="0"/>
              </a:spcAft>
              <a:buChar char="»"/>
              <a:defRPr sz="2000">
                <a:solidFill>
                  <a:schemeClr val="bg2"/>
                </a:solidFill>
                <a:latin typeface="Times" pitchFamily="18" charset="0"/>
              </a:defRPr>
            </a:lvl9pPr>
          </a:lstStyle>
          <a:p>
            <a:pPr eaLnBrk="1" hangingPunct="1">
              <a:spcBef>
                <a:spcPct val="0"/>
              </a:spcBef>
              <a:buFontTx/>
              <a:buNone/>
            </a:pPr>
            <a:endParaRPr lang="fr-CA" altLang="en-US" sz="1800">
              <a:solidFill>
                <a:schemeClr val="tx1"/>
              </a:solidFill>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re 1"/>
          <p:cNvSpPr>
            <a:spLocks noGrp="1"/>
          </p:cNvSpPr>
          <p:nvPr>
            <p:ph type="title"/>
          </p:nvPr>
        </p:nvSpPr>
        <p:spPr>
          <a:xfrm>
            <a:off x="0" y="0"/>
            <a:ext cx="9144000" cy="1371600"/>
          </a:xfrm>
        </p:spPr>
        <p:txBody>
          <a:bodyPr/>
          <a:lstStyle/>
          <a:p>
            <a:r>
              <a:rPr lang="fr-CA" altLang="en-US" smtClean="0"/>
              <a:t>Conjonction de d’autres paires de variables</a:t>
            </a:r>
          </a:p>
        </p:txBody>
      </p:sp>
      <p:sp>
        <p:nvSpPr>
          <p:cNvPr id="56323" name="ZoneTexte 2"/>
          <p:cNvSpPr txBox="1">
            <a:spLocks noChangeArrowheads="1"/>
          </p:cNvSpPr>
          <p:nvPr/>
        </p:nvSpPr>
        <p:spPr bwMode="auto">
          <a:xfrm>
            <a:off x="714375" y="1785938"/>
            <a:ext cx="7143750"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bg2"/>
                </a:solidFill>
                <a:latin typeface="Arial" charset="0"/>
              </a:defRPr>
            </a:lvl1pPr>
            <a:lvl2pPr marL="742950" indent="-285750" eaLnBrk="0" hangingPunct="0">
              <a:spcBef>
                <a:spcPct val="20000"/>
              </a:spcBef>
              <a:buChar char="–"/>
              <a:defRPr sz="2000">
                <a:solidFill>
                  <a:schemeClr val="bg2"/>
                </a:solidFill>
                <a:latin typeface="Arial" charset="0"/>
              </a:defRPr>
            </a:lvl2pPr>
            <a:lvl3pPr marL="1143000" indent="-228600" eaLnBrk="0" hangingPunct="0">
              <a:spcBef>
                <a:spcPct val="20000"/>
              </a:spcBef>
              <a:buChar char="•"/>
              <a:defRPr sz="2400">
                <a:solidFill>
                  <a:schemeClr val="bg2"/>
                </a:solidFill>
                <a:latin typeface="Arial" charset="0"/>
              </a:defRPr>
            </a:lvl3pPr>
            <a:lvl4pPr marL="1600200" indent="-228600" eaLnBrk="0" hangingPunct="0">
              <a:spcBef>
                <a:spcPct val="20000"/>
              </a:spcBef>
              <a:buChar char="–"/>
              <a:defRPr sz="2000">
                <a:solidFill>
                  <a:schemeClr val="bg2"/>
                </a:solidFill>
                <a:latin typeface="Times" pitchFamily="18" charset="0"/>
              </a:defRPr>
            </a:lvl4pPr>
            <a:lvl5pPr marL="2057400" indent="-228600" eaLnBrk="0" hangingPunct="0">
              <a:spcBef>
                <a:spcPct val="20000"/>
              </a:spcBef>
              <a:buChar char="»"/>
              <a:defRPr sz="2000">
                <a:solidFill>
                  <a:schemeClr val="bg2"/>
                </a:solidFill>
                <a:latin typeface="Times" pitchFamily="18" charset="0"/>
              </a:defRPr>
            </a:lvl5pPr>
            <a:lvl6pPr marL="2514600" indent="-228600" eaLnBrk="0" fontAlgn="base" hangingPunct="0">
              <a:spcBef>
                <a:spcPct val="20000"/>
              </a:spcBef>
              <a:spcAft>
                <a:spcPct val="0"/>
              </a:spcAft>
              <a:buChar char="»"/>
              <a:defRPr sz="2000">
                <a:solidFill>
                  <a:schemeClr val="bg2"/>
                </a:solidFill>
                <a:latin typeface="Times" pitchFamily="18" charset="0"/>
              </a:defRPr>
            </a:lvl6pPr>
            <a:lvl7pPr marL="2971800" indent="-228600" eaLnBrk="0" fontAlgn="base" hangingPunct="0">
              <a:spcBef>
                <a:spcPct val="20000"/>
              </a:spcBef>
              <a:spcAft>
                <a:spcPct val="0"/>
              </a:spcAft>
              <a:buChar char="»"/>
              <a:defRPr sz="2000">
                <a:solidFill>
                  <a:schemeClr val="bg2"/>
                </a:solidFill>
                <a:latin typeface="Times" pitchFamily="18" charset="0"/>
              </a:defRPr>
            </a:lvl7pPr>
            <a:lvl8pPr marL="3429000" indent="-228600" eaLnBrk="0" fontAlgn="base" hangingPunct="0">
              <a:spcBef>
                <a:spcPct val="20000"/>
              </a:spcBef>
              <a:spcAft>
                <a:spcPct val="0"/>
              </a:spcAft>
              <a:buChar char="»"/>
              <a:defRPr sz="2000">
                <a:solidFill>
                  <a:schemeClr val="bg2"/>
                </a:solidFill>
                <a:latin typeface="Times" pitchFamily="18" charset="0"/>
              </a:defRPr>
            </a:lvl8pPr>
            <a:lvl9pPr marL="3886200" indent="-228600" eaLnBrk="0" fontAlgn="base" hangingPunct="0">
              <a:spcBef>
                <a:spcPct val="20000"/>
              </a:spcBef>
              <a:spcAft>
                <a:spcPct val="0"/>
              </a:spcAft>
              <a:buChar char="»"/>
              <a:defRPr sz="2000">
                <a:solidFill>
                  <a:schemeClr val="bg2"/>
                </a:solidFill>
                <a:latin typeface="Times" pitchFamily="18" charset="0"/>
              </a:defRPr>
            </a:lvl9pPr>
          </a:lstStyle>
          <a:p>
            <a:pPr eaLnBrk="1" hangingPunct="1">
              <a:spcBef>
                <a:spcPct val="0"/>
              </a:spcBef>
              <a:buFontTx/>
              <a:buNone/>
            </a:pPr>
            <a:r>
              <a:rPr lang="fr-CA" altLang="en-US" dirty="0"/>
              <a:t>Existe-t-il des paires de variables dont la conjonction crée un effet pop-out ?</a:t>
            </a:r>
            <a:br>
              <a:rPr lang="fr-CA" altLang="en-US" dirty="0"/>
            </a:br>
            <a:endParaRPr lang="fr-CA" altLang="en-US" dirty="0"/>
          </a:p>
          <a:p>
            <a:pPr eaLnBrk="1" hangingPunct="1">
              <a:spcBef>
                <a:spcPct val="0"/>
              </a:spcBef>
              <a:buFontTx/>
              <a:buNone/>
            </a:pPr>
            <a:r>
              <a:rPr lang="fr-CA" altLang="en-US" dirty="0"/>
              <a:t>Driver et al. </a:t>
            </a:r>
            <a:r>
              <a:rPr lang="fr-CA" altLang="en-US" dirty="0" smtClean="0"/>
              <a:t>(1992) </a:t>
            </a:r>
            <a:r>
              <a:rPr lang="fr-CA" altLang="en-US" dirty="0"/>
              <a:t>a découvert qu’une conjonction de mouvement et de couleur permettent une détection </a:t>
            </a:r>
            <a:r>
              <a:rPr lang="fr-CA" altLang="en-US" dirty="0" err="1"/>
              <a:t>préattentive</a:t>
            </a:r>
            <a:r>
              <a:rPr lang="fr-CA" altLang="en-US" dirty="0"/>
              <a:t>.</a:t>
            </a:r>
          </a:p>
          <a:p>
            <a:pPr eaLnBrk="1" hangingPunct="1">
              <a:spcBef>
                <a:spcPct val="0"/>
              </a:spcBef>
              <a:buFontTx/>
              <a:buNone/>
            </a:pPr>
            <a:endParaRPr lang="fr-CA" altLang="en-US" dirty="0"/>
          </a:p>
          <a:p>
            <a:pPr eaLnBrk="1" hangingPunct="1">
              <a:spcBef>
                <a:spcPct val="0"/>
              </a:spcBef>
              <a:buFontTx/>
              <a:buNone/>
            </a:pPr>
            <a:r>
              <a:rPr lang="fr-CA" altLang="en-US" dirty="0"/>
              <a:t>(Voir chapitre 5 dans Colin </a:t>
            </a:r>
            <a:r>
              <a:rPr lang="fr-CA" altLang="en-US" dirty="0" err="1"/>
              <a:t>Ware</a:t>
            </a:r>
            <a:r>
              <a:rPr lang="fr-CA" altLang="en-US" dirty="0"/>
              <a:t>, "Information </a:t>
            </a:r>
            <a:r>
              <a:rPr lang="fr-CA" altLang="en-US" dirty="0" err="1"/>
              <a:t>Visualization</a:t>
            </a:r>
            <a:r>
              <a:rPr lang="fr-CA" altLang="en-US" dirty="0"/>
              <a:t>: Perception for Design", 2ième édition, 2004, pour plus d’informations.)</a:t>
            </a: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88740"/>
          </a:xfrm>
        </p:spPr>
        <p:txBody>
          <a:bodyPr/>
          <a:lstStyle/>
          <a:p>
            <a:r>
              <a:rPr lang="en-CA" sz="2000" dirty="0" smtClean="0"/>
              <a:t>E</a:t>
            </a:r>
            <a:r>
              <a:rPr lang="en-CA" sz="2000" dirty="0"/>
              <a:t>. M. Palmer, T. C. </a:t>
            </a:r>
            <a:r>
              <a:rPr lang="en-CA" sz="2000" dirty="0" err="1"/>
              <a:t>Clausner</a:t>
            </a:r>
            <a:r>
              <a:rPr lang="en-CA" sz="2000" dirty="0"/>
              <a:t>, and P. J. </a:t>
            </a:r>
            <a:r>
              <a:rPr lang="en-CA" sz="2000" dirty="0" err="1"/>
              <a:t>Kellman</a:t>
            </a:r>
            <a:r>
              <a:rPr lang="en-CA" sz="2000" dirty="0"/>
              <a:t>. Enhancing air traffic displays via perceptual cues. ACM Transactions on Applied Perception, 5(1):4:1--22, Jan. 2008.</a:t>
            </a:r>
          </a:p>
        </p:txBody>
      </p:sp>
      <p:pic>
        <p:nvPicPr>
          <p:cNvPr id="4" name="Picture 3"/>
          <p:cNvPicPr>
            <a:picLocks noChangeAspect="1"/>
          </p:cNvPicPr>
          <p:nvPr/>
        </p:nvPicPr>
        <p:blipFill>
          <a:blip r:embed="rId2"/>
          <a:stretch>
            <a:fillRect/>
          </a:stretch>
        </p:blipFill>
        <p:spPr>
          <a:xfrm>
            <a:off x="116505" y="1178750"/>
            <a:ext cx="5760223" cy="5016640"/>
          </a:xfrm>
          <a:prstGeom prst="rect">
            <a:avLst/>
          </a:prstGeom>
        </p:spPr>
      </p:pic>
      <p:pic>
        <p:nvPicPr>
          <p:cNvPr id="6" name="Picture 5"/>
          <p:cNvPicPr>
            <a:picLocks noChangeAspect="1"/>
          </p:cNvPicPr>
          <p:nvPr/>
        </p:nvPicPr>
        <p:blipFill>
          <a:blip r:embed="rId3"/>
          <a:stretch>
            <a:fillRect/>
          </a:stretch>
        </p:blipFill>
        <p:spPr>
          <a:xfrm>
            <a:off x="5067055" y="1864720"/>
            <a:ext cx="3970559" cy="2869425"/>
          </a:xfrm>
          <a:prstGeom prst="rect">
            <a:avLst/>
          </a:prstGeom>
        </p:spPr>
      </p:pic>
    </p:spTree>
    <p:extLst>
      <p:ext uri="{BB962C8B-B14F-4D97-AF65-F5344CB8AC3E}">
        <p14:creationId xmlns:p14="http://schemas.microsoft.com/office/powerpoint/2010/main" val="428985699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re 1"/>
          <p:cNvSpPr>
            <a:spLocks noGrp="1"/>
          </p:cNvSpPr>
          <p:nvPr>
            <p:ph type="title"/>
          </p:nvPr>
        </p:nvSpPr>
        <p:spPr>
          <a:xfrm>
            <a:off x="428625" y="0"/>
            <a:ext cx="8229600" cy="1143000"/>
          </a:xfrm>
        </p:spPr>
        <p:txBody>
          <a:bodyPr/>
          <a:lstStyle/>
          <a:p>
            <a:r>
              <a:rPr lang="fr-CA" altLang="en-US" smtClean="0"/>
              <a:t>La rétine</a:t>
            </a:r>
          </a:p>
        </p:txBody>
      </p:sp>
      <p:sp>
        <p:nvSpPr>
          <p:cNvPr id="9219" name="Espace réservé du contenu 2"/>
          <p:cNvSpPr>
            <a:spLocks noGrp="1"/>
          </p:cNvSpPr>
          <p:nvPr>
            <p:ph idx="1"/>
          </p:nvPr>
        </p:nvSpPr>
        <p:spPr>
          <a:xfrm>
            <a:off x="214313" y="1000125"/>
            <a:ext cx="8715375" cy="5126038"/>
          </a:xfrm>
        </p:spPr>
        <p:txBody>
          <a:bodyPr/>
          <a:lstStyle/>
          <a:p>
            <a:r>
              <a:rPr lang="fr-CA" altLang="en-US" smtClean="0"/>
              <a:t>La lentille forme une image sur la rétine</a:t>
            </a:r>
          </a:p>
          <a:p>
            <a:r>
              <a:rPr lang="fr-CA" altLang="en-US" smtClean="0"/>
              <a:t>La rétine est couverte de cellules qui captent la lumière et qui stimulent le système nerveux</a:t>
            </a:r>
          </a:p>
          <a:p>
            <a:pPr lvl="1"/>
            <a:r>
              <a:rPr lang="fr-CA" altLang="en-US" smtClean="0"/>
              <a:t>Bâtonnets (“rods” en anglais)</a:t>
            </a:r>
          </a:p>
          <a:p>
            <a:pPr lvl="2"/>
            <a:r>
              <a:rPr lang="fr-CA" altLang="en-US" smtClean="0"/>
              <a:t>Utilisés pendant la nuit, et pour détecter le mouvement</a:t>
            </a:r>
          </a:p>
          <a:p>
            <a:pPr lvl="2"/>
            <a:r>
              <a:rPr lang="fr-CA" altLang="en-US" smtClean="0"/>
              <a:t>Détectent des intensités ou des teintes de gris</a:t>
            </a:r>
          </a:p>
          <a:p>
            <a:pPr lvl="2"/>
            <a:r>
              <a:rPr lang="fr-CA" altLang="en-US" smtClean="0"/>
              <a:t>Ne distinguent pas les fréquences (couleurs)</a:t>
            </a:r>
          </a:p>
          <a:p>
            <a:pPr lvl="1"/>
            <a:r>
              <a:rPr lang="fr-CA" altLang="en-US" smtClean="0"/>
              <a:t>Cônes (“cones” en anglais)</a:t>
            </a:r>
          </a:p>
          <a:p>
            <a:pPr lvl="2"/>
            <a:r>
              <a:rPr lang="fr-CA" altLang="en-US" smtClean="0"/>
              <a:t>Distinguent les fréquences (couleurs),</a:t>
            </a:r>
            <a:br>
              <a:rPr lang="fr-CA" altLang="en-US" smtClean="0"/>
            </a:br>
            <a:r>
              <a:rPr lang="fr-CA" altLang="en-US" smtClean="0"/>
              <a:t>nous donnant la vision en couleur pendant le jour</a:t>
            </a:r>
          </a:p>
          <a:p>
            <a:pPr lvl="2"/>
            <a:r>
              <a:rPr lang="fr-CA" altLang="en-US" smtClean="0"/>
              <a:t>3 sortes, chacune sensible à une bande de fréquences différente</a:t>
            </a:r>
          </a:p>
          <a:p>
            <a:endParaRPr lang="fr-CA" altLang="en-US" smtClean="0"/>
          </a:p>
        </p:txBody>
      </p:sp>
      <p:sp>
        <p:nvSpPr>
          <p:cNvPr id="4" name="Flèche droite 3"/>
          <p:cNvSpPr/>
          <p:nvPr/>
        </p:nvSpPr>
        <p:spPr>
          <a:xfrm rot="10800000">
            <a:off x="8524100" y="98630"/>
            <a:ext cx="533400" cy="4572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5" name="ZoneTexte 4"/>
          <p:cNvSpPr txBox="1"/>
          <p:nvPr/>
        </p:nvSpPr>
        <p:spPr>
          <a:xfrm>
            <a:off x="7990700" y="555830"/>
            <a:ext cx="1143000" cy="369332"/>
          </a:xfrm>
          <a:prstGeom prst="rect">
            <a:avLst/>
          </a:prstGeom>
          <a:noFill/>
        </p:spPr>
        <p:txBody>
          <a:bodyPr wrap="square" rtlCol="0">
            <a:spAutoFit/>
          </a:bodyPr>
          <a:lstStyle/>
          <a:p>
            <a:pPr fontAlgn="auto">
              <a:spcBef>
                <a:spcPts val="0"/>
              </a:spcBef>
              <a:spcAft>
                <a:spcPts val="0"/>
              </a:spcAft>
            </a:pPr>
            <a:r>
              <a:rPr lang="en-US" dirty="0" smtClean="0">
                <a:solidFill>
                  <a:prstClr val="black"/>
                </a:solidFill>
                <a:latin typeface="Calibri"/>
              </a:rPr>
              <a:t>À </a:t>
            </a:r>
            <a:r>
              <a:rPr lang="en-US" dirty="0" err="1" smtClean="0">
                <a:solidFill>
                  <a:prstClr val="black"/>
                </a:solidFill>
                <a:latin typeface="Calibri"/>
              </a:rPr>
              <a:t>retenir</a:t>
            </a:r>
            <a:r>
              <a:rPr lang="en-US" dirty="0" smtClean="0">
                <a:solidFill>
                  <a:prstClr val="black"/>
                </a:solidFill>
                <a:latin typeface="Calibri"/>
              </a:rPr>
              <a:t>!</a:t>
            </a:r>
            <a:endParaRPr lang="en-US" dirty="0">
              <a:solidFill>
                <a:prstClr val="black"/>
              </a:solidFill>
              <a:latin typeface="Calibri"/>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re 1"/>
          <p:cNvSpPr>
            <a:spLocks noGrp="1"/>
          </p:cNvSpPr>
          <p:nvPr>
            <p:ph type="title"/>
          </p:nvPr>
        </p:nvSpPr>
        <p:spPr>
          <a:xfrm>
            <a:off x="457200" y="274638"/>
            <a:ext cx="8229600" cy="4225925"/>
          </a:xfrm>
        </p:spPr>
        <p:txBody>
          <a:bodyPr/>
          <a:lstStyle/>
          <a:p>
            <a:r>
              <a:rPr lang="fr-CA" altLang="en-US" smtClean="0"/>
              <a:t>Un autre processus (presque?)</a:t>
            </a:r>
            <a:br>
              <a:rPr lang="fr-CA" altLang="en-US" smtClean="0"/>
            </a:br>
            <a:r>
              <a:rPr lang="fr-CA" altLang="en-US" smtClean="0"/>
              <a:t>pré-attentif: subitiser</a:t>
            </a:r>
          </a:p>
        </p:txBody>
      </p:sp>
      <p:sp>
        <p:nvSpPr>
          <p:cNvPr id="3" name="Flèche droite 3"/>
          <p:cNvSpPr/>
          <p:nvPr/>
        </p:nvSpPr>
        <p:spPr>
          <a:xfrm rot="10800000">
            <a:off x="8519651" y="4644135"/>
            <a:ext cx="533400" cy="4572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en-US">
              <a:solidFill>
                <a:prstClr val="white"/>
              </a:solidFill>
            </a:endParaRPr>
          </a:p>
        </p:txBody>
      </p:sp>
      <p:sp>
        <p:nvSpPr>
          <p:cNvPr id="4" name="ZoneTexte 4"/>
          <p:cNvSpPr txBox="1">
            <a:spLocks noChangeArrowheads="1"/>
          </p:cNvSpPr>
          <p:nvPr/>
        </p:nvSpPr>
        <p:spPr bwMode="auto">
          <a:xfrm>
            <a:off x="7986251" y="5101335"/>
            <a:ext cx="1143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spcBef>
                <a:spcPct val="0"/>
              </a:spcBef>
              <a:buFontTx/>
              <a:buNone/>
            </a:pPr>
            <a:r>
              <a:rPr lang="en-US" altLang="en-US" sz="1800">
                <a:solidFill>
                  <a:srgbClr val="000000"/>
                </a:solidFill>
              </a:rPr>
              <a:t>À retenir!</a:t>
            </a: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re 1"/>
          <p:cNvSpPr>
            <a:spLocks noGrp="1"/>
          </p:cNvSpPr>
          <p:nvPr>
            <p:ph type="title"/>
          </p:nvPr>
        </p:nvSpPr>
        <p:spPr/>
        <p:txBody>
          <a:bodyPr/>
          <a:lstStyle/>
          <a:p>
            <a:r>
              <a:rPr lang="fr-CA" altLang="en-US" smtClean="0"/>
              <a:t>Combien y a-t-il d’objets ?</a:t>
            </a:r>
          </a:p>
        </p:txBody>
      </p:sp>
      <p:sp>
        <p:nvSpPr>
          <p:cNvPr id="4" name="Rectangle 3"/>
          <p:cNvSpPr/>
          <p:nvPr/>
        </p:nvSpPr>
        <p:spPr>
          <a:xfrm>
            <a:off x="3143250" y="2214563"/>
            <a:ext cx="503238" cy="5032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sp>
        <p:nvSpPr>
          <p:cNvPr id="5" name="Rectangle 4"/>
          <p:cNvSpPr/>
          <p:nvPr/>
        </p:nvSpPr>
        <p:spPr>
          <a:xfrm>
            <a:off x="3071813" y="5286375"/>
            <a:ext cx="503237" cy="5032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sp>
        <p:nvSpPr>
          <p:cNvPr id="6" name="Rectangle 5"/>
          <p:cNvSpPr/>
          <p:nvPr/>
        </p:nvSpPr>
        <p:spPr>
          <a:xfrm>
            <a:off x="5072063" y="3286125"/>
            <a:ext cx="503237" cy="5032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sp>
        <p:nvSpPr>
          <p:cNvPr id="8" name="Rectangle 7"/>
          <p:cNvSpPr/>
          <p:nvPr/>
        </p:nvSpPr>
        <p:spPr>
          <a:xfrm>
            <a:off x="714375" y="4572000"/>
            <a:ext cx="503238" cy="5032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re 1"/>
          <p:cNvSpPr>
            <a:spLocks noGrp="1"/>
          </p:cNvSpPr>
          <p:nvPr>
            <p:ph type="title"/>
          </p:nvPr>
        </p:nvSpPr>
        <p:spPr/>
        <p:txBody>
          <a:bodyPr/>
          <a:lstStyle/>
          <a:p>
            <a:r>
              <a:rPr lang="fr-CA" altLang="en-US" smtClean="0"/>
              <a:t>Combien y a-t-il d’objets ?</a:t>
            </a:r>
          </a:p>
        </p:txBody>
      </p:sp>
      <p:sp>
        <p:nvSpPr>
          <p:cNvPr id="4" name="Rectangle 3"/>
          <p:cNvSpPr/>
          <p:nvPr/>
        </p:nvSpPr>
        <p:spPr>
          <a:xfrm>
            <a:off x="4429125" y="2714625"/>
            <a:ext cx="503238" cy="5032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sp>
        <p:nvSpPr>
          <p:cNvPr id="9" name="Rectangle 8"/>
          <p:cNvSpPr/>
          <p:nvPr/>
        </p:nvSpPr>
        <p:spPr>
          <a:xfrm>
            <a:off x="7000875" y="3500438"/>
            <a:ext cx="503238" cy="5032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re 1"/>
          <p:cNvSpPr>
            <a:spLocks noGrp="1"/>
          </p:cNvSpPr>
          <p:nvPr>
            <p:ph type="title"/>
          </p:nvPr>
        </p:nvSpPr>
        <p:spPr/>
        <p:txBody>
          <a:bodyPr/>
          <a:lstStyle/>
          <a:p>
            <a:r>
              <a:rPr lang="fr-CA" altLang="en-US" smtClean="0"/>
              <a:t>Combien y a-t-il d’objets ?</a:t>
            </a:r>
          </a:p>
        </p:txBody>
      </p:sp>
      <p:sp>
        <p:nvSpPr>
          <p:cNvPr id="4" name="Rectangle 3"/>
          <p:cNvSpPr/>
          <p:nvPr/>
        </p:nvSpPr>
        <p:spPr>
          <a:xfrm>
            <a:off x="2428875" y="2500313"/>
            <a:ext cx="503238" cy="5032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sp>
        <p:nvSpPr>
          <p:cNvPr id="6" name="Rectangle 5"/>
          <p:cNvSpPr/>
          <p:nvPr/>
        </p:nvSpPr>
        <p:spPr>
          <a:xfrm>
            <a:off x="6429375" y="3643313"/>
            <a:ext cx="503238" cy="5032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sp>
        <p:nvSpPr>
          <p:cNvPr id="8" name="Rectangle 7"/>
          <p:cNvSpPr/>
          <p:nvPr/>
        </p:nvSpPr>
        <p:spPr>
          <a:xfrm>
            <a:off x="4929188" y="4786313"/>
            <a:ext cx="503237" cy="5032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re 1"/>
          <p:cNvSpPr>
            <a:spLocks noGrp="1"/>
          </p:cNvSpPr>
          <p:nvPr>
            <p:ph type="title"/>
          </p:nvPr>
        </p:nvSpPr>
        <p:spPr/>
        <p:txBody>
          <a:bodyPr/>
          <a:lstStyle/>
          <a:p>
            <a:r>
              <a:rPr lang="fr-CA" altLang="en-US" smtClean="0"/>
              <a:t>Combien y a-t-il d’objets ?</a:t>
            </a:r>
          </a:p>
        </p:txBody>
      </p:sp>
      <p:sp>
        <p:nvSpPr>
          <p:cNvPr id="4" name="Rectangle 3"/>
          <p:cNvSpPr/>
          <p:nvPr/>
        </p:nvSpPr>
        <p:spPr>
          <a:xfrm>
            <a:off x="3143250" y="2214563"/>
            <a:ext cx="503238" cy="5032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sp>
        <p:nvSpPr>
          <p:cNvPr id="5" name="Rectangle 4"/>
          <p:cNvSpPr/>
          <p:nvPr/>
        </p:nvSpPr>
        <p:spPr>
          <a:xfrm>
            <a:off x="3071813" y="5286375"/>
            <a:ext cx="503237" cy="5032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sp>
        <p:nvSpPr>
          <p:cNvPr id="6" name="Rectangle 5"/>
          <p:cNvSpPr/>
          <p:nvPr/>
        </p:nvSpPr>
        <p:spPr>
          <a:xfrm>
            <a:off x="5072063" y="3286125"/>
            <a:ext cx="503237" cy="5032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sp>
        <p:nvSpPr>
          <p:cNvPr id="7" name="Rectangle 6"/>
          <p:cNvSpPr/>
          <p:nvPr/>
        </p:nvSpPr>
        <p:spPr>
          <a:xfrm>
            <a:off x="2214563" y="3286125"/>
            <a:ext cx="503237" cy="5032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sp>
        <p:nvSpPr>
          <p:cNvPr id="9" name="Rectangle 8"/>
          <p:cNvSpPr/>
          <p:nvPr/>
        </p:nvSpPr>
        <p:spPr>
          <a:xfrm>
            <a:off x="7000875" y="3500438"/>
            <a:ext cx="503238" cy="5032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9"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re 1"/>
          <p:cNvSpPr>
            <a:spLocks noGrp="1"/>
          </p:cNvSpPr>
          <p:nvPr>
            <p:ph type="title"/>
          </p:nvPr>
        </p:nvSpPr>
        <p:spPr/>
        <p:txBody>
          <a:bodyPr/>
          <a:lstStyle/>
          <a:p>
            <a:r>
              <a:rPr lang="fr-CA" altLang="en-US" smtClean="0"/>
              <a:t>Combien y a-t-il d’objets ?</a:t>
            </a:r>
          </a:p>
        </p:txBody>
      </p:sp>
      <p:sp>
        <p:nvSpPr>
          <p:cNvPr id="4" name="Rectangle 3"/>
          <p:cNvSpPr/>
          <p:nvPr/>
        </p:nvSpPr>
        <p:spPr>
          <a:xfrm>
            <a:off x="3143250" y="2214563"/>
            <a:ext cx="503238" cy="5032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sp>
        <p:nvSpPr>
          <p:cNvPr id="5" name="Rectangle 4"/>
          <p:cNvSpPr/>
          <p:nvPr/>
        </p:nvSpPr>
        <p:spPr>
          <a:xfrm>
            <a:off x="785813" y="2428875"/>
            <a:ext cx="503237" cy="5032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sp>
        <p:nvSpPr>
          <p:cNvPr id="6" name="Rectangle 5"/>
          <p:cNvSpPr/>
          <p:nvPr/>
        </p:nvSpPr>
        <p:spPr>
          <a:xfrm>
            <a:off x="6072188" y="4929188"/>
            <a:ext cx="503237" cy="5032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sp>
        <p:nvSpPr>
          <p:cNvPr id="7" name="Rectangle 6"/>
          <p:cNvSpPr/>
          <p:nvPr/>
        </p:nvSpPr>
        <p:spPr>
          <a:xfrm>
            <a:off x="2214563" y="3286125"/>
            <a:ext cx="503237" cy="5032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sp>
        <p:nvSpPr>
          <p:cNvPr id="8" name="Rectangle 7"/>
          <p:cNvSpPr/>
          <p:nvPr/>
        </p:nvSpPr>
        <p:spPr>
          <a:xfrm>
            <a:off x="714375" y="4572000"/>
            <a:ext cx="503238" cy="5032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sp>
        <p:nvSpPr>
          <p:cNvPr id="9" name="Rectangle 8"/>
          <p:cNvSpPr/>
          <p:nvPr/>
        </p:nvSpPr>
        <p:spPr>
          <a:xfrm>
            <a:off x="7429500" y="4071938"/>
            <a:ext cx="503238" cy="5032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sp>
        <p:nvSpPr>
          <p:cNvPr id="11" name="Rectangle 10"/>
          <p:cNvSpPr/>
          <p:nvPr/>
        </p:nvSpPr>
        <p:spPr>
          <a:xfrm>
            <a:off x="4500563" y="5072063"/>
            <a:ext cx="503237" cy="5032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sp>
        <p:nvSpPr>
          <p:cNvPr id="12" name="Rectangle 11"/>
          <p:cNvSpPr/>
          <p:nvPr/>
        </p:nvSpPr>
        <p:spPr>
          <a:xfrm>
            <a:off x="6500813" y="3071813"/>
            <a:ext cx="503237" cy="5032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sp>
        <p:nvSpPr>
          <p:cNvPr id="13" name="Rectangle 12"/>
          <p:cNvSpPr/>
          <p:nvPr/>
        </p:nvSpPr>
        <p:spPr>
          <a:xfrm>
            <a:off x="5357813" y="2428875"/>
            <a:ext cx="503237" cy="5032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sp>
        <p:nvSpPr>
          <p:cNvPr id="14" name="Rectangle 13"/>
          <p:cNvSpPr/>
          <p:nvPr/>
        </p:nvSpPr>
        <p:spPr>
          <a:xfrm>
            <a:off x="4572000" y="3357563"/>
            <a:ext cx="503238" cy="5032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1" grpId="0" animBg="1"/>
      <p:bldP spid="12" grpId="0" animBg="1"/>
      <p:bldP spid="13" grpId="0" animBg="1"/>
      <p:bldP spid="14"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re 1"/>
          <p:cNvSpPr>
            <a:spLocks noGrp="1"/>
          </p:cNvSpPr>
          <p:nvPr>
            <p:ph type="title" idx="4294967295"/>
          </p:nvPr>
        </p:nvSpPr>
        <p:spPr/>
        <p:txBody>
          <a:bodyPr/>
          <a:lstStyle/>
          <a:p>
            <a:r>
              <a:rPr lang="fr-CA" altLang="en-US" smtClean="0"/>
              <a:t>Combien y a-t-il d’objets ?</a:t>
            </a: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4514" name="Connecteur droit avec flèche 3"/>
          <p:cNvCxnSpPr>
            <a:cxnSpLocks noChangeShapeType="1"/>
          </p:cNvCxnSpPr>
          <p:nvPr/>
        </p:nvCxnSpPr>
        <p:spPr bwMode="auto">
          <a:xfrm rot="5400000" flipH="1" flipV="1">
            <a:off x="-751681" y="4036219"/>
            <a:ext cx="3502025" cy="1587"/>
          </a:xfrm>
          <a:prstGeom prst="straightConnector1">
            <a:avLst/>
          </a:prstGeom>
          <a:noFill/>
          <a:ln w="38100" cap="sq" algn="ctr">
            <a:solidFill>
              <a:schemeClr val="tx1"/>
            </a:solidFill>
            <a:round/>
            <a:headEnd type="none" w="sm" len="sm"/>
            <a:tailEnd type="arrow" w="med" len="med"/>
          </a:ln>
          <a:extLst>
            <a:ext uri="{909E8E84-426E-40DD-AFC4-6F175D3DCCD1}">
              <a14:hiddenFill xmlns:a14="http://schemas.microsoft.com/office/drawing/2010/main">
                <a:noFill/>
              </a14:hiddenFill>
            </a:ext>
          </a:extLst>
        </p:spPr>
      </p:cxnSp>
      <p:cxnSp>
        <p:nvCxnSpPr>
          <p:cNvPr id="64515" name="Connecteur droit avec flèche 4"/>
          <p:cNvCxnSpPr>
            <a:cxnSpLocks noChangeShapeType="1"/>
          </p:cNvCxnSpPr>
          <p:nvPr/>
        </p:nvCxnSpPr>
        <p:spPr bwMode="auto">
          <a:xfrm>
            <a:off x="1000125" y="5786438"/>
            <a:ext cx="4786313" cy="1587"/>
          </a:xfrm>
          <a:prstGeom prst="straightConnector1">
            <a:avLst/>
          </a:prstGeom>
          <a:noFill/>
          <a:ln w="38100" cap="sq" algn="ctr">
            <a:solidFill>
              <a:schemeClr val="tx1"/>
            </a:solidFill>
            <a:round/>
            <a:headEnd type="none" w="sm" len="sm"/>
            <a:tailEnd type="arrow" w="med" len="med"/>
          </a:ln>
          <a:extLst>
            <a:ext uri="{909E8E84-426E-40DD-AFC4-6F175D3DCCD1}">
              <a14:hiddenFill xmlns:a14="http://schemas.microsoft.com/office/drawing/2010/main">
                <a:noFill/>
              </a14:hiddenFill>
            </a:ext>
          </a:extLst>
        </p:spPr>
      </p:cxnSp>
      <p:sp>
        <p:nvSpPr>
          <p:cNvPr id="64516" name="ZoneTexte 5"/>
          <p:cNvSpPr txBox="1">
            <a:spLocks noChangeArrowheads="1"/>
          </p:cNvSpPr>
          <p:nvPr/>
        </p:nvSpPr>
        <p:spPr bwMode="auto">
          <a:xfrm>
            <a:off x="6072188" y="5429250"/>
            <a:ext cx="12858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CA" altLang="en-US" sz="1800">
                <a:latin typeface="Arial" charset="0"/>
              </a:rPr>
              <a:t>Nombre d’objets</a:t>
            </a:r>
          </a:p>
        </p:txBody>
      </p:sp>
      <p:sp>
        <p:nvSpPr>
          <p:cNvPr id="64517" name="ZoneTexte 6"/>
          <p:cNvSpPr txBox="1">
            <a:spLocks noChangeArrowheads="1"/>
          </p:cNvSpPr>
          <p:nvPr/>
        </p:nvSpPr>
        <p:spPr bwMode="auto">
          <a:xfrm>
            <a:off x="428625" y="1571625"/>
            <a:ext cx="12858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CA" altLang="en-US" sz="1800">
                <a:latin typeface="Arial" charset="0"/>
              </a:rPr>
              <a:t>Temps de réponse</a:t>
            </a:r>
          </a:p>
        </p:txBody>
      </p:sp>
      <p:sp>
        <p:nvSpPr>
          <p:cNvPr id="64518" name="ZoneTexte 7"/>
          <p:cNvSpPr txBox="1">
            <a:spLocks noChangeArrowheads="1"/>
          </p:cNvSpPr>
          <p:nvPr/>
        </p:nvSpPr>
        <p:spPr bwMode="auto">
          <a:xfrm>
            <a:off x="4214813" y="785813"/>
            <a:ext cx="4286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CA" altLang="en-US" sz="2400">
                <a:latin typeface="Arial" charset="0"/>
              </a:rPr>
              <a:t>« Combien y a-t-il d’objets ? »</a:t>
            </a:r>
          </a:p>
        </p:txBody>
      </p:sp>
      <p:cxnSp>
        <p:nvCxnSpPr>
          <p:cNvPr id="10" name="Connecteur droit 9"/>
          <p:cNvCxnSpPr/>
          <p:nvPr/>
        </p:nvCxnSpPr>
        <p:spPr>
          <a:xfrm flipV="1">
            <a:off x="1071563" y="5143500"/>
            <a:ext cx="1785937" cy="21431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Connecteur droit 11"/>
          <p:cNvCxnSpPr/>
          <p:nvPr/>
        </p:nvCxnSpPr>
        <p:spPr>
          <a:xfrm rot="5400000" flipH="1" flipV="1">
            <a:off x="2571750" y="2857500"/>
            <a:ext cx="2571750" cy="20002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4521" name="ZoneTexte 17"/>
          <p:cNvSpPr txBox="1">
            <a:spLocks noChangeArrowheads="1"/>
          </p:cNvSpPr>
          <p:nvPr/>
        </p:nvSpPr>
        <p:spPr bwMode="auto">
          <a:xfrm>
            <a:off x="1285875" y="4786313"/>
            <a:ext cx="12144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CA" altLang="en-US" sz="1800">
                <a:latin typeface="Arial" charset="0"/>
              </a:rPr>
              <a:t>subitiser</a:t>
            </a:r>
          </a:p>
        </p:txBody>
      </p:sp>
      <p:sp>
        <p:nvSpPr>
          <p:cNvPr id="64522" name="ZoneTexte 18"/>
          <p:cNvSpPr txBox="1">
            <a:spLocks noChangeArrowheads="1"/>
          </p:cNvSpPr>
          <p:nvPr/>
        </p:nvSpPr>
        <p:spPr bwMode="auto">
          <a:xfrm rot="-3102680">
            <a:off x="2068513" y="3336925"/>
            <a:ext cx="34051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CA" altLang="en-US" sz="1800">
                <a:latin typeface="Arial" charset="0"/>
              </a:rPr>
              <a:t>compter (processus conscient)</a:t>
            </a:r>
          </a:p>
        </p:txBody>
      </p:sp>
      <p:cxnSp>
        <p:nvCxnSpPr>
          <p:cNvPr id="13" name="Connecteur droit 12"/>
          <p:cNvCxnSpPr/>
          <p:nvPr/>
        </p:nvCxnSpPr>
        <p:spPr>
          <a:xfrm rot="5400000">
            <a:off x="2679700" y="5964238"/>
            <a:ext cx="357187"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4524" name="ZoneTexte 15"/>
          <p:cNvSpPr txBox="1">
            <a:spLocks noChangeArrowheads="1"/>
          </p:cNvSpPr>
          <p:nvPr/>
        </p:nvSpPr>
        <p:spPr bwMode="auto">
          <a:xfrm>
            <a:off x="2357438" y="6215063"/>
            <a:ext cx="12144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CA" altLang="en-US" sz="1800">
                <a:latin typeface="Arial" charset="0"/>
              </a:rPr>
              <a:t>≈ 4 objets</a:t>
            </a:r>
          </a:p>
        </p:txBody>
      </p:sp>
      <p:sp>
        <p:nvSpPr>
          <p:cNvPr id="64525" name="ZoneTexte 16"/>
          <p:cNvSpPr txBox="1">
            <a:spLocks noChangeArrowheads="1"/>
          </p:cNvSpPr>
          <p:nvPr/>
        </p:nvSpPr>
        <p:spPr bwMode="auto">
          <a:xfrm>
            <a:off x="5857875" y="3071813"/>
            <a:ext cx="28575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pPr>
            <a:r>
              <a:rPr lang="fr-CA" altLang="en-US" sz="1800">
                <a:latin typeface="Arial" charset="0"/>
              </a:rPr>
              <a:t>Subitiser coûte 40 à 100 ms par objet</a:t>
            </a:r>
          </a:p>
          <a:p>
            <a:pPr eaLnBrk="1" hangingPunct="1">
              <a:spcBef>
                <a:spcPct val="0"/>
              </a:spcBef>
            </a:pPr>
            <a:r>
              <a:rPr lang="fr-CA" altLang="en-US" sz="1800">
                <a:latin typeface="Arial" charset="0"/>
              </a:rPr>
              <a:t>Compter coûte 250 à 300 ms par objet</a:t>
            </a: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re 1"/>
          <p:cNvSpPr>
            <a:spLocks noGrp="1"/>
          </p:cNvSpPr>
          <p:nvPr>
            <p:ph type="title"/>
          </p:nvPr>
        </p:nvSpPr>
        <p:spPr/>
        <p:txBody>
          <a:bodyPr/>
          <a:lstStyle/>
          <a:p>
            <a:r>
              <a:rPr lang="fr-CA" altLang="en-US" smtClean="0"/>
              <a:t>Comparaison: l’ouïe versus la vue</a:t>
            </a:r>
          </a:p>
        </p:txBody>
      </p:sp>
      <p:pic>
        <p:nvPicPr>
          <p:cNvPr id="65539" name="Picture 7" descr="http://upload.wikimedia.org/wikipedia/commons/e/ee/Coupe_oei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7750" y="1714500"/>
            <a:ext cx="4000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0" name="Picture 2" descr="Image:OreilleHumaine.pn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 y="1785938"/>
            <a:ext cx="3803650" cy="263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1" name="Espace réservé du contenu 2"/>
          <p:cNvSpPr>
            <a:spLocks noGrp="1"/>
          </p:cNvSpPr>
          <p:nvPr>
            <p:ph idx="1"/>
          </p:nvPr>
        </p:nvSpPr>
        <p:spPr>
          <a:xfrm>
            <a:off x="428625" y="4572000"/>
            <a:ext cx="3929063" cy="1785938"/>
          </a:xfrm>
        </p:spPr>
        <p:txBody>
          <a:bodyPr/>
          <a:lstStyle/>
          <a:p>
            <a:r>
              <a:rPr lang="fr-CA" altLang="en-US" sz="1800" smtClean="0"/>
              <a:t>Plus de 1000 fréquences différentes sont captées en même temps; un échantillonnage relativement riche du timbre du son</a:t>
            </a:r>
          </a:p>
          <a:p>
            <a:r>
              <a:rPr lang="fr-CA" altLang="en-US" sz="1800" smtClean="0"/>
              <a:t>Aucune formation d’image</a:t>
            </a:r>
          </a:p>
        </p:txBody>
      </p:sp>
      <p:sp>
        <p:nvSpPr>
          <p:cNvPr id="8" name="Espace réservé du contenu 2"/>
          <p:cNvSpPr txBox="1">
            <a:spLocks/>
          </p:cNvSpPr>
          <p:nvPr/>
        </p:nvSpPr>
        <p:spPr bwMode="auto">
          <a:xfrm>
            <a:off x="4572000" y="4572000"/>
            <a:ext cx="4357688" cy="1785938"/>
          </a:xfrm>
          <a:prstGeom prst="rect">
            <a:avLst/>
          </a:prstGeom>
          <a:noFill/>
          <a:ln w="9525">
            <a:noFill/>
            <a:miter lim="800000"/>
            <a:headEnd/>
            <a:tailEnd/>
          </a:ln>
        </p:spPr>
        <p:txBody>
          <a:bodyPr/>
          <a:lstStyle/>
          <a:p>
            <a:pPr marL="342900" indent="-342900" eaLnBrk="0" hangingPunct="0">
              <a:spcBef>
                <a:spcPct val="20000"/>
              </a:spcBef>
              <a:buFont typeface="Arial" charset="0"/>
              <a:buChar char="•"/>
              <a:defRPr/>
            </a:pPr>
            <a:r>
              <a:rPr lang="fr-CA" dirty="0">
                <a:latin typeface="+mn-lt"/>
                <a:cs typeface="+mn-cs"/>
              </a:rPr>
              <a:t>Seulement trois (bandes de) fréquences sont captées en même temps</a:t>
            </a:r>
          </a:p>
          <a:p>
            <a:pPr marL="342900" indent="-342900" eaLnBrk="0" hangingPunct="0">
              <a:spcBef>
                <a:spcPct val="20000"/>
              </a:spcBef>
              <a:buFont typeface="Arial" charset="0"/>
              <a:buChar char="•"/>
              <a:defRPr/>
            </a:pPr>
            <a:r>
              <a:rPr lang="fr-CA" dirty="0">
                <a:latin typeface="+mn-lt"/>
                <a:cs typeface="+mn-cs"/>
              </a:rPr>
              <a:t>Formation d’une image de ≈10</a:t>
            </a:r>
            <a:r>
              <a:rPr lang="fr-CA" baseline="30000" dirty="0">
                <a:latin typeface="+mn-lt"/>
                <a:cs typeface="+mn-cs"/>
              </a:rPr>
              <a:t>6</a:t>
            </a:r>
            <a:r>
              <a:rPr lang="fr-CA" dirty="0">
                <a:latin typeface="+mn-lt"/>
                <a:cs typeface="+mn-cs"/>
              </a:rPr>
              <a:t> "pixels" (un nombre très approximatif)</a:t>
            </a: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re 1"/>
          <p:cNvSpPr>
            <a:spLocks noGrp="1"/>
          </p:cNvSpPr>
          <p:nvPr>
            <p:ph type="title"/>
          </p:nvPr>
        </p:nvSpPr>
        <p:spPr>
          <a:xfrm>
            <a:off x="457200" y="274638"/>
            <a:ext cx="8229600" cy="3940175"/>
          </a:xfrm>
        </p:spPr>
        <p:txBody>
          <a:bodyPr/>
          <a:lstStyle/>
          <a:p>
            <a:pPr eaLnBrk="1" hangingPunct="1"/>
            <a:r>
              <a:rPr lang="fr-CA" altLang="en-US" smtClean="0"/>
              <a:t>Le graphisme</a:t>
            </a:r>
            <a:br>
              <a:rPr lang="fr-CA" altLang="en-US" smtClean="0"/>
            </a:br>
            <a:r>
              <a:rPr lang="fr-CA" altLang="en-US" smtClean="0"/>
              <a:t>(« graphic design »)</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lank Presentation">
  <a:themeElements>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2644</TotalTime>
  <Words>4923</Words>
  <Application>Microsoft Office PowerPoint</Application>
  <PresentationFormat>On-screen Show (4:3)</PresentationFormat>
  <Paragraphs>722</Paragraphs>
  <Slides>178</Slides>
  <Notes>9</Notes>
  <HiddenSlides>0</HiddenSlides>
  <MMClips>0</MMClips>
  <ScaleCrop>false</ScaleCrop>
  <HeadingPairs>
    <vt:vector size="6" baseType="variant">
      <vt:variant>
        <vt:lpstr>Fonts Used</vt:lpstr>
      </vt:variant>
      <vt:variant>
        <vt:i4>5</vt:i4>
      </vt:variant>
      <vt:variant>
        <vt:lpstr>Theme</vt:lpstr>
      </vt:variant>
      <vt:variant>
        <vt:i4>6</vt:i4>
      </vt:variant>
      <vt:variant>
        <vt:lpstr>Slide Titles</vt:lpstr>
      </vt:variant>
      <vt:variant>
        <vt:i4>178</vt:i4>
      </vt:variant>
    </vt:vector>
  </HeadingPairs>
  <TitlesOfParts>
    <vt:vector size="189" baseType="lpstr">
      <vt:lpstr>Arial</vt:lpstr>
      <vt:lpstr>Calibri</vt:lpstr>
      <vt:lpstr>Helvetica</vt:lpstr>
      <vt:lpstr>Tahoma</vt:lpstr>
      <vt:lpstr>Times</vt:lpstr>
      <vt:lpstr>Thème Office</vt:lpstr>
      <vt:lpstr>Blank Presentation</vt:lpstr>
      <vt:lpstr>1_Thème Office</vt:lpstr>
      <vt:lpstr>2_Thème Office</vt:lpstr>
      <vt:lpstr>4_Thème Office</vt:lpstr>
      <vt:lpstr>3_Thème Office</vt:lpstr>
      <vt:lpstr>La perception visuelle et le graphisme</vt:lpstr>
      <vt:lpstr>Pourquoi étudier la perception?</vt:lpstr>
      <vt:lpstr>PowerPoint Presentation</vt:lpstr>
      <vt:lpstr>Icône de réseau sans-fil sur Ubuntu 30×25 pixels</vt:lpstr>
      <vt:lpstr>La lumière visible est une sorte de radiation électromagnétique</vt:lpstr>
      <vt:lpstr>Questions</vt:lpstr>
      <vt:lpstr>L’oeil humain</vt:lpstr>
      <vt:lpstr>http://en.wikipedia.org/wiki/Zonule_of_Zinn </vt:lpstr>
      <vt:lpstr>La rétine</vt:lpstr>
      <vt:lpstr>Trichromie (“Trichromacy”)</vt:lpstr>
      <vt:lpstr>PowerPoint Presentation</vt:lpstr>
      <vt:lpstr>PowerPoint Presentation</vt:lpstr>
      <vt:lpstr>PowerPoint Presentation</vt:lpstr>
      <vt:lpstr>PowerPoint Presentation</vt:lpstr>
      <vt:lpstr>Cercle des couleurs: version « Rouge, Jaune, Bleu »</vt:lpstr>
      <vt:lpstr>L'ensemble de mélanges de rouge-jaune-bleu peut être vu comme un sous-ensemble des couleurs possibles</vt:lpstr>
      <vt:lpstr>Les couleurs primaires: versions modernes</vt:lpstr>
      <vt:lpstr>Questions de compréhension</vt:lpstr>
      <vt:lpstr>Mélange additif de couleurs</vt:lpstr>
      <vt:lpstr>Mélange soustractif de couleurs</vt:lpstr>
      <vt:lpstr>Espaces de couleurs</vt:lpstr>
      <vt:lpstr>Espace RVB (Rouge, Vert, Bleu) ou « RGB » (Red, Green, Blue)</vt:lpstr>
      <vt:lpstr>Espace TSV (Teinte, Saturation, Valeur) ou « HSV » (Hue, Saturation, Value)</vt:lpstr>
      <vt:lpstr>Les composantes TSV (« HSV » en anglais)</vt:lpstr>
      <vt:lpstr>Coordonnées de quelques couleurs clés</vt:lpstr>
      <vt:lpstr>PowerPoint Presentation</vt:lpstr>
      <vt:lpstr>PowerPoint Presentation</vt:lpstr>
      <vt:lpstr>PowerPoint Presentation</vt:lpstr>
      <vt:lpstr>Question: Pourquoi notre perception des extrémités de la gamme est si semblable, permettant un passage lisse entre le rouge et le violet?</vt:lpstr>
      <vt:lpstr>PowerPoint Presentation</vt:lpstr>
      <vt:lpstr>Question: y a-t-il des animaux ayant plus que 3 sortes de cônes?</vt:lpstr>
      <vt:lpstr>Oui!</vt:lpstr>
      <vt:lpstr>La crevette-mante (Stomatopoda)</vt:lpstr>
      <vt:lpstr>La crevette-mante (Stomatopoda)</vt:lpstr>
      <vt:lpstr>Rétine</vt:lpstr>
      <vt:lpstr>PowerPoint Presentation</vt:lpstr>
      <vt:lpstr>PowerPoint Presentation</vt:lpstr>
      <vt:lpstr>PowerPoint Presentation</vt:lpstr>
      <vt:lpstr>PowerPoint Presentation</vt:lpstr>
      <vt:lpstr>Couleurs saturées</vt:lpstr>
      <vt:lpstr>PowerPoint Presentation</vt:lpstr>
      <vt:lpstr>Théorie des couleurs opposées (“opponent process”)</vt:lpstr>
      <vt:lpstr>Le daltonisme</vt:lpstr>
      <vt:lpstr>SmartMoney's "Map of the Market"</vt:lpstr>
      <vt:lpstr>Une autre stratégie pour les daltoniens (exemple pris de Trello, contribué par Vincent Fournier)</vt:lpstr>
      <vt:lpstr>Simulateurs de daltonisme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Types de daltonisme (en détail)</vt:lpstr>
      <vt:lpstr>PowerPoint Presentation</vt:lpstr>
      <vt:lpstr>Les lunettes EnChroma peuvent aider les gens ayant la protanomalie ou deutéranomalie</vt:lpstr>
      <vt:lpstr>Directives pour le choix des couleurs</vt:lpstr>
      <vt:lpstr>Couleurs recommendées</vt:lpstr>
      <vt:lpstr>PowerPoint Presentation</vt:lpstr>
      <vt:lpstr>PowerPoint Presentation</vt:lpstr>
      <vt:lpstr>Palette de couleurs acceptables pour les daltoniens</vt:lpstr>
      <vt:lpstr>La signification (culturelle, émotionelle) des couleurs</vt:lpstr>
      <vt:lpstr>The Psychology of Color in Marketing and Branding Gregory Ciotti, July 17, 2013 https://www.helpscout.net/blog/psychology-of-color/ </vt:lpstr>
      <vt:lpstr>Contraste</vt:lpstr>
      <vt:lpstr>PowerPoint Presentation</vt:lpstr>
      <vt:lpstr>PowerPoint Presentation</vt:lpstr>
      <vt:lpstr>PowerPoint Presentation</vt:lpstr>
      <vt:lpstr>PowerPoint Presentation</vt:lpstr>
      <vt:lpstr>PowerPoint Presentation</vt:lpstr>
      <vt:lpstr> http://en.wikipedia.org/wiki/The_Dress_(viral_phenomenon) </vt:lpstr>
      <vt:lpstr> http://en.wikipedia.org/wiki/The_Dress_(viral_phenomenon)  https://www.youtube.com/watch?v=AskAQwOBvhc </vt:lpstr>
      <vt:lpstr>Sandra Boynton https://twitter.com/SandyBoynton/status/571343678234427393 </vt:lpstr>
      <vt:lpstr>PowerPoint Presentation</vt:lpstr>
      <vt:lpstr>Le Vantablack (Vertically Aligned NanoTube Arrays) qui absorbe 99.965% de la lumière</vt:lpstr>
      <vt:lpstr>Jambes huileuses, ou avec peinture blanche ? (2016)</vt:lpstr>
      <vt:lpstr>Illusion de Akiyoshi KITAOKA</vt:lpstr>
      <vt:lpstr>L’effet “pop-out” préattentif</vt:lpstr>
      <vt:lpstr>Couleur – un effet “pop-out”</vt:lpstr>
      <vt:lpstr>PowerPoint Presentation</vt:lpstr>
      <vt:lpstr>Orientation – un effet “pop-out”</vt:lpstr>
      <vt:lpstr>Mouvement – un effet “pop-out”</vt:lpstr>
      <vt:lpstr>Taille – un effet “pop-out”</vt:lpstr>
      <vt:lpstr>Lissage ou ombrage – un effet “pop-out”</vt:lpstr>
      <vt:lpstr>Un exemple où il n’y a pas d’effet “pop-out”</vt:lpstr>
      <vt:lpstr>Conjonction de deux variables (taille et couleur): il n’y a pas d’effet “pop out”</vt:lpstr>
      <vt:lpstr>Conjonction de d’autres paires de variables</vt:lpstr>
      <vt:lpstr>E. M. Palmer, T. C. Clausner, and P. J. Kellman. Enhancing air traffic displays via perceptual cues. ACM Transactions on Applied Perception, 5(1):4:1--22, Jan. 2008.</vt:lpstr>
      <vt:lpstr>Un autre processus (presque?) pré-attentif: subitiser</vt:lpstr>
      <vt:lpstr>Combien y a-t-il d’objets ?</vt:lpstr>
      <vt:lpstr>Combien y a-t-il d’objets ?</vt:lpstr>
      <vt:lpstr>Combien y a-t-il d’objets ?</vt:lpstr>
      <vt:lpstr>Combien y a-t-il d’objets ?</vt:lpstr>
      <vt:lpstr>Combien y a-t-il d’objets ?</vt:lpstr>
      <vt:lpstr>Combien y a-t-il d’objets ?</vt:lpstr>
      <vt:lpstr>PowerPoint Presentation</vt:lpstr>
      <vt:lpstr>Comparaison: l’ouïe versus la vue</vt:lpstr>
      <vt:lpstr>Le graphisme (« graphic design »)</vt:lpstr>
      <vt:lpstr>Graphisme ("Graphic Design")</vt:lpstr>
      <vt:lpstr>http://digitalsynopsis.com/design/50-clever-hidden-meaning-logo-designs/ </vt:lpstr>
      <vt:lpstr>Graphisme ("graphic design")</vt:lpstr>
      <vt:lpstr>PowerPoint Presentation</vt:lpstr>
      <vt:lpstr>PowerPoint Presentation</vt:lpstr>
      <vt:lpstr>PowerPoint Presentation</vt:lpstr>
      <vt:lpstr>PowerPoint Presentation</vt:lpstr>
      <vt:lpstr>Les gestalts</vt:lpstr>
      <vt:lpstr>Quelques « lois » de la gestalt</vt:lpstr>
      <vt:lpstr>Quelques « lois » de la gestalt (2)</vt:lpstr>
      <vt:lpstr>PowerPoint Presentation</vt:lpstr>
      <vt:lpstr>Exemples de regroupements: boîte de dialogue de Microsoft Word pour changer les bordures</vt:lpstr>
      <vt:lpstr>Proximité trompeuse  (exemple tiré des diapos de Jason Hong http://www.slideshare.net/jas0nh0ng/01-1hourcrashcourseuxhci  )</vt:lpstr>
      <vt:lpstr>PowerPoint Presentation</vt:lpstr>
      <vt:lpstr>PowerPoint Presentation</vt:lpstr>
      <vt:lpstr>PowerPoint Presentation</vt:lpstr>
      <vt:lpstr>Menu “start” dans Windows 10</vt:lpstr>
      <vt:lpstr>PowerPoint Presentation</vt:lpstr>
      <vt:lpstr>PowerPoint Presentation</vt:lpstr>
      <vt:lpstr>PowerPoint Presentation</vt:lpstr>
      <vt:lpstr>PowerPoint Presentation</vt:lpstr>
      <vt:lpstr>Exemple: du site web de IKEA</vt:lpstr>
      <vt:lpstr>Les onglets dans Internet Explorer Quel onglet est actif? Est-ce que les couleurs sont bien utilisés? Comment mieux utiliser les gestalts?</vt:lpstr>
      <vt:lpstr>Exemple de “SUPER” (utilitaire de conversion vidéo) : 3 couleurs pour les 3 sortes de paramètres</vt:lpstr>
      <vt:lpstr>A Typographic Example: creating emphasis in paragraphs (Baecker and Marcus, 1990, p. 308)</vt:lpstr>
      <vt:lpstr>Les Les Oscars du cinéma (Academy Awards) de 2017</vt:lpstr>
      <vt:lpstr>Les Les Oscars du cinéma (Academy Awards) de 2017</vt:lpstr>
      <vt:lpstr>Une autre façon de mettre en evidence: les majuscules</vt:lpstr>
      <vt:lpstr>Typical page layout with primary and secondary features (Baecker and Marcus, 1990, p. 295).  Note the restrained use of borders and separators.  Some interfaces use deeply nested rectangular borders or bevelling to group items – this is going too far.</vt:lpstr>
      <vt:lpstr>Exemples de grilles (« grids »)</vt:lpstr>
      <vt:lpstr>PowerPoint Presentation</vt:lpstr>
      <vt:lpstr>Attention: n’utilisez pas trop de polices ou de styles différents!</vt:lpstr>
      <vt:lpstr>PowerPoint Presentation</vt:lpstr>
      <vt:lpstr>Source Code Highlighting</vt:lpstr>
      <vt:lpstr>Une bonne utilisation de couleur? https://betterexplained.com/articles/colorized-math-equations/ </vt:lpstr>
      <vt:lpstr>PowerPoint Presentation</vt:lpstr>
      <vt:lpstr>PowerPoint Presentation</vt:lpstr>
      <vt:lpstr>Exemples: métaphores visuelles</vt:lpstr>
      <vt:lpstr>D’autres exemples …</vt:lpstr>
      <vt:lpstr>PowerPoint Presentation</vt:lpstr>
      <vt:lpstr>http://www.beelinereader.com/ </vt:lpstr>
      <vt:lpstr>PowerPoint Presentation</vt:lpstr>
      <vt:lpstr>Exemple: indices de profondeur pour renforcer une métaphore</vt:lpstr>
      <vt:lpstr>Exemple: lissage, reflets spéculaires</vt:lpstr>
      <vt:lpstr>Des menus transparents</vt:lpstr>
      <vt:lpstr>Le « hotbox »: un menu 2D dans Maya</vt:lpstr>
      <vt:lpstr>Le « hotbox »: un menu 2D dans Maya</vt:lpstr>
      <vt:lpstr>Les animations</vt:lpstr>
      <vt:lpstr>Icônes animées</vt:lpstr>
      <vt:lpstr>Transitions animées dans une visualisation</vt:lpstr>
      <vt:lpstr>DimP: Direct manipulation Player (Pierre Dragicevic et al. 2008; http://www.aviz.fr/dimp/ )</vt:lpstr>
      <vt:lpstr>Exemples divers</vt:lpstr>
      <vt:lpstr>PowerPoint Presentation</vt:lpstr>
      <vt:lpstr>PowerPoint Presentation</vt:lpstr>
      <vt:lpstr>PowerPoint Presentation</vt:lpstr>
      <vt:lpstr>Page Web Honteuse</vt:lpstr>
      <vt:lpstr>Exemple: problème de conception</vt:lpstr>
      <vt:lpstr>PowerPoint Presentation</vt:lpstr>
      <vt:lpstr>PowerPoint Presentation</vt:lpstr>
      <vt:lpstr>PowerPoint Presentation</vt:lpstr>
      <vt:lpstr>PowerPoint Presentation</vt:lpstr>
      <vt:lpstr>PowerPoint Presentation</vt:lpstr>
      <vt:lpstr>PowerPoint Presentation</vt:lpstr>
      <vt:lpstr>D’autres solutions possibles?</vt:lpstr>
      <vt:lpstr>Quelques sites</vt:lpstr>
      <vt:lpstr>PowerPoint Presentation</vt:lpstr>
      <vt:lpstr>PowerPoint Presentation</vt:lpstr>
      <vt:lpstr>Voyez-vous les cercles?</vt:lpstr>
      <vt:lpstr>Annexe: la génétique et le daltonisme (expliquant pourquoi le daltonisme est beaucoup plus fréquent chez les hommes que les femmes, et d’autres faits intéressants)</vt:lpstr>
      <vt:lpstr>Chromosomes, gènes, locus, allèles</vt:lpstr>
      <vt:lpstr>Chromosomes homologues</vt:lpstr>
      <vt:lpstr>Dominant et récessif</vt:lpstr>
      <vt:lpstr>Chromosomes</vt:lpstr>
      <vt:lpstr>Génétique des cônes chez les humains</vt:lpstr>
      <vt:lpstr>PowerPoint Presentation</vt:lpstr>
      <vt:lpstr>Allèle récessif sur le chromosome X</vt:lpstr>
      <vt:lpstr>Chez les singes du Nouveau Monde (platyrhiniens): seulement un gène sur le X</vt:lpstr>
      <vt:lpstr>PowerPoint Presentation</vt:lpstr>
      <vt:lpstr>Pour plus d’informations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Perception visuelle et conception graphique</dc:title>
  <dc:creator>mjm</dc:creator>
  <cp:lastModifiedBy>Michael McGuffin</cp:lastModifiedBy>
  <cp:revision>268</cp:revision>
  <dcterms:created xsi:type="dcterms:W3CDTF">2008-02-13T20:07:15Z</dcterms:created>
  <dcterms:modified xsi:type="dcterms:W3CDTF">2018-03-06T22:47:17Z</dcterms:modified>
</cp:coreProperties>
</file>